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61"/>
  </p:notesMasterIdLst>
  <p:sldIdLst>
    <p:sldId id="289" r:id="rId2"/>
    <p:sldId id="376" r:id="rId3"/>
    <p:sldId id="379" r:id="rId4"/>
    <p:sldId id="433" r:id="rId5"/>
    <p:sldId id="380" r:id="rId6"/>
    <p:sldId id="384" r:id="rId7"/>
    <p:sldId id="396" r:id="rId8"/>
    <p:sldId id="395" r:id="rId9"/>
    <p:sldId id="449" r:id="rId10"/>
    <p:sldId id="450" r:id="rId11"/>
    <p:sldId id="451" r:id="rId12"/>
    <p:sldId id="398" r:id="rId13"/>
    <p:sldId id="377" r:id="rId14"/>
    <p:sldId id="378" r:id="rId15"/>
    <p:sldId id="381" r:id="rId16"/>
    <p:sldId id="459" r:id="rId17"/>
    <p:sldId id="436" r:id="rId18"/>
    <p:sldId id="462" r:id="rId19"/>
    <p:sldId id="439" r:id="rId20"/>
    <p:sldId id="460" r:id="rId21"/>
    <p:sldId id="438" r:id="rId22"/>
    <p:sldId id="443" r:id="rId23"/>
    <p:sldId id="463" r:id="rId24"/>
    <p:sldId id="441" r:id="rId25"/>
    <p:sldId id="402" r:id="rId26"/>
    <p:sldId id="405" r:id="rId27"/>
    <p:sldId id="407" r:id="rId28"/>
    <p:sldId id="410" r:id="rId29"/>
    <p:sldId id="444" r:id="rId30"/>
    <p:sldId id="411" r:id="rId31"/>
    <p:sldId id="461" r:id="rId32"/>
    <p:sldId id="453" r:id="rId33"/>
    <p:sldId id="412" r:id="rId34"/>
    <p:sldId id="408" r:id="rId35"/>
    <p:sldId id="409" r:id="rId36"/>
    <p:sldId id="404" r:id="rId37"/>
    <p:sldId id="400" r:id="rId38"/>
    <p:sldId id="457" r:id="rId39"/>
    <p:sldId id="456" r:id="rId40"/>
    <p:sldId id="413" r:id="rId41"/>
    <p:sldId id="421" r:id="rId42"/>
    <p:sldId id="414" r:id="rId43"/>
    <p:sldId id="416" r:id="rId44"/>
    <p:sldId id="417" r:id="rId45"/>
    <p:sldId id="445" r:id="rId46"/>
    <p:sldId id="406" r:id="rId47"/>
    <p:sldId id="455" r:id="rId48"/>
    <p:sldId id="458" r:id="rId49"/>
    <p:sldId id="419" r:id="rId50"/>
    <p:sldId id="435" r:id="rId51"/>
    <p:sldId id="420" r:id="rId52"/>
    <p:sldId id="422" r:id="rId53"/>
    <p:sldId id="418" r:id="rId54"/>
    <p:sldId id="423" r:id="rId55"/>
    <p:sldId id="429" r:id="rId56"/>
    <p:sldId id="424" r:id="rId57"/>
    <p:sldId id="425" r:id="rId58"/>
    <p:sldId id="432" r:id="rId59"/>
    <p:sldId id="434"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0"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4601"/>
    <a:srgbClr val="094E78"/>
    <a:srgbClr val="DDE5EE"/>
    <a:srgbClr val="99A8B4"/>
    <a:srgbClr val="246DA5"/>
    <a:srgbClr val="254257"/>
    <a:srgbClr val="C55A05"/>
    <a:srgbClr val="99A7B3"/>
    <a:srgbClr val="D1D3D4"/>
    <a:srgbClr val="FF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32" autoAdjust="0"/>
    <p:restoredTop sz="67804" autoAdjust="0"/>
  </p:normalViewPr>
  <p:slideViewPr>
    <p:cSldViewPr snapToGrid="0" snapToObjects="1">
      <p:cViewPr varScale="1">
        <p:scale>
          <a:sx n="102" d="100"/>
          <a:sy n="102" d="100"/>
        </p:scale>
        <p:origin x="2464" y="184"/>
      </p:cViewPr>
      <p:guideLst>
        <p:guide orient="horz" pos="1620"/>
        <p:guide pos="2880"/>
      </p:guideLst>
    </p:cSldViewPr>
  </p:slideViewPr>
  <p:notesTextViewPr>
    <p:cViewPr>
      <p:scale>
        <a:sx n="105" d="100"/>
        <a:sy n="105" d="100"/>
      </p:scale>
      <p:origin x="0" y="0"/>
    </p:cViewPr>
  </p:notesTextViewPr>
  <p:sorterViewPr>
    <p:cViewPr>
      <p:scale>
        <a:sx n="100" d="100"/>
        <a:sy n="100" d="100"/>
      </p:scale>
      <p:origin x="0" y="0"/>
    </p:cViewPr>
  </p:sorterViewPr>
  <p:notesViewPr>
    <p:cSldViewPr snapToGrid="0" snapToObjects="1">
      <p:cViewPr varScale="1">
        <p:scale>
          <a:sx n="88" d="100"/>
          <a:sy n="88" d="100"/>
        </p:scale>
        <p:origin x="387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jpe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image" Target="../media/image16.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4E4BF-43F0-9342-9E95-42DE3B82416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686887C6-7444-7345-ACAA-B135D547FC6A}">
      <dgm:prSet phldrT="[Text]" custT="1"/>
      <dgm:spPr>
        <a:solidFill>
          <a:srgbClr val="094E78"/>
        </a:solidFill>
        <a:ln>
          <a:solidFill>
            <a:schemeClr val="bg1"/>
          </a:solidFill>
        </a:ln>
      </dgm:spPr>
      <dgm:t>
        <a:bodyPr/>
        <a:lstStyle/>
        <a:p>
          <a:pPr>
            <a:buFont typeface="Arial" panose="020B0604020202020204" pitchFamily="34" charset="0"/>
            <a:buChar char=""/>
          </a:pPr>
          <a:r>
            <a:rPr lang="en-US" sz="1800" b="1" dirty="0">
              <a:solidFill>
                <a:schemeClr val="bg1"/>
              </a:solidFill>
            </a:rPr>
            <a:t>Thiago Alves </a:t>
          </a:r>
        </a:p>
        <a:p>
          <a:pPr>
            <a:buFont typeface="Arial" panose="020B0604020202020204" pitchFamily="34" charset="0"/>
            <a:buChar char=""/>
          </a:pPr>
          <a:r>
            <a:rPr lang="en-US" sz="1300" b="1" dirty="0">
              <a:solidFill>
                <a:schemeClr val="bg1"/>
              </a:solidFill>
            </a:rPr>
            <a:t>University of Alabama</a:t>
          </a:r>
          <a:endParaRPr lang="en-US" sz="1300" dirty="0">
            <a:solidFill>
              <a:schemeClr val="bg1"/>
            </a:solidFill>
          </a:endParaRPr>
        </a:p>
      </dgm:t>
    </dgm:pt>
    <dgm:pt modelId="{6B5474BA-3A27-E248-A65A-EAB96EFF3579}" type="parTrans" cxnId="{9D0A6667-719D-B541-8C09-9155EAF21151}">
      <dgm:prSet/>
      <dgm:spPr/>
      <dgm:t>
        <a:bodyPr/>
        <a:lstStyle/>
        <a:p>
          <a:endParaRPr lang="en-US"/>
        </a:p>
      </dgm:t>
    </dgm:pt>
    <dgm:pt modelId="{34628C37-E774-2942-B4F4-D9358119680E}" type="sibTrans" cxnId="{9D0A6667-719D-B541-8C09-9155EAF21151}">
      <dgm:prSet/>
      <dgm:spPr/>
      <dgm:t>
        <a:bodyPr/>
        <a:lstStyle/>
        <a:p>
          <a:endParaRPr lang="en-US"/>
        </a:p>
      </dgm:t>
    </dgm:pt>
    <dgm:pt modelId="{CD091C8E-3AA6-E944-8148-AC5E81716D41}">
      <dgm:prSet phldrT="[Text]" custT="1"/>
      <dgm:spPr>
        <a:solidFill>
          <a:schemeClr val="accent2">
            <a:lumMod val="75000"/>
          </a:schemeClr>
        </a:solidFill>
        <a:ln>
          <a:solidFill>
            <a:schemeClr val="bg1"/>
          </a:solidFill>
        </a:ln>
      </dgm:spPr>
      <dgm:t>
        <a:bodyPr/>
        <a:lstStyle/>
        <a:p>
          <a:pPr>
            <a:buFont typeface="Arial" panose="020B0604020202020204" pitchFamily="34" charset="0"/>
            <a:buChar char=""/>
          </a:pPr>
          <a:r>
            <a:rPr lang="en-US" sz="1800" b="1" dirty="0">
              <a:solidFill>
                <a:schemeClr val="bg1"/>
              </a:solidFill>
            </a:rPr>
            <a:t>Mark </a:t>
          </a:r>
          <a:r>
            <a:rPr lang="en-US" sz="1800" b="1" dirty="0" err="1">
              <a:solidFill>
                <a:schemeClr val="bg1"/>
              </a:solidFill>
            </a:rPr>
            <a:t>Gondree</a:t>
          </a:r>
          <a:r>
            <a:rPr lang="en-US" sz="1800" b="1" dirty="0">
              <a:solidFill>
                <a:schemeClr val="bg1"/>
              </a:solidFill>
            </a:rPr>
            <a:t>, Francisco </a:t>
          </a:r>
          <a:r>
            <a:rPr lang="en-US" sz="1800" b="1" dirty="0" err="1">
              <a:solidFill>
                <a:schemeClr val="bg1"/>
              </a:solidFill>
            </a:rPr>
            <a:t>Tacliad</a:t>
          </a:r>
          <a:r>
            <a:rPr lang="en-US" sz="1800" b="1" dirty="0">
              <a:solidFill>
                <a:schemeClr val="bg1"/>
              </a:solidFill>
            </a:rPr>
            <a:t>, and Thuy Nguyen </a:t>
          </a:r>
        </a:p>
        <a:p>
          <a:pPr>
            <a:buFont typeface="Arial" panose="020B0604020202020204" pitchFamily="34" charset="0"/>
            <a:buChar char=""/>
          </a:pPr>
          <a:r>
            <a:rPr lang="en-US" sz="1300" b="1" dirty="0">
              <a:solidFill>
                <a:schemeClr val="bg1"/>
              </a:solidFill>
            </a:rPr>
            <a:t>Sonoma State University &amp; Naval Postgraduate School</a:t>
          </a:r>
          <a:endParaRPr lang="en-US" sz="1300" dirty="0">
            <a:solidFill>
              <a:schemeClr val="bg1"/>
            </a:solidFill>
          </a:endParaRPr>
        </a:p>
      </dgm:t>
    </dgm:pt>
    <dgm:pt modelId="{5BA107F3-BC5B-984B-953F-42DB477AAFD1}" type="parTrans" cxnId="{BAC22856-2366-0E49-92C6-46B897704A17}">
      <dgm:prSet/>
      <dgm:spPr/>
      <dgm:t>
        <a:bodyPr/>
        <a:lstStyle/>
        <a:p>
          <a:endParaRPr lang="en-US"/>
        </a:p>
      </dgm:t>
    </dgm:pt>
    <dgm:pt modelId="{3D3E463D-FD28-6B42-BD7F-4015FAFFCBBC}" type="sibTrans" cxnId="{BAC22856-2366-0E49-92C6-46B897704A17}">
      <dgm:prSet/>
      <dgm:spPr/>
      <dgm:t>
        <a:bodyPr/>
        <a:lstStyle/>
        <a:p>
          <a:endParaRPr lang="en-US"/>
        </a:p>
      </dgm:t>
    </dgm:pt>
    <dgm:pt modelId="{C5FFA0FD-A24D-6640-81EC-4719BC9B175F}">
      <dgm:prSet phldrT="[Text]" custT="1"/>
      <dgm:spPr>
        <a:solidFill>
          <a:srgbClr val="094E78"/>
        </a:solidFill>
        <a:ln>
          <a:solidFill>
            <a:schemeClr val="bg1"/>
          </a:solidFill>
        </a:ln>
      </dgm:spPr>
      <dgm:t>
        <a:bodyPr/>
        <a:lstStyle/>
        <a:p>
          <a:pPr>
            <a:buFont typeface="Arial" panose="020B0604020202020204" pitchFamily="34" charset="0"/>
            <a:buChar char=""/>
          </a:pPr>
          <a:r>
            <a:rPr lang="en-US" sz="1800" b="1" dirty="0">
              <a:solidFill>
                <a:schemeClr val="bg1"/>
              </a:solidFill>
            </a:rPr>
            <a:t>Patrick DeSantis </a:t>
          </a:r>
        </a:p>
        <a:p>
          <a:pPr>
            <a:buFont typeface="Arial" panose="020B0604020202020204" pitchFamily="34" charset="0"/>
            <a:buChar char=""/>
          </a:pPr>
          <a:r>
            <a:rPr lang="en-US" sz="1300" b="1" dirty="0">
              <a:solidFill>
                <a:schemeClr val="bg1"/>
              </a:solidFill>
            </a:rPr>
            <a:t>Cisco Talos</a:t>
          </a:r>
          <a:endParaRPr lang="en-US" sz="1300" dirty="0">
            <a:solidFill>
              <a:schemeClr val="bg1"/>
            </a:solidFill>
          </a:endParaRPr>
        </a:p>
      </dgm:t>
    </dgm:pt>
    <dgm:pt modelId="{44897290-C7A5-7942-B002-6BA22B5E0BC5}" type="parTrans" cxnId="{F0DC44D3-170B-1A49-8EF9-77C91CC712EE}">
      <dgm:prSet/>
      <dgm:spPr/>
      <dgm:t>
        <a:bodyPr/>
        <a:lstStyle/>
        <a:p>
          <a:endParaRPr lang="en-US"/>
        </a:p>
      </dgm:t>
    </dgm:pt>
    <dgm:pt modelId="{7D77C063-67C8-114E-8440-BCBA4CA462CC}" type="sibTrans" cxnId="{F0DC44D3-170B-1A49-8EF9-77C91CC712EE}">
      <dgm:prSet/>
      <dgm:spPr/>
      <dgm:t>
        <a:bodyPr/>
        <a:lstStyle/>
        <a:p>
          <a:endParaRPr lang="en-US"/>
        </a:p>
      </dgm:t>
    </dgm:pt>
    <dgm:pt modelId="{FD781DC2-DC28-EE45-90C2-3F0D54A5D998}">
      <dgm:prSet phldrT="[Text]" custT="1"/>
      <dgm:spPr>
        <a:solidFill>
          <a:schemeClr val="accent2">
            <a:lumMod val="75000"/>
          </a:schemeClr>
        </a:solidFill>
        <a:ln>
          <a:solidFill>
            <a:schemeClr val="bg1"/>
          </a:solidFill>
        </a:ln>
      </dgm:spPr>
      <dgm:t>
        <a:bodyPr/>
        <a:lstStyle/>
        <a:p>
          <a:pPr>
            <a:buFont typeface="Arial" panose="020B0604020202020204" pitchFamily="34" charset="0"/>
            <a:buChar char=""/>
          </a:pPr>
          <a:r>
            <a:rPr lang="en-US" sz="1800" b="1" dirty="0">
              <a:solidFill>
                <a:srgbClr val="D1D3D4"/>
              </a:solidFill>
            </a:rPr>
            <a:t>Matthew </a:t>
          </a:r>
          <a:r>
            <a:rPr lang="en-US" sz="1800" b="1" dirty="0" err="1">
              <a:solidFill>
                <a:srgbClr val="D1D3D4"/>
              </a:solidFill>
            </a:rPr>
            <a:t>Luallen</a:t>
          </a:r>
          <a:r>
            <a:rPr lang="en-US" sz="1800" b="1" dirty="0">
              <a:solidFill>
                <a:srgbClr val="D1D3D4"/>
              </a:solidFill>
            </a:rPr>
            <a:t> </a:t>
          </a:r>
        </a:p>
        <a:p>
          <a:pPr>
            <a:buFont typeface="Arial" panose="020B0604020202020204" pitchFamily="34" charset="0"/>
            <a:buChar char=""/>
          </a:pPr>
          <a:r>
            <a:rPr lang="en-US" sz="1300" b="1" dirty="0">
              <a:solidFill>
                <a:srgbClr val="D1D3D4"/>
              </a:solidFill>
            </a:rPr>
            <a:t> </a:t>
          </a:r>
          <a:r>
            <a:rPr lang="en-US" sz="1300" b="1" dirty="0" err="1">
              <a:solidFill>
                <a:srgbClr val="D1D3D4"/>
              </a:solidFill>
            </a:rPr>
            <a:t>Cybati</a:t>
          </a:r>
          <a:r>
            <a:rPr lang="en-US" sz="1300" b="1" dirty="0">
              <a:solidFill>
                <a:srgbClr val="D1D3D4"/>
              </a:solidFill>
            </a:rPr>
            <a:t> </a:t>
          </a:r>
          <a:endParaRPr lang="en-US" sz="1300" dirty="0">
            <a:solidFill>
              <a:srgbClr val="D1D3D4"/>
            </a:solidFill>
          </a:endParaRPr>
        </a:p>
      </dgm:t>
    </dgm:pt>
    <dgm:pt modelId="{43F8054C-3418-C248-9216-B1E1BB92205B}" type="parTrans" cxnId="{B877CD27-8167-9841-BA5E-0C110D34864D}">
      <dgm:prSet/>
      <dgm:spPr/>
      <dgm:t>
        <a:bodyPr/>
        <a:lstStyle/>
        <a:p>
          <a:endParaRPr lang="en-US"/>
        </a:p>
      </dgm:t>
    </dgm:pt>
    <dgm:pt modelId="{AD8CF956-C957-4240-B249-EA941A2836CA}" type="sibTrans" cxnId="{B877CD27-8167-9841-BA5E-0C110D34864D}">
      <dgm:prSet/>
      <dgm:spPr/>
      <dgm:t>
        <a:bodyPr/>
        <a:lstStyle/>
        <a:p>
          <a:endParaRPr lang="en-US"/>
        </a:p>
      </dgm:t>
    </dgm:pt>
    <dgm:pt modelId="{D8B16A71-55A0-1A43-B450-0CB245841B5A}">
      <dgm:prSet custT="1"/>
      <dgm:spPr>
        <a:solidFill>
          <a:srgbClr val="094E78"/>
        </a:solidFill>
        <a:ln>
          <a:solidFill>
            <a:schemeClr val="bg1"/>
          </a:solidFill>
        </a:ln>
      </dgm:spPr>
      <dgm:t>
        <a:bodyPr/>
        <a:lstStyle/>
        <a:p>
          <a:pPr>
            <a:buFont typeface="Arial" panose="020B0604020202020204" pitchFamily="34" charset="0"/>
            <a:buChar char=""/>
          </a:pPr>
          <a:r>
            <a:rPr lang="en-US" sz="1800" b="1" dirty="0" err="1">
              <a:solidFill>
                <a:schemeClr val="bg1"/>
              </a:solidFill>
            </a:rPr>
            <a:t>Eyal</a:t>
          </a:r>
          <a:r>
            <a:rPr lang="en-US" sz="1800" b="1" dirty="0">
              <a:solidFill>
                <a:schemeClr val="bg1"/>
              </a:solidFill>
            </a:rPr>
            <a:t> </a:t>
          </a:r>
          <a:r>
            <a:rPr lang="en-US" sz="1800" b="1" dirty="0" err="1">
              <a:solidFill>
                <a:schemeClr val="bg1"/>
              </a:solidFill>
            </a:rPr>
            <a:t>Udassin</a:t>
          </a:r>
          <a:r>
            <a:rPr lang="en-US" sz="1800" b="1" dirty="0">
              <a:solidFill>
                <a:schemeClr val="bg1"/>
              </a:solidFill>
            </a:rPr>
            <a:t> </a:t>
          </a:r>
        </a:p>
        <a:p>
          <a:pPr>
            <a:buFont typeface="Arial" panose="020B0604020202020204" pitchFamily="34" charset="0"/>
            <a:buChar char=""/>
          </a:pPr>
          <a:r>
            <a:rPr lang="en-US" sz="1300" b="1" dirty="0">
              <a:solidFill>
                <a:schemeClr val="bg1"/>
              </a:solidFill>
            </a:rPr>
            <a:t> C4 Security</a:t>
          </a:r>
        </a:p>
      </dgm:t>
    </dgm:pt>
    <dgm:pt modelId="{B62DC55B-FA2C-5A48-B668-4477010865DE}" type="parTrans" cxnId="{B0C927F0-70D4-094D-8DCB-9DD501A8991D}">
      <dgm:prSet/>
      <dgm:spPr/>
      <dgm:t>
        <a:bodyPr/>
        <a:lstStyle/>
        <a:p>
          <a:endParaRPr lang="en-US"/>
        </a:p>
      </dgm:t>
    </dgm:pt>
    <dgm:pt modelId="{F38A1D49-96F9-B348-93A3-0DF903B41AEA}" type="sibTrans" cxnId="{B0C927F0-70D4-094D-8DCB-9DD501A8991D}">
      <dgm:prSet/>
      <dgm:spPr/>
      <dgm:t>
        <a:bodyPr/>
        <a:lstStyle/>
        <a:p>
          <a:endParaRPr lang="en-US"/>
        </a:p>
      </dgm:t>
    </dgm:pt>
    <dgm:pt modelId="{ADE1CEC3-51E0-4345-9984-E047FF310DB3}">
      <dgm:prSet custT="1"/>
      <dgm:spPr>
        <a:solidFill>
          <a:schemeClr val="accent2">
            <a:lumMod val="75000"/>
          </a:schemeClr>
        </a:solidFill>
        <a:ln>
          <a:solidFill>
            <a:schemeClr val="bg1"/>
          </a:solidFill>
        </a:ln>
      </dgm:spPr>
      <dgm:t>
        <a:bodyPr/>
        <a:lstStyle/>
        <a:p>
          <a:pPr>
            <a:buFont typeface="Arial" panose="020B0604020202020204" pitchFamily="34" charset="0"/>
            <a:buChar char=""/>
          </a:pPr>
          <a:r>
            <a:rPr lang="en-US" sz="1800" b="1" dirty="0">
              <a:solidFill>
                <a:srgbClr val="D1D3D4"/>
              </a:solidFill>
            </a:rPr>
            <a:t>Ruben </a:t>
          </a:r>
          <a:r>
            <a:rPr lang="en-US" sz="1800" b="1" dirty="0" err="1">
              <a:solidFill>
                <a:srgbClr val="D1D3D4"/>
              </a:solidFill>
            </a:rPr>
            <a:t>Santamarta</a:t>
          </a:r>
          <a:r>
            <a:rPr lang="en-US" sz="1800" b="1" dirty="0">
              <a:solidFill>
                <a:srgbClr val="D1D3D4"/>
              </a:solidFill>
            </a:rPr>
            <a:t> and K. Reid Wightman </a:t>
          </a:r>
        </a:p>
        <a:p>
          <a:pPr>
            <a:buFont typeface="Arial" panose="020B0604020202020204" pitchFamily="34" charset="0"/>
            <a:buChar char=""/>
          </a:pPr>
          <a:r>
            <a:rPr lang="en-US" sz="1300" b="1" dirty="0">
              <a:solidFill>
                <a:srgbClr val="D1D3D4"/>
              </a:solidFill>
            </a:rPr>
            <a:t> </a:t>
          </a:r>
          <a:r>
            <a:rPr lang="en-US" sz="1300" b="1" dirty="0" err="1">
              <a:solidFill>
                <a:srgbClr val="D1D3D4"/>
              </a:solidFill>
            </a:rPr>
            <a:t>Digitalbond</a:t>
          </a:r>
          <a:r>
            <a:rPr lang="en-US" sz="1300" b="1" dirty="0">
              <a:solidFill>
                <a:srgbClr val="D1D3D4"/>
              </a:solidFill>
            </a:rPr>
            <a:t> </a:t>
          </a:r>
        </a:p>
      </dgm:t>
    </dgm:pt>
    <dgm:pt modelId="{8E375B5A-C553-2246-B82E-369D60F359ED}" type="parTrans" cxnId="{5D937E4D-6FB2-A64D-ABCF-564E27415717}">
      <dgm:prSet/>
      <dgm:spPr/>
      <dgm:t>
        <a:bodyPr/>
        <a:lstStyle/>
        <a:p>
          <a:endParaRPr lang="en-US"/>
        </a:p>
      </dgm:t>
    </dgm:pt>
    <dgm:pt modelId="{8C1E6476-AC42-1841-8CF4-6348FB1971EF}" type="sibTrans" cxnId="{5D937E4D-6FB2-A64D-ABCF-564E27415717}">
      <dgm:prSet/>
      <dgm:spPr/>
      <dgm:t>
        <a:bodyPr/>
        <a:lstStyle/>
        <a:p>
          <a:endParaRPr lang="en-US"/>
        </a:p>
      </dgm:t>
    </dgm:pt>
    <dgm:pt modelId="{831CE179-E9EE-2D4D-B05D-DB3BE5CC5011}" type="pres">
      <dgm:prSet presAssocID="{2E74E4BF-43F0-9342-9E95-42DE3B82416D}" presName="diagram" presStyleCnt="0">
        <dgm:presLayoutVars>
          <dgm:dir/>
          <dgm:resizeHandles val="exact"/>
        </dgm:presLayoutVars>
      </dgm:prSet>
      <dgm:spPr/>
    </dgm:pt>
    <dgm:pt modelId="{B1909B1F-3A41-394A-B250-220313664FCE}" type="pres">
      <dgm:prSet presAssocID="{686887C6-7444-7345-ACAA-B135D547FC6A}" presName="node" presStyleLbl="node1" presStyleIdx="0" presStyleCnt="6">
        <dgm:presLayoutVars>
          <dgm:bulletEnabled val="1"/>
        </dgm:presLayoutVars>
      </dgm:prSet>
      <dgm:spPr>
        <a:prstGeom prst="roundRect">
          <a:avLst/>
        </a:prstGeom>
      </dgm:spPr>
    </dgm:pt>
    <dgm:pt modelId="{E0FC2D79-C79C-9C46-9370-4E40B9BBB949}" type="pres">
      <dgm:prSet presAssocID="{34628C37-E774-2942-B4F4-D9358119680E}" presName="sibTrans" presStyleCnt="0"/>
      <dgm:spPr/>
    </dgm:pt>
    <dgm:pt modelId="{E8CB0E7C-8444-EB4E-96B8-1B619EB1E8B3}" type="pres">
      <dgm:prSet presAssocID="{CD091C8E-3AA6-E944-8148-AC5E81716D41}" presName="node" presStyleLbl="node1" presStyleIdx="1" presStyleCnt="6">
        <dgm:presLayoutVars>
          <dgm:bulletEnabled val="1"/>
        </dgm:presLayoutVars>
      </dgm:prSet>
      <dgm:spPr>
        <a:prstGeom prst="roundRect">
          <a:avLst/>
        </a:prstGeom>
      </dgm:spPr>
    </dgm:pt>
    <dgm:pt modelId="{EEB92138-D4FD-AD40-8D5E-4A22A4217EFD}" type="pres">
      <dgm:prSet presAssocID="{3D3E463D-FD28-6B42-BD7F-4015FAFFCBBC}" presName="sibTrans" presStyleCnt="0"/>
      <dgm:spPr/>
    </dgm:pt>
    <dgm:pt modelId="{72FC62A4-87B5-114B-A2AF-98E1AC3431D7}" type="pres">
      <dgm:prSet presAssocID="{C5FFA0FD-A24D-6640-81EC-4719BC9B175F}" presName="node" presStyleLbl="node1" presStyleIdx="2" presStyleCnt="6">
        <dgm:presLayoutVars>
          <dgm:bulletEnabled val="1"/>
        </dgm:presLayoutVars>
      </dgm:prSet>
      <dgm:spPr>
        <a:prstGeom prst="roundRect">
          <a:avLst/>
        </a:prstGeom>
      </dgm:spPr>
    </dgm:pt>
    <dgm:pt modelId="{5DAF9068-0663-EB4A-BF5B-D3D412E42F4F}" type="pres">
      <dgm:prSet presAssocID="{7D77C063-67C8-114E-8440-BCBA4CA462CC}" presName="sibTrans" presStyleCnt="0"/>
      <dgm:spPr/>
    </dgm:pt>
    <dgm:pt modelId="{2590E802-AC18-3540-8604-96137A712EB2}" type="pres">
      <dgm:prSet presAssocID="{FD781DC2-DC28-EE45-90C2-3F0D54A5D998}" presName="node" presStyleLbl="node1" presStyleIdx="3" presStyleCnt="6">
        <dgm:presLayoutVars>
          <dgm:bulletEnabled val="1"/>
        </dgm:presLayoutVars>
      </dgm:prSet>
      <dgm:spPr>
        <a:prstGeom prst="roundRect">
          <a:avLst/>
        </a:prstGeom>
      </dgm:spPr>
    </dgm:pt>
    <dgm:pt modelId="{089B847D-1A62-864C-B339-568060B55B55}" type="pres">
      <dgm:prSet presAssocID="{AD8CF956-C957-4240-B249-EA941A2836CA}" presName="sibTrans" presStyleCnt="0"/>
      <dgm:spPr/>
    </dgm:pt>
    <dgm:pt modelId="{4D279454-F440-9E4F-935F-9E226DAB844B}" type="pres">
      <dgm:prSet presAssocID="{D8B16A71-55A0-1A43-B450-0CB245841B5A}" presName="node" presStyleLbl="node1" presStyleIdx="4" presStyleCnt="6">
        <dgm:presLayoutVars>
          <dgm:bulletEnabled val="1"/>
        </dgm:presLayoutVars>
      </dgm:prSet>
      <dgm:spPr>
        <a:prstGeom prst="roundRect">
          <a:avLst/>
        </a:prstGeom>
      </dgm:spPr>
    </dgm:pt>
    <dgm:pt modelId="{E3804844-DCCA-CE4F-B20A-AC0E61BE115B}" type="pres">
      <dgm:prSet presAssocID="{F38A1D49-96F9-B348-93A3-0DF903B41AEA}" presName="sibTrans" presStyleCnt="0"/>
      <dgm:spPr/>
    </dgm:pt>
    <dgm:pt modelId="{7E702CA3-1A64-B044-A4C4-3077CA71D8E9}" type="pres">
      <dgm:prSet presAssocID="{ADE1CEC3-51E0-4345-9984-E047FF310DB3}" presName="node" presStyleLbl="node1" presStyleIdx="5" presStyleCnt="6">
        <dgm:presLayoutVars>
          <dgm:bulletEnabled val="1"/>
        </dgm:presLayoutVars>
      </dgm:prSet>
      <dgm:spPr>
        <a:prstGeom prst="roundRect">
          <a:avLst/>
        </a:prstGeom>
      </dgm:spPr>
    </dgm:pt>
  </dgm:ptLst>
  <dgm:cxnLst>
    <dgm:cxn modelId="{13162205-1977-674C-BA64-FD3DEE3EE85A}" type="presOf" srcId="{D8B16A71-55A0-1A43-B450-0CB245841B5A}" destId="{4D279454-F440-9E4F-935F-9E226DAB844B}" srcOrd="0" destOrd="0" presId="urn:microsoft.com/office/officeart/2005/8/layout/default"/>
    <dgm:cxn modelId="{A03D0415-9750-2E49-B1CD-DCC0FB3E7059}" type="presOf" srcId="{2E74E4BF-43F0-9342-9E95-42DE3B82416D}" destId="{831CE179-E9EE-2D4D-B05D-DB3BE5CC5011}" srcOrd="0" destOrd="0" presId="urn:microsoft.com/office/officeart/2005/8/layout/default"/>
    <dgm:cxn modelId="{B877CD27-8167-9841-BA5E-0C110D34864D}" srcId="{2E74E4BF-43F0-9342-9E95-42DE3B82416D}" destId="{FD781DC2-DC28-EE45-90C2-3F0D54A5D998}" srcOrd="3" destOrd="0" parTransId="{43F8054C-3418-C248-9216-B1E1BB92205B}" sibTransId="{AD8CF956-C957-4240-B249-EA941A2836CA}"/>
    <dgm:cxn modelId="{F8FD453A-E7EC-9648-B01F-F3F0B28C37EB}" type="presOf" srcId="{CD091C8E-3AA6-E944-8148-AC5E81716D41}" destId="{E8CB0E7C-8444-EB4E-96B8-1B619EB1E8B3}" srcOrd="0" destOrd="0" presId="urn:microsoft.com/office/officeart/2005/8/layout/default"/>
    <dgm:cxn modelId="{5D937E4D-6FB2-A64D-ABCF-564E27415717}" srcId="{2E74E4BF-43F0-9342-9E95-42DE3B82416D}" destId="{ADE1CEC3-51E0-4345-9984-E047FF310DB3}" srcOrd="5" destOrd="0" parTransId="{8E375B5A-C553-2246-B82E-369D60F359ED}" sibTransId="{8C1E6476-AC42-1841-8CF4-6348FB1971EF}"/>
    <dgm:cxn modelId="{E71F4653-CBDD-6447-BB60-6DA18E03E0A2}" type="presOf" srcId="{ADE1CEC3-51E0-4345-9984-E047FF310DB3}" destId="{7E702CA3-1A64-B044-A4C4-3077CA71D8E9}" srcOrd="0" destOrd="0" presId="urn:microsoft.com/office/officeart/2005/8/layout/default"/>
    <dgm:cxn modelId="{BAC22856-2366-0E49-92C6-46B897704A17}" srcId="{2E74E4BF-43F0-9342-9E95-42DE3B82416D}" destId="{CD091C8E-3AA6-E944-8148-AC5E81716D41}" srcOrd="1" destOrd="0" parTransId="{5BA107F3-BC5B-984B-953F-42DB477AAFD1}" sibTransId="{3D3E463D-FD28-6B42-BD7F-4015FAFFCBBC}"/>
    <dgm:cxn modelId="{9D0A6667-719D-B541-8C09-9155EAF21151}" srcId="{2E74E4BF-43F0-9342-9E95-42DE3B82416D}" destId="{686887C6-7444-7345-ACAA-B135D547FC6A}" srcOrd="0" destOrd="0" parTransId="{6B5474BA-3A27-E248-A65A-EAB96EFF3579}" sibTransId="{34628C37-E774-2942-B4F4-D9358119680E}"/>
    <dgm:cxn modelId="{78E4BF8E-20E7-8947-9E93-8C9CBB9292D4}" type="presOf" srcId="{C5FFA0FD-A24D-6640-81EC-4719BC9B175F}" destId="{72FC62A4-87B5-114B-A2AF-98E1AC3431D7}" srcOrd="0" destOrd="0" presId="urn:microsoft.com/office/officeart/2005/8/layout/default"/>
    <dgm:cxn modelId="{8FE369A2-2B70-F94B-BC5A-D2B7CD8ED50F}" type="presOf" srcId="{686887C6-7444-7345-ACAA-B135D547FC6A}" destId="{B1909B1F-3A41-394A-B250-220313664FCE}" srcOrd="0" destOrd="0" presId="urn:microsoft.com/office/officeart/2005/8/layout/default"/>
    <dgm:cxn modelId="{F0DC44D3-170B-1A49-8EF9-77C91CC712EE}" srcId="{2E74E4BF-43F0-9342-9E95-42DE3B82416D}" destId="{C5FFA0FD-A24D-6640-81EC-4719BC9B175F}" srcOrd="2" destOrd="0" parTransId="{44897290-C7A5-7942-B002-6BA22B5E0BC5}" sibTransId="{7D77C063-67C8-114E-8440-BCBA4CA462CC}"/>
    <dgm:cxn modelId="{F793ABE9-E4DD-1645-ABAB-3D113AE73757}" type="presOf" srcId="{FD781DC2-DC28-EE45-90C2-3F0D54A5D998}" destId="{2590E802-AC18-3540-8604-96137A712EB2}" srcOrd="0" destOrd="0" presId="urn:microsoft.com/office/officeart/2005/8/layout/default"/>
    <dgm:cxn modelId="{B0C927F0-70D4-094D-8DCB-9DD501A8991D}" srcId="{2E74E4BF-43F0-9342-9E95-42DE3B82416D}" destId="{D8B16A71-55A0-1A43-B450-0CB245841B5A}" srcOrd="4" destOrd="0" parTransId="{B62DC55B-FA2C-5A48-B668-4477010865DE}" sibTransId="{F38A1D49-96F9-B348-93A3-0DF903B41AEA}"/>
    <dgm:cxn modelId="{9B5FC406-D316-4846-9EE9-3E3E19596610}" type="presParOf" srcId="{831CE179-E9EE-2D4D-B05D-DB3BE5CC5011}" destId="{B1909B1F-3A41-394A-B250-220313664FCE}" srcOrd="0" destOrd="0" presId="urn:microsoft.com/office/officeart/2005/8/layout/default"/>
    <dgm:cxn modelId="{13B8A927-2DA2-B642-A2C9-99ADC34BB9F9}" type="presParOf" srcId="{831CE179-E9EE-2D4D-B05D-DB3BE5CC5011}" destId="{E0FC2D79-C79C-9C46-9370-4E40B9BBB949}" srcOrd="1" destOrd="0" presId="urn:microsoft.com/office/officeart/2005/8/layout/default"/>
    <dgm:cxn modelId="{93FF6CCD-97D9-2C42-85F2-15E1BC0BBDD7}" type="presParOf" srcId="{831CE179-E9EE-2D4D-B05D-DB3BE5CC5011}" destId="{E8CB0E7C-8444-EB4E-96B8-1B619EB1E8B3}" srcOrd="2" destOrd="0" presId="urn:microsoft.com/office/officeart/2005/8/layout/default"/>
    <dgm:cxn modelId="{51F7FD33-F547-E842-A98D-B292B619CCA9}" type="presParOf" srcId="{831CE179-E9EE-2D4D-B05D-DB3BE5CC5011}" destId="{EEB92138-D4FD-AD40-8D5E-4A22A4217EFD}" srcOrd="3" destOrd="0" presId="urn:microsoft.com/office/officeart/2005/8/layout/default"/>
    <dgm:cxn modelId="{13C109E0-176F-E142-867E-9922C70630CE}" type="presParOf" srcId="{831CE179-E9EE-2D4D-B05D-DB3BE5CC5011}" destId="{72FC62A4-87B5-114B-A2AF-98E1AC3431D7}" srcOrd="4" destOrd="0" presId="urn:microsoft.com/office/officeart/2005/8/layout/default"/>
    <dgm:cxn modelId="{79039D5C-3E57-0249-BA80-C38EBE0D1F39}" type="presParOf" srcId="{831CE179-E9EE-2D4D-B05D-DB3BE5CC5011}" destId="{5DAF9068-0663-EB4A-BF5B-D3D412E42F4F}" srcOrd="5" destOrd="0" presId="urn:microsoft.com/office/officeart/2005/8/layout/default"/>
    <dgm:cxn modelId="{3782D403-7E2A-FF41-A14C-9A3F21D09FF7}" type="presParOf" srcId="{831CE179-E9EE-2D4D-B05D-DB3BE5CC5011}" destId="{2590E802-AC18-3540-8604-96137A712EB2}" srcOrd="6" destOrd="0" presId="urn:microsoft.com/office/officeart/2005/8/layout/default"/>
    <dgm:cxn modelId="{973E0927-4D1B-0C40-96E2-B2D8A4E42BDC}" type="presParOf" srcId="{831CE179-E9EE-2D4D-B05D-DB3BE5CC5011}" destId="{089B847D-1A62-864C-B339-568060B55B55}" srcOrd="7" destOrd="0" presId="urn:microsoft.com/office/officeart/2005/8/layout/default"/>
    <dgm:cxn modelId="{E507BD48-6A31-9F46-A72C-435F1F82F64F}" type="presParOf" srcId="{831CE179-E9EE-2D4D-B05D-DB3BE5CC5011}" destId="{4D279454-F440-9E4F-935F-9E226DAB844B}" srcOrd="8" destOrd="0" presId="urn:microsoft.com/office/officeart/2005/8/layout/default"/>
    <dgm:cxn modelId="{CF078732-FC74-724E-9A0F-81D45392F178}" type="presParOf" srcId="{831CE179-E9EE-2D4D-B05D-DB3BE5CC5011}" destId="{E3804844-DCCA-CE4F-B20A-AC0E61BE115B}" srcOrd="9" destOrd="0" presId="urn:microsoft.com/office/officeart/2005/8/layout/default"/>
    <dgm:cxn modelId="{3DFEB43E-F81F-5743-B333-25F89B77F3AF}" type="presParOf" srcId="{831CE179-E9EE-2D4D-B05D-DB3BE5CC5011}" destId="{7E702CA3-1A64-B044-A4C4-3077CA71D8E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33E2CBC-C7FB-DD49-8983-9B9650212214}">
      <dgm:prSet phldrT="[Text]" custT="1"/>
      <dgm:spPr>
        <a:solidFill>
          <a:schemeClr val="bg2"/>
        </a:solidFill>
        <a:ln>
          <a:solidFill>
            <a:srgbClr val="D1D3D4"/>
          </a:solidFill>
        </a:ln>
      </dgm:spPr>
      <dgm:t>
        <a:bodyPr/>
        <a:lstStyle/>
        <a:p>
          <a:pPr algn="ctr"/>
          <a:r>
            <a:rPr lang="en-US" sz="2800" dirty="0">
              <a:solidFill>
                <a:schemeClr val="bg1"/>
              </a:solidFill>
            </a:rPr>
            <a:t>PCCC Read # 1</a:t>
          </a:r>
        </a:p>
      </dgm:t>
    </dgm:pt>
    <dgm:pt modelId="{B4E35973-86ED-2A47-AB09-CEBC373EA9FA}" type="parTrans" cxnId="{B596AC28-C253-C04E-8654-1790E5E0B4DE}">
      <dgm:prSet/>
      <dgm:spPr/>
      <dgm:t>
        <a:bodyPr/>
        <a:lstStyle/>
        <a:p>
          <a:endParaRPr lang="en-US"/>
        </a:p>
      </dgm:t>
    </dgm:pt>
    <dgm:pt modelId="{13426F2A-F328-074A-81BB-C474C562C5C6}" type="sibTrans" cxnId="{B596AC28-C253-C04E-8654-1790E5E0B4DE}">
      <dgm:prSet/>
      <dgm:spPr/>
      <dgm:t>
        <a:bodyPr/>
        <a:lstStyle/>
        <a:p>
          <a:endParaRPr lang="en-US"/>
        </a:p>
      </dgm:t>
    </dgm:pt>
    <dgm:pt modelId="{B0D67B2C-5AEE-774E-8AA9-12FE449FE297}">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File Type: 0x49</a:t>
          </a:r>
        </a:p>
      </dgm:t>
    </dgm:pt>
    <dgm:pt modelId="{A9F6E435-F13E-9342-B892-EECDB6D6D655}" type="parTrans" cxnId="{77B5893B-B295-E440-8FE4-BB207AB138D5}">
      <dgm:prSet/>
      <dgm:spPr/>
      <dgm:t>
        <a:bodyPr/>
        <a:lstStyle/>
        <a:p>
          <a:endParaRPr lang="en-US"/>
        </a:p>
      </dgm:t>
    </dgm:pt>
    <dgm:pt modelId="{090764B2-4B47-C04B-8163-F07AD8AC89EA}" type="sibTrans" cxnId="{77B5893B-B295-E440-8FE4-BB207AB138D5}">
      <dgm:prSet/>
      <dgm:spPr/>
      <dgm:t>
        <a:bodyPr/>
        <a:lstStyle/>
        <a:p>
          <a:endParaRPr lang="en-US"/>
        </a:p>
      </dgm:t>
    </dgm:pt>
    <dgm:pt modelId="{0734C509-AB0B-E049-ADC7-4A8177777013}">
      <dgm:prSe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Element Number: 0x00</a:t>
          </a:r>
        </a:p>
      </dgm:t>
    </dgm:pt>
    <dgm:pt modelId="{9CCC7C53-B2BE-0C44-BDAD-A51F5D63EC20}" type="parTrans" cxnId="{3B34F17D-5FFB-9B41-9B89-D940CD4AF65A}">
      <dgm:prSet/>
      <dgm:spPr/>
      <dgm:t>
        <a:bodyPr/>
        <a:lstStyle/>
        <a:p>
          <a:endParaRPr lang="en-US"/>
        </a:p>
      </dgm:t>
    </dgm:pt>
    <dgm:pt modelId="{504BA490-96D5-264A-804E-E64873365E39}" type="sibTrans" cxnId="{3B34F17D-5FFB-9B41-9B89-D940CD4AF65A}">
      <dgm:prSet/>
      <dgm:spPr/>
      <dgm:t>
        <a:bodyPr/>
        <a:lstStyle/>
        <a:p>
          <a:endParaRPr lang="en-US"/>
        </a:p>
      </dgm:t>
    </dgm:pt>
    <dgm:pt modelId="{B2BF3F00-7F13-7042-8DCB-981E2CF879CC}">
      <dgm:prSe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Byte Size: 0x50</a:t>
          </a:r>
        </a:p>
      </dgm:t>
    </dgm:pt>
    <dgm:pt modelId="{AAB65176-70CA-0141-B2B4-276A298ED009}" type="parTrans" cxnId="{1CE13399-8250-8C4F-ADA0-4AFB9E9DB87F}">
      <dgm:prSet/>
      <dgm:spPr/>
      <dgm:t>
        <a:bodyPr/>
        <a:lstStyle/>
        <a:p>
          <a:endParaRPr lang="en-US"/>
        </a:p>
      </dgm:t>
    </dgm:pt>
    <dgm:pt modelId="{E0C9D9EB-2A0F-F84A-B562-D5C7ABF4B6D4}" type="sibTrans" cxnId="{1CE13399-8250-8C4F-ADA0-4AFB9E9DB87F}">
      <dgm:prSet/>
      <dgm:spPr/>
      <dgm:t>
        <a:bodyPr/>
        <a:lstStyle/>
        <a:p>
          <a:endParaRPr lang="en-US"/>
        </a:p>
      </dgm:t>
    </dgm:pt>
    <dgm:pt modelId="{84F34D72-72BB-1047-958C-6244B0DFB15A}">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File Number: 0x01</a:t>
          </a:r>
        </a:p>
      </dgm:t>
    </dgm:pt>
    <dgm:pt modelId="{056F0A90-6A87-564A-B4F4-4BEF922A4A13}" type="parTrans" cxnId="{F6A8058D-9978-F540-BFDC-4C083C97444E}">
      <dgm:prSet/>
      <dgm:spPr/>
      <dgm:t>
        <a:bodyPr/>
        <a:lstStyle/>
        <a:p>
          <a:endParaRPr lang="en-US"/>
        </a:p>
      </dgm:t>
    </dgm:pt>
    <dgm:pt modelId="{4CBC7027-700B-884E-817E-B654B3C03342}" type="sibTrans" cxnId="{F6A8058D-9978-F540-BFDC-4C083C97444E}">
      <dgm:prSet/>
      <dgm:spPr/>
      <dgm:t>
        <a:bodyPr/>
        <a:lstStyle/>
        <a:p>
          <a:endParaRPr lang="en-US"/>
        </a:p>
      </dgm:t>
    </dgm:pt>
    <dgm:pt modelId="{808EED2D-709F-494D-851C-E38D4E1589B8}">
      <dgm:prSe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Sub-Element Number: 0x00</a:t>
          </a:r>
        </a:p>
      </dgm:t>
    </dgm:pt>
    <dgm:pt modelId="{80F55A16-B379-1047-BBCE-EAE92D5F9192}" type="parTrans" cxnId="{EA811567-2EBF-9346-A2E2-B647F03E72C0}">
      <dgm:prSet/>
      <dgm:spPr/>
      <dgm:t>
        <a:bodyPr/>
        <a:lstStyle/>
        <a:p>
          <a:endParaRPr lang="en-US"/>
        </a:p>
      </dgm:t>
    </dgm:pt>
    <dgm:pt modelId="{955E182C-ADBB-6040-B603-8C1C9EA70421}" type="sibTrans" cxnId="{EA811567-2EBF-9346-A2E2-B647F03E72C0}">
      <dgm:prSet/>
      <dgm:spPr/>
      <dgm:t>
        <a:bodyPr/>
        <a:lstStyle/>
        <a:p>
          <a:endParaRPr lang="en-US"/>
        </a:p>
      </dgm:t>
    </dgm:pt>
    <dgm:pt modelId="{C040ADD1-D624-FE47-915C-3079D81645F9}">
      <dgm:prSet phldrT="[Text]" custT="1"/>
      <dgm:spPr>
        <a:solidFill>
          <a:schemeClr val="bg2"/>
        </a:solidFill>
        <a:ln>
          <a:solidFill>
            <a:srgbClr val="D1D3D4"/>
          </a:solidFill>
        </a:ln>
      </dgm:spPr>
      <dgm:t>
        <a:bodyPr/>
        <a:lstStyle/>
        <a:p>
          <a:r>
            <a:rPr lang="en-US" sz="2800" dirty="0">
              <a:solidFill>
                <a:schemeClr val="bg1"/>
              </a:solidFill>
            </a:rPr>
            <a:t>PCCC Read # 2</a:t>
          </a:r>
        </a:p>
      </dgm:t>
    </dgm:pt>
    <dgm:pt modelId="{A1F53648-49BD-CD4A-96C4-EFC679795E71}" type="parTrans" cxnId="{0853964A-E379-B94D-93D9-78639E991E46}">
      <dgm:prSet/>
      <dgm:spPr/>
      <dgm:t>
        <a:bodyPr/>
        <a:lstStyle/>
        <a:p>
          <a:endParaRPr lang="en-US"/>
        </a:p>
      </dgm:t>
    </dgm:pt>
    <dgm:pt modelId="{F5D2F41B-4D9C-DB42-BEA5-A1CD108D35A6}" type="sibTrans" cxnId="{0853964A-E379-B94D-93D9-78639E991E46}">
      <dgm:prSet/>
      <dgm:spPr/>
      <dgm:t>
        <a:bodyPr/>
        <a:lstStyle/>
        <a:p>
          <a:endParaRPr lang="en-US"/>
        </a:p>
      </dgm:t>
    </dgm:pt>
    <dgm:pt modelId="{DB452149-502A-6A40-8608-D8A30CE8A2D2}">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Byte Size: 0x50</a:t>
          </a:r>
        </a:p>
      </dgm:t>
    </dgm:pt>
    <dgm:pt modelId="{2405930D-B562-6A40-8A71-F07F982F6648}" type="parTrans" cxnId="{2A847A74-D876-8047-A269-4119201EF873}">
      <dgm:prSet/>
      <dgm:spPr/>
      <dgm:t>
        <a:bodyPr/>
        <a:lstStyle/>
        <a:p>
          <a:endParaRPr lang="en-US"/>
        </a:p>
      </dgm:t>
    </dgm:pt>
    <dgm:pt modelId="{669FE2DD-74C9-E647-AD25-36219B52E8CD}" type="sibTrans" cxnId="{2A847A74-D876-8047-A269-4119201EF873}">
      <dgm:prSet/>
      <dgm:spPr/>
      <dgm:t>
        <a:bodyPr/>
        <a:lstStyle/>
        <a:p>
          <a:endParaRPr lang="en-US"/>
        </a:p>
      </dgm:t>
    </dgm:pt>
    <dgm:pt modelId="{B7BB07C0-CBBD-454F-8513-7EA7FFAD2D04}">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File Number: 0x01</a:t>
          </a:r>
        </a:p>
      </dgm:t>
    </dgm:pt>
    <dgm:pt modelId="{C2FC188E-7462-1D48-A090-27133BD688B6}" type="parTrans" cxnId="{F44423E7-A264-574A-A7A7-CD0276742356}">
      <dgm:prSet/>
      <dgm:spPr/>
      <dgm:t>
        <a:bodyPr/>
        <a:lstStyle/>
        <a:p>
          <a:endParaRPr lang="en-US"/>
        </a:p>
      </dgm:t>
    </dgm:pt>
    <dgm:pt modelId="{700FF2F7-E0D0-5341-BE50-A6765533C2A6}" type="sibTrans" cxnId="{F44423E7-A264-574A-A7A7-CD0276742356}">
      <dgm:prSet/>
      <dgm:spPr/>
      <dgm:t>
        <a:bodyPr/>
        <a:lstStyle/>
        <a:p>
          <a:endParaRPr lang="en-US"/>
        </a:p>
      </dgm:t>
    </dgm:pt>
    <dgm:pt modelId="{0C55C339-8552-B342-B3B7-E40934A1EF08}">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File Type: 0x49</a:t>
          </a:r>
        </a:p>
      </dgm:t>
    </dgm:pt>
    <dgm:pt modelId="{388665B3-52CD-8E4E-9809-836F4127C150}" type="parTrans" cxnId="{4F8B3984-64A2-E442-812B-EB5359223918}">
      <dgm:prSet/>
      <dgm:spPr/>
      <dgm:t>
        <a:bodyPr/>
        <a:lstStyle/>
        <a:p>
          <a:endParaRPr lang="en-US"/>
        </a:p>
      </dgm:t>
    </dgm:pt>
    <dgm:pt modelId="{24985A03-9936-5946-A0EE-275295C1995D}" type="sibTrans" cxnId="{4F8B3984-64A2-E442-812B-EB5359223918}">
      <dgm:prSet/>
      <dgm:spPr/>
      <dgm:t>
        <a:bodyPr/>
        <a:lstStyle/>
        <a:p>
          <a:endParaRPr lang="en-US"/>
        </a:p>
      </dgm:t>
    </dgm:pt>
    <dgm:pt modelId="{DD9FD0CC-E9CA-8E42-9AF1-029CEB3E1CF1}">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Element Number: 0x00</a:t>
          </a:r>
        </a:p>
      </dgm:t>
    </dgm:pt>
    <dgm:pt modelId="{4EB145AE-49BD-1444-86C0-193688DB580A}" type="parTrans" cxnId="{9BC89ED0-C7A2-FB49-9CA1-AF010CDA0F45}">
      <dgm:prSet/>
      <dgm:spPr/>
      <dgm:t>
        <a:bodyPr/>
        <a:lstStyle/>
        <a:p>
          <a:endParaRPr lang="en-US"/>
        </a:p>
      </dgm:t>
    </dgm:pt>
    <dgm:pt modelId="{3DCEAB74-74E8-CF47-9342-BBAE60A032D0}" type="sibTrans" cxnId="{9BC89ED0-C7A2-FB49-9CA1-AF010CDA0F45}">
      <dgm:prSet/>
      <dgm:spPr/>
      <dgm:t>
        <a:bodyPr/>
        <a:lstStyle/>
        <a:p>
          <a:endParaRPr lang="en-US"/>
        </a:p>
      </dgm:t>
    </dgm:pt>
    <dgm:pt modelId="{C68F8C52-B7D7-F64D-B4AB-CD2A7FBC95F2}">
      <dgm:prSet phldrT="[Tex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Sub-Element Number: 0x28</a:t>
          </a:r>
        </a:p>
      </dgm:t>
    </dgm:pt>
    <dgm:pt modelId="{91C80B1B-BAA6-7240-AE1C-09C03629C5EA}" type="parTrans" cxnId="{1FAF8E18-0DDF-9A4C-A3D4-C597EA833E52}">
      <dgm:prSet/>
      <dgm:spPr/>
      <dgm:t>
        <a:bodyPr/>
        <a:lstStyle/>
        <a:p>
          <a:endParaRPr lang="en-US"/>
        </a:p>
      </dgm:t>
    </dgm:pt>
    <dgm:pt modelId="{A3F3E89C-5BEA-624B-B466-795BFF696CED}" type="sibTrans" cxnId="{1FAF8E18-0DDF-9A4C-A3D4-C597EA833E52}">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7087EBDE-EE8E-FB41-BC63-A7083572DBEE}" type="pres">
      <dgm:prSet presAssocID="{433E2CBC-C7FB-DD49-8983-9B9650212214}" presName="compNode" presStyleCnt="0"/>
      <dgm:spPr/>
    </dgm:pt>
    <dgm:pt modelId="{73805588-BD47-0847-91E0-C238E80B4B8F}" type="pres">
      <dgm:prSet presAssocID="{433E2CBC-C7FB-DD49-8983-9B9650212214}" presName="aNode" presStyleLbl="bgShp" presStyleIdx="0" presStyleCnt="2" custLinFactNeighborY="505"/>
      <dgm:spPr/>
    </dgm:pt>
    <dgm:pt modelId="{FD68D1E7-D1EF-554D-90AC-91841E196EB4}" type="pres">
      <dgm:prSet presAssocID="{433E2CBC-C7FB-DD49-8983-9B9650212214}" presName="textNode" presStyleLbl="bgShp" presStyleIdx="0" presStyleCnt="2"/>
      <dgm:spPr/>
    </dgm:pt>
    <dgm:pt modelId="{7F1FA0C3-D381-3848-85F6-3D5DF4B61269}" type="pres">
      <dgm:prSet presAssocID="{433E2CBC-C7FB-DD49-8983-9B9650212214}" presName="compChildNode" presStyleCnt="0"/>
      <dgm:spPr/>
    </dgm:pt>
    <dgm:pt modelId="{7AD02028-FF1C-EA47-9670-33D66D287E27}" type="pres">
      <dgm:prSet presAssocID="{433E2CBC-C7FB-DD49-8983-9B9650212214}" presName="theInnerList" presStyleCnt="0"/>
      <dgm:spPr/>
    </dgm:pt>
    <dgm:pt modelId="{2D73410A-BE1A-B34F-A89E-3D5C5F4FC432}" type="pres">
      <dgm:prSet presAssocID="{B2BF3F00-7F13-7042-8DCB-981E2CF879CC}" presName="childNode" presStyleLbl="node1" presStyleIdx="0" presStyleCnt="10" custLinFactY="-18950" custLinFactNeighborY="-100000">
        <dgm:presLayoutVars>
          <dgm:bulletEnabled val="1"/>
        </dgm:presLayoutVars>
      </dgm:prSet>
      <dgm:spPr/>
    </dgm:pt>
    <dgm:pt modelId="{E2F0187E-F259-C346-AD21-D971E43B9B6E}" type="pres">
      <dgm:prSet presAssocID="{B2BF3F00-7F13-7042-8DCB-981E2CF879CC}" presName="aSpace2" presStyleCnt="0"/>
      <dgm:spPr/>
    </dgm:pt>
    <dgm:pt modelId="{9E49BA48-86F1-1E4C-B23C-8C0AF2A8114B}" type="pres">
      <dgm:prSet presAssocID="{84F34D72-72BB-1047-958C-6244B0DFB15A}" presName="childNode" presStyleLbl="node1" presStyleIdx="1" presStyleCnt="10" custLinFactY="-18950" custLinFactNeighborY="-100000">
        <dgm:presLayoutVars>
          <dgm:bulletEnabled val="1"/>
        </dgm:presLayoutVars>
      </dgm:prSet>
      <dgm:spPr/>
    </dgm:pt>
    <dgm:pt modelId="{DA3A10BA-608C-A341-A421-93BCECBC0B58}" type="pres">
      <dgm:prSet presAssocID="{84F34D72-72BB-1047-958C-6244B0DFB15A}" presName="aSpace2" presStyleCnt="0"/>
      <dgm:spPr/>
    </dgm:pt>
    <dgm:pt modelId="{490F0A87-B405-B346-8439-E77BA27F1CF2}" type="pres">
      <dgm:prSet presAssocID="{B0D67B2C-5AEE-774E-8AA9-12FE449FE297}" presName="childNode" presStyleLbl="node1" presStyleIdx="2" presStyleCnt="10" custLinFactY="-18950" custLinFactNeighborY="-100000">
        <dgm:presLayoutVars>
          <dgm:bulletEnabled val="1"/>
        </dgm:presLayoutVars>
      </dgm:prSet>
      <dgm:spPr/>
    </dgm:pt>
    <dgm:pt modelId="{85F0026B-26C4-5849-A9BC-B30B5AFF4F8D}" type="pres">
      <dgm:prSet presAssocID="{B0D67B2C-5AEE-774E-8AA9-12FE449FE297}" presName="aSpace2" presStyleCnt="0"/>
      <dgm:spPr/>
    </dgm:pt>
    <dgm:pt modelId="{43A9E48D-469D-D147-9DB4-9C5254A4AC26}" type="pres">
      <dgm:prSet presAssocID="{0734C509-AB0B-E049-ADC7-4A8177777013}" presName="childNode" presStyleLbl="node1" presStyleIdx="3" presStyleCnt="10" custLinFactY="-18950" custLinFactNeighborY="-100000">
        <dgm:presLayoutVars>
          <dgm:bulletEnabled val="1"/>
        </dgm:presLayoutVars>
      </dgm:prSet>
      <dgm:spPr/>
    </dgm:pt>
    <dgm:pt modelId="{AC389454-2D59-E040-99D8-B409C2CAA9D5}" type="pres">
      <dgm:prSet presAssocID="{0734C509-AB0B-E049-ADC7-4A8177777013}" presName="aSpace2" presStyleCnt="0"/>
      <dgm:spPr/>
    </dgm:pt>
    <dgm:pt modelId="{389339BA-1DFF-884E-B123-C6E20C84B5DD}" type="pres">
      <dgm:prSet presAssocID="{808EED2D-709F-494D-851C-E38D4E1589B8}" presName="childNode" presStyleLbl="node1" presStyleIdx="4" presStyleCnt="10" custLinFactY="-18950" custLinFactNeighborY="-100000">
        <dgm:presLayoutVars>
          <dgm:bulletEnabled val="1"/>
        </dgm:presLayoutVars>
      </dgm:prSet>
      <dgm:spPr/>
    </dgm:pt>
    <dgm:pt modelId="{87265EDF-2BF0-8346-893C-A8EF8A8BB4F0}" type="pres">
      <dgm:prSet presAssocID="{433E2CBC-C7FB-DD49-8983-9B9650212214}" presName="aSpace" presStyleCnt="0"/>
      <dgm:spPr/>
    </dgm:pt>
    <dgm:pt modelId="{F371EB15-A96F-2E42-AAD0-328D8A102C67}" type="pres">
      <dgm:prSet presAssocID="{C040ADD1-D624-FE47-915C-3079D81645F9}" presName="compNode" presStyleCnt="0"/>
      <dgm:spPr/>
    </dgm:pt>
    <dgm:pt modelId="{8C5B6D9E-91EE-AA41-BC59-8E04E71C8320}" type="pres">
      <dgm:prSet presAssocID="{C040ADD1-D624-FE47-915C-3079D81645F9}" presName="aNode" presStyleLbl="bgShp" presStyleIdx="1" presStyleCnt="2"/>
      <dgm:spPr/>
    </dgm:pt>
    <dgm:pt modelId="{7FEB90CD-0594-084A-9D10-C1E6FFB02F7E}" type="pres">
      <dgm:prSet presAssocID="{C040ADD1-D624-FE47-915C-3079D81645F9}" presName="textNode" presStyleLbl="bgShp" presStyleIdx="1" presStyleCnt="2"/>
      <dgm:spPr/>
    </dgm:pt>
    <dgm:pt modelId="{9067015C-F84F-B244-A6DC-D1F7B09F2791}" type="pres">
      <dgm:prSet presAssocID="{C040ADD1-D624-FE47-915C-3079D81645F9}" presName="compChildNode" presStyleCnt="0"/>
      <dgm:spPr/>
    </dgm:pt>
    <dgm:pt modelId="{BE8F4DC5-E458-0F44-9488-1C5817A80A3F}" type="pres">
      <dgm:prSet presAssocID="{C040ADD1-D624-FE47-915C-3079D81645F9}" presName="theInnerList" presStyleCnt="0"/>
      <dgm:spPr/>
    </dgm:pt>
    <dgm:pt modelId="{F348E28E-4CE3-4F4D-BE62-62F81BD3F0E3}" type="pres">
      <dgm:prSet presAssocID="{DB452149-502A-6A40-8608-D8A30CE8A2D2}" presName="childNode" presStyleLbl="node1" presStyleIdx="5" presStyleCnt="10" custLinFactY="-16309" custLinFactNeighborY="-100000">
        <dgm:presLayoutVars>
          <dgm:bulletEnabled val="1"/>
        </dgm:presLayoutVars>
      </dgm:prSet>
      <dgm:spPr>
        <a:xfrm>
          <a:off x="4781408" y="1145627"/>
          <a:ext cx="3252549" cy="441498"/>
        </a:xfrm>
        <a:prstGeom prst="roundRect">
          <a:avLst>
            <a:gd name="adj" fmla="val 10000"/>
          </a:avLst>
        </a:prstGeom>
      </dgm:spPr>
    </dgm:pt>
    <dgm:pt modelId="{F89B5362-D2D1-E649-9C91-56C702440FC5}" type="pres">
      <dgm:prSet presAssocID="{DB452149-502A-6A40-8608-D8A30CE8A2D2}" presName="aSpace2" presStyleCnt="0"/>
      <dgm:spPr/>
    </dgm:pt>
    <dgm:pt modelId="{9A8B920D-94D8-E44C-8069-1D599F1F5A4B}" type="pres">
      <dgm:prSet presAssocID="{B7BB07C0-CBBD-454F-8513-7EA7FFAD2D04}" presName="childNode" presStyleLbl="node1" presStyleIdx="6" presStyleCnt="10" custLinFactY="-16309" custLinFactNeighborY="-100000">
        <dgm:presLayoutVars>
          <dgm:bulletEnabled val="1"/>
        </dgm:presLayoutVars>
      </dgm:prSet>
      <dgm:spPr>
        <a:xfrm>
          <a:off x="4781408" y="1655048"/>
          <a:ext cx="3252549" cy="441498"/>
        </a:xfrm>
        <a:prstGeom prst="roundRect">
          <a:avLst>
            <a:gd name="adj" fmla="val 10000"/>
          </a:avLst>
        </a:prstGeom>
      </dgm:spPr>
    </dgm:pt>
    <dgm:pt modelId="{266CCED3-BA7D-E246-9EA2-B7CE981689F9}" type="pres">
      <dgm:prSet presAssocID="{B7BB07C0-CBBD-454F-8513-7EA7FFAD2D04}" presName="aSpace2" presStyleCnt="0"/>
      <dgm:spPr/>
    </dgm:pt>
    <dgm:pt modelId="{242075E4-0575-7A4A-8A3A-B3F082EAC903}" type="pres">
      <dgm:prSet presAssocID="{0C55C339-8552-B342-B3B7-E40934A1EF08}" presName="childNode" presStyleLbl="node1" presStyleIdx="7" presStyleCnt="10" custLinFactY="-16309" custLinFactNeighborY="-100000">
        <dgm:presLayoutVars>
          <dgm:bulletEnabled val="1"/>
        </dgm:presLayoutVars>
      </dgm:prSet>
      <dgm:spPr>
        <a:xfrm>
          <a:off x="4781408" y="2164469"/>
          <a:ext cx="3252549" cy="441498"/>
        </a:xfrm>
        <a:prstGeom prst="roundRect">
          <a:avLst>
            <a:gd name="adj" fmla="val 10000"/>
          </a:avLst>
        </a:prstGeom>
      </dgm:spPr>
    </dgm:pt>
    <dgm:pt modelId="{40671721-99AB-C242-AD76-01A42397FBEB}" type="pres">
      <dgm:prSet presAssocID="{0C55C339-8552-B342-B3B7-E40934A1EF08}" presName="aSpace2" presStyleCnt="0"/>
      <dgm:spPr/>
    </dgm:pt>
    <dgm:pt modelId="{E238EB6D-BEC3-0542-A6A7-68E1D227ABDA}" type="pres">
      <dgm:prSet presAssocID="{DD9FD0CC-E9CA-8E42-9AF1-029CEB3E1CF1}" presName="childNode" presStyleLbl="node1" presStyleIdx="8" presStyleCnt="10" custLinFactY="-16309" custLinFactNeighborY="-100000">
        <dgm:presLayoutVars>
          <dgm:bulletEnabled val="1"/>
        </dgm:presLayoutVars>
      </dgm:prSet>
      <dgm:spPr>
        <a:xfrm>
          <a:off x="4781408" y="2673890"/>
          <a:ext cx="3252549" cy="441498"/>
        </a:xfrm>
        <a:prstGeom prst="roundRect">
          <a:avLst>
            <a:gd name="adj" fmla="val 10000"/>
          </a:avLst>
        </a:prstGeom>
      </dgm:spPr>
    </dgm:pt>
    <dgm:pt modelId="{A9A925DD-9EE3-9B45-9F82-3164E29DEFBD}" type="pres">
      <dgm:prSet presAssocID="{DD9FD0CC-E9CA-8E42-9AF1-029CEB3E1CF1}" presName="aSpace2" presStyleCnt="0"/>
      <dgm:spPr/>
    </dgm:pt>
    <dgm:pt modelId="{BDC2B055-4306-6F4B-B615-480A7949AE68}" type="pres">
      <dgm:prSet presAssocID="{C68F8C52-B7D7-F64D-B4AB-CD2A7FBC95F2}" presName="childNode" presStyleLbl="node1" presStyleIdx="9" presStyleCnt="10" custLinFactY="-16309" custLinFactNeighborY="-100000">
        <dgm:presLayoutVars>
          <dgm:bulletEnabled val="1"/>
        </dgm:presLayoutVars>
      </dgm:prSet>
      <dgm:spPr>
        <a:xfrm>
          <a:off x="4781408" y="3183312"/>
          <a:ext cx="3252549" cy="441498"/>
        </a:xfrm>
        <a:prstGeom prst="roundRect">
          <a:avLst>
            <a:gd name="adj" fmla="val 10000"/>
          </a:avLst>
        </a:prstGeom>
      </dgm:spPr>
    </dgm:pt>
  </dgm:ptLst>
  <dgm:cxnLst>
    <dgm:cxn modelId="{53222C03-5A5A-904F-934C-2372D0DCACEE}" type="presOf" srcId="{D1E58921-D0B0-684F-9F15-42A7DCCC0EFB}" destId="{F8C2866F-2269-1444-ADB3-14EE27D9447B}" srcOrd="0" destOrd="0" presId="urn:microsoft.com/office/officeart/2005/8/layout/lProcess2"/>
    <dgm:cxn modelId="{9AB57605-B8D5-624A-95DB-2A9AA1FFA853}" type="presOf" srcId="{433E2CBC-C7FB-DD49-8983-9B9650212214}" destId="{FD68D1E7-D1EF-554D-90AC-91841E196EB4}" srcOrd="1" destOrd="0" presId="urn:microsoft.com/office/officeart/2005/8/layout/lProcess2"/>
    <dgm:cxn modelId="{5315F50D-A981-0E4A-8972-E2E885615964}" type="presOf" srcId="{0734C509-AB0B-E049-ADC7-4A8177777013}" destId="{43A9E48D-469D-D147-9DB4-9C5254A4AC26}" srcOrd="0" destOrd="0" presId="urn:microsoft.com/office/officeart/2005/8/layout/lProcess2"/>
    <dgm:cxn modelId="{1FAF8E18-0DDF-9A4C-A3D4-C597EA833E52}" srcId="{C040ADD1-D624-FE47-915C-3079D81645F9}" destId="{C68F8C52-B7D7-F64D-B4AB-CD2A7FBC95F2}" srcOrd="4" destOrd="0" parTransId="{91C80B1B-BAA6-7240-AE1C-09C03629C5EA}" sibTransId="{A3F3E89C-5BEA-624B-B466-795BFF696CED}"/>
    <dgm:cxn modelId="{B596AC28-C253-C04E-8654-1790E5E0B4DE}" srcId="{D1E58921-D0B0-684F-9F15-42A7DCCC0EFB}" destId="{433E2CBC-C7FB-DD49-8983-9B9650212214}" srcOrd="0" destOrd="0" parTransId="{B4E35973-86ED-2A47-AB09-CEBC373EA9FA}" sibTransId="{13426F2A-F328-074A-81BB-C474C562C5C6}"/>
    <dgm:cxn modelId="{77B5893B-B295-E440-8FE4-BB207AB138D5}" srcId="{433E2CBC-C7FB-DD49-8983-9B9650212214}" destId="{B0D67B2C-5AEE-774E-8AA9-12FE449FE297}" srcOrd="2" destOrd="0" parTransId="{A9F6E435-F13E-9342-B892-EECDB6D6D655}" sibTransId="{090764B2-4B47-C04B-8163-F07AD8AC89EA}"/>
    <dgm:cxn modelId="{0853964A-E379-B94D-93D9-78639E991E46}" srcId="{D1E58921-D0B0-684F-9F15-42A7DCCC0EFB}" destId="{C040ADD1-D624-FE47-915C-3079D81645F9}" srcOrd="1" destOrd="0" parTransId="{A1F53648-49BD-CD4A-96C4-EFC679795E71}" sibTransId="{F5D2F41B-4D9C-DB42-BEA5-A1CD108D35A6}"/>
    <dgm:cxn modelId="{468CE760-411E-AA47-AC0E-4D6E97DA0112}" type="presOf" srcId="{B7BB07C0-CBBD-454F-8513-7EA7FFAD2D04}" destId="{9A8B920D-94D8-E44C-8069-1D599F1F5A4B}" srcOrd="0" destOrd="0" presId="urn:microsoft.com/office/officeart/2005/8/layout/lProcess2"/>
    <dgm:cxn modelId="{EA811567-2EBF-9346-A2E2-B647F03E72C0}" srcId="{433E2CBC-C7FB-DD49-8983-9B9650212214}" destId="{808EED2D-709F-494D-851C-E38D4E1589B8}" srcOrd="4" destOrd="0" parTransId="{80F55A16-B379-1047-BBCE-EAE92D5F9192}" sibTransId="{955E182C-ADBB-6040-B603-8C1C9EA70421}"/>
    <dgm:cxn modelId="{D266DC73-92BE-3D42-8E69-925AF0DD2A0A}" type="presOf" srcId="{B2BF3F00-7F13-7042-8DCB-981E2CF879CC}" destId="{2D73410A-BE1A-B34F-A89E-3D5C5F4FC432}" srcOrd="0" destOrd="0" presId="urn:microsoft.com/office/officeart/2005/8/layout/lProcess2"/>
    <dgm:cxn modelId="{2A847A74-D876-8047-A269-4119201EF873}" srcId="{C040ADD1-D624-FE47-915C-3079D81645F9}" destId="{DB452149-502A-6A40-8608-D8A30CE8A2D2}" srcOrd="0" destOrd="0" parTransId="{2405930D-B562-6A40-8A71-F07F982F6648}" sibTransId="{669FE2DD-74C9-E647-AD25-36219B52E8CD}"/>
    <dgm:cxn modelId="{C126CB77-78DB-7043-B9FE-E8557CE048EB}" type="presOf" srcId="{B0D67B2C-5AEE-774E-8AA9-12FE449FE297}" destId="{490F0A87-B405-B346-8439-E77BA27F1CF2}" srcOrd="0" destOrd="0" presId="urn:microsoft.com/office/officeart/2005/8/layout/lProcess2"/>
    <dgm:cxn modelId="{3B34F17D-5FFB-9B41-9B89-D940CD4AF65A}" srcId="{433E2CBC-C7FB-DD49-8983-9B9650212214}" destId="{0734C509-AB0B-E049-ADC7-4A8177777013}" srcOrd="3" destOrd="0" parTransId="{9CCC7C53-B2BE-0C44-BDAD-A51F5D63EC20}" sibTransId="{504BA490-96D5-264A-804E-E64873365E39}"/>
    <dgm:cxn modelId="{4F8B3984-64A2-E442-812B-EB5359223918}" srcId="{C040ADD1-D624-FE47-915C-3079D81645F9}" destId="{0C55C339-8552-B342-B3B7-E40934A1EF08}" srcOrd="2" destOrd="0" parTransId="{388665B3-52CD-8E4E-9809-836F4127C150}" sibTransId="{24985A03-9936-5946-A0EE-275295C1995D}"/>
    <dgm:cxn modelId="{F6A8058D-9978-F540-BFDC-4C083C97444E}" srcId="{433E2CBC-C7FB-DD49-8983-9B9650212214}" destId="{84F34D72-72BB-1047-958C-6244B0DFB15A}" srcOrd="1" destOrd="0" parTransId="{056F0A90-6A87-564A-B4F4-4BEF922A4A13}" sibTransId="{4CBC7027-700B-884E-817E-B654B3C03342}"/>
    <dgm:cxn modelId="{06075098-086F-514D-A37D-7EAB7C252681}" type="presOf" srcId="{C040ADD1-D624-FE47-915C-3079D81645F9}" destId="{8C5B6D9E-91EE-AA41-BC59-8E04E71C8320}" srcOrd="0" destOrd="0" presId="urn:microsoft.com/office/officeart/2005/8/layout/lProcess2"/>
    <dgm:cxn modelId="{1CE13399-8250-8C4F-ADA0-4AFB9E9DB87F}" srcId="{433E2CBC-C7FB-DD49-8983-9B9650212214}" destId="{B2BF3F00-7F13-7042-8DCB-981E2CF879CC}" srcOrd="0" destOrd="0" parTransId="{AAB65176-70CA-0141-B2B4-276A298ED009}" sibTransId="{E0C9D9EB-2A0F-F84A-B562-D5C7ABF4B6D4}"/>
    <dgm:cxn modelId="{6FA0F7A6-16D2-F449-AEAF-6CEEDDEF991F}" type="presOf" srcId="{DB452149-502A-6A40-8608-D8A30CE8A2D2}" destId="{F348E28E-4CE3-4F4D-BE62-62F81BD3F0E3}" srcOrd="0" destOrd="0" presId="urn:microsoft.com/office/officeart/2005/8/layout/lProcess2"/>
    <dgm:cxn modelId="{0F4DA3AA-FEB8-7B49-9D55-25B57CAFFDE2}" type="presOf" srcId="{C68F8C52-B7D7-F64D-B4AB-CD2A7FBC95F2}" destId="{BDC2B055-4306-6F4B-B615-480A7949AE68}" srcOrd="0" destOrd="0" presId="urn:microsoft.com/office/officeart/2005/8/layout/lProcess2"/>
    <dgm:cxn modelId="{AE7602C2-46FF-7C47-9BE7-EE2E8C7CB0E1}" type="presOf" srcId="{433E2CBC-C7FB-DD49-8983-9B9650212214}" destId="{73805588-BD47-0847-91E0-C238E80B4B8F}" srcOrd="0" destOrd="0" presId="urn:microsoft.com/office/officeart/2005/8/layout/lProcess2"/>
    <dgm:cxn modelId="{FC8E1ACB-49DE-4B48-9B85-66BEE929B62A}" type="presOf" srcId="{DD9FD0CC-E9CA-8E42-9AF1-029CEB3E1CF1}" destId="{E238EB6D-BEC3-0542-A6A7-68E1D227ABDA}" srcOrd="0" destOrd="0" presId="urn:microsoft.com/office/officeart/2005/8/layout/lProcess2"/>
    <dgm:cxn modelId="{9BC89ED0-C7A2-FB49-9CA1-AF010CDA0F45}" srcId="{C040ADD1-D624-FE47-915C-3079D81645F9}" destId="{DD9FD0CC-E9CA-8E42-9AF1-029CEB3E1CF1}" srcOrd="3" destOrd="0" parTransId="{4EB145AE-49BD-1444-86C0-193688DB580A}" sibTransId="{3DCEAB74-74E8-CF47-9342-BBAE60A032D0}"/>
    <dgm:cxn modelId="{636C87D5-A1AC-EA40-8819-C6406DAF4A15}" type="presOf" srcId="{C040ADD1-D624-FE47-915C-3079D81645F9}" destId="{7FEB90CD-0594-084A-9D10-C1E6FFB02F7E}" srcOrd="1" destOrd="0" presId="urn:microsoft.com/office/officeart/2005/8/layout/lProcess2"/>
    <dgm:cxn modelId="{F44423E7-A264-574A-A7A7-CD0276742356}" srcId="{C040ADD1-D624-FE47-915C-3079D81645F9}" destId="{B7BB07C0-CBBD-454F-8513-7EA7FFAD2D04}" srcOrd="1" destOrd="0" parTransId="{C2FC188E-7462-1D48-A090-27133BD688B6}" sibTransId="{700FF2F7-E0D0-5341-BE50-A6765533C2A6}"/>
    <dgm:cxn modelId="{3688EDEF-212C-D048-966A-B78DD90A3CCE}" type="presOf" srcId="{84F34D72-72BB-1047-958C-6244B0DFB15A}" destId="{9E49BA48-86F1-1E4C-B23C-8C0AF2A8114B}" srcOrd="0" destOrd="0" presId="urn:microsoft.com/office/officeart/2005/8/layout/lProcess2"/>
    <dgm:cxn modelId="{13EBF5EF-F004-E247-86C9-B5B19788EB12}" type="presOf" srcId="{0C55C339-8552-B342-B3B7-E40934A1EF08}" destId="{242075E4-0575-7A4A-8A3A-B3F082EAC903}" srcOrd="0" destOrd="0" presId="urn:microsoft.com/office/officeart/2005/8/layout/lProcess2"/>
    <dgm:cxn modelId="{D29196F4-BB6A-BF4F-A436-B9146F87C533}" type="presOf" srcId="{808EED2D-709F-494D-851C-E38D4E1589B8}" destId="{389339BA-1DFF-884E-B123-C6E20C84B5DD}" srcOrd="0" destOrd="0" presId="urn:microsoft.com/office/officeart/2005/8/layout/lProcess2"/>
    <dgm:cxn modelId="{B851EC38-ABF3-DA46-A3EC-296A071FB994}" type="presParOf" srcId="{F8C2866F-2269-1444-ADB3-14EE27D9447B}" destId="{7087EBDE-EE8E-FB41-BC63-A7083572DBEE}" srcOrd="0" destOrd="0" presId="urn:microsoft.com/office/officeart/2005/8/layout/lProcess2"/>
    <dgm:cxn modelId="{5B6A9218-64F9-7449-8A0F-A0084E53F054}" type="presParOf" srcId="{7087EBDE-EE8E-FB41-BC63-A7083572DBEE}" destId="{73805588-BD47-0847-91E0-C238E80B4B8F}" srcOrd="0" destOrd="0" presId="urn:microsoft.com/office/officeart/2005/8/layout/lProcess2"/>
    <dgm:cxn modelId="{232DBCE7-D52B-B84C-B65E-16B2D493A767}" type="presParOf" srcId="{7087EBDE-EE8E-FB41-BC63-A7083572DBEE}" destId="{FD68D1E7-D1EF-554D-90AC-91841E196EB4}" srcOrd="1" destOrd="0" presId="urn:microsoft.com/office/officeart/2005/8/layout/lProcess2"/>
    <dgm:cxn modelId="{4FD970CA-DC1D-5A4D-BBC6-8FF96FC870E6}" type="presParOf" srcId="{7087EBDE-EE8E-FB41-BC63-A7083572DBEE}" destId="{7F1FA0C3-D381-3848-85F6-3D5DF4B61269}" srcOrd="2" destOrd="0" presId="urn:microsoft.com/office/officeart/2005/8/layout/lProcess2"/>
    <dgm:cxn modelId="{234FCBE6-AD96-304B-9DD7-868FA9E974A1}" type="presParOf" srcId="{7F1FA0C3-D381-3848-85F6-3D5DF4B61269}" destId="{7AD02028-FF1C-EA47-9670-33D66D287E27}" srcOrd="0" destOrd="0" presId="urn:microsoft.com/office/officeart/2005/8/layout/lProcess2"/>
    <dgm:cxn modelId="{46952B65-2101-B245-9E0E-13C4D8626011}" type="presParOf" srcId="{7AD02028-FF1C-EA47-9670-33D66D287E27}" destId="{2D73410A-BE1A-B34F-A89E-3D5C5F4FC432}" srcOrd="0" destOrd="0" presId="urn:microsoft.com/office/officeart/2005/8/layout/lProcess2"/>
    <dgm:cxn modelId="{77632A6B-F249-D34D-83B5-29891CA26DBC}" type="presParOf" srcId="{7AD02028-FF1C-EA47-9670-33D66D287E27}" destId="{E2F0187E-F259-C346-AD21-D971E43B9B6E}" srcOrd="1" destOrd="0" presId="urn:microsoft.com/office/officeart/2005/8/layout/lProcess2"/>
    <dgm:cxn modelId="{DA8DE6A3-6A71-8A40-AE57-9639E1DBAE3F}" type="presParOf" srcId="{7AD02028-FF1C-EA47-9670-33D66D287E27}" destId="{9E49BA48-86F1-1E4C-B23C-8C0AF2A8114B}" srcOrd="2" destOrd="0" presId="urn:microsoft.com/office/officeart/2005/8/layout/lProcess2"/>
    <dgm:cxn modelId="{98DA4664-2A97-5341-AC61-565BA87FAD06}" type="presParOf" srcId="{7AD02028-FF1C-EA47-9670-33D66D287E27}" destId="{DA3A10BA-608C-A341-A421-93BCECBC0B58}" srcOrd="3" destOrd="0" presId="urn:microsoft.com/office/officeart/2005/8/layout/lProcess2"/>
    <dgm:cxn modelId="{61C696FB-56CE-B147-82AA-BAE672E6FF48}" type="presParOf" srcId="{7AD02028-FF1C-EA47-9670-33D66D287E27}" destId="{490F0A87-B405-B346-8439-E77BA27F1CF2}" srcOrd="4" destOrd="0" presId="urn:microsoft.com/office/officeart/2005/8/layout/lProcess2"/>
    <dgm:cxn modelId="{CDBFAFFC-0CCD-4B46-85BF-6C130D497F41}" type="presParOf" srcId="{7AD02028-FF1C-EA47-9670-33D66D287E27}" destId="{85F0026B-26C4-5849-A9BC-B30B5AFF4F8D}" srcOrd="5" destOrd="0" presId="urn:microsoft.com/office/officeart/2005/8/layout/lProcess2"/>
    <dgm:cxn modelId="{E34EEBD1-D52E-234D-A6C7-1F05E0ADF89E}" type="presParOf" srcId="{7AD02028-FF1C-EA47-9670-33D66D287E27}" destId="{43A9E48D-469D-D147-9DB4-9C5254A4AC26}" srcOrd="6" destOrd="0" presId="urn:microsoft.com/office/officeart/2005/8/layout/lProcess2"/>
    <dgm:cxn modelId="{A6F9AACB-B8B3-9A40-802C-733D76FE5557}" type="presParOf" srcId="{7AD02028-FF1C-EA47-9670-33D66D287E27}" destId="{AC389454-2D59-E040-99D8-B409C2CAA9D5}" srcOrd="7" destOrd="0" presId="urn:microsoft.com/office/officeart/2005/8/layout/lProcess2"/>
    <dgm:cxn modelId="{862A435C-5AE0-D54E-98B6-D92568885629}" type="presParOf" srcId="{7AD02028-FF1C-EA47-9670-33D66D287E27}" destId="{389339BA-1DFF-884E-B123-C6E20C84B5DD}" srcOrd="8" destOrd="0" presId="urn:microsoft.com/office/officeart/2005/8/layout/lProcess2"/>
    <dgm:cxn modelId="{3D085E9F-4E8E-C54F-B03F-BCCC78E5BBA5}" type="presParOf" srcId="{F8C2866F-2269-1444-ADB3-14EE27D9447B}" destId="{87265EDF-2BF0-8346-893C-A8EF8A8BB4F0}" srcOrd="1" destOrd="0" presId="urn:microsoft.com/office/officeart/2005/8/layout/lProcess2"/>
    <dgm:cxn modelId="{C025B98E-E3FE-194C-84EA-CADD3735708D}" type="presParOf" srcId="{F8C2866F-2269-1444-ADB3-14EE27D9447B}" destId="{F371EB15-A96F-2E42-AAD0-328D8A102C67}" srcOrd="2" destOrd="0" presId="urn:microsoft.com/office/officeart/2005/8/layout/lProcess2"/>
    <dgm:cxn modelId="{5965105E-1D82-874C-8D2C-4C1009FFDCFA}" type="presParOf" srcId="{F371EB15-A96F-2E42-AAD0-328D8A102C67}" destId="{8C5B6D9E-91EE-AA41-BC59-8E04E71C8320}" srcOrd="0" destOrd="0" presId="urn:microsoft.com/office/officeart/2005/8/layout/lProcess2"/>
    <dgm:cxn modelId="{5F226886-5CDA-E547-8E7B-6887B4D3A071}" type="presParOf" srcId="{F371EB15-A96F-2E42-AAD0-328D8A102C67}" destId="{7FEB90CD-0594-084A-9D10-C1E6FFB02F7E}" srcOrd="1" destOrd="0" presId="urn:microsoft.com/office/officeart/2005/8/layout/lProcess2"/>
    <dgm:cxn modelId="{758FB9BF-8A44-B743-908B-1EDD46FFC698}" type="presParOf" srcId="{F371EB15-A96F-2E42-AAD0-328D8A102C67}" destId="{9067015C-F84F-B244-A6DC-D1F7B09F2791}" srcOrd="2" destOrd="0" presId="urn:microsoft.com/office/officeart/2005/8/layout/lProcess2"/>
    <dgm:cxn modelId="{DF9E888D-5703-BE45-ADAD-F8A808485C51}" type="presParOf" srcId="{9067015C-F84F-B244-A6DC-D1F7B09F2791}" destId="{BE8F4DC5-E458-0F44-9488-1C5817A80A3F}" srcOrd="0" destOrd="0" presId="urn:microsoft.com/office/officeart/2005/8/layout/lProcess2"/>
    <dgm:cxn modelId="{DA3604B4-7A42-3345-A0AC-42C6B97C3D18}" type="presParOf" srcId="{BE8F4DC5-E458-0F44-9488-1C5817A80A3F}" destId="{F348E28E-4CE3-4F4D-BE62-62F81BD3F0E3}" srcOrd="0" destOrd="0" presId="urn:microsoft.com/office/officeart/2005/8/layout/lProcess2"/>
    <dgm:cxn modelId="{47537DA9-F03D-DD43-9AF1-F5D41B4E7F50}" type="presParOf" srcId="{BE8F4DC5-E458-0F44-9488-1C5817A80A3F}" destId="{F89B5362-D2D1-E649-9C91-56C702440FC5}" srcOrd="1" destOrd="0" presId="urn:microsoft.com/office/officeart/2005/8/layout/lProcess2"/>
    <dgm:cxn modelId="{5194CB9A-D473-7349-AF98-E661B1BA3FA4}" type="presParOf" srcId="{BE8F4DC5-E458-0F44-9488-1C5817A80A3F}" destId="{9A8B920D-94D8-E44C-8069-1D599F1F5A4B}" srcOrd="2" destOrd="0" presId="urn:microsoft.com/office/officeart/2005/8/layout/lProcess2"/>
    <dgm:cxn modelId="{4A82B026-D040-5D4E-A444-09E12185965B}" type="presParOf" srcId="{BE8F4DC5-E458-0F44-9488-1C5817A80A3F}" destId="{266CCED3-BA7D-E246-9EA2-B7CE981689F9}" srcOrd="3" destOrd="0" presId="urn:microsoft.com/office/officeart/2005/8/layout/lProcess2"/>
    <dgm:cxn modelId="{30880C37-FA22-0A4E-887F-CFC0FF8AC55C}" type="presParOf" srcId="{BE8F4DC5-E458-0F44-9488-1C5817A80A3F}" destId="{242075E4-0575-7A4A-8A3A-B3F082EAC903}" srcOrd="4" destOrd="0" presId="urn:microsoft.com/office/officeart/2005/8/layout/lProcess2"/>
    <dgm:cxn modelId="{4B4EE331-2CD7-E246-8D5B-1FF3F7EE7DCF}" type="presParOf" srcId="{BE8F4DC5-E458-0F44-9488-1C5817A80A3F}" destId="{40671721-99AB-C242-AD76-01A42397FBEB}" srcOrd="5" destOrd="0" presId="urn:microsoft.com/office/officeart/2005/8/layout/lProcess2"/>
    <dgm:cxn modelId="{8E64D8CD-7276-E644-A443-5D39E2D6EF5A}" type="presParOf" srcId="{BE8F4DC5-E458-0F44-9488-1C5817A80A3F}" destId="{E238EB6D-BEC3-0542-A6A7-68E1D227ABDA}" srcOrd="6" destOrd="0" presId="urn:microsoft.com/office/officeart/2005/8/layout/lProcess2"/>
    <dgm:cxn modelId="{C037AD17-26D7-C54D-B9AE-FEC174B9F88E}" type="presParOf" srcId="{BE8F4DC5-E458-0F44-9488-1C5817A80A3F}" destId="{A9A925DD-9EE3-9B45-9F82-3164E29DEFBD}" srcOrd="7" destOrd="0" presId="urn:microsoft.com/office/officeart/2005/8/layout/lProcess2"/>
    <dgm:cxn modelId="{4A92C0C9-1E74-8440-8C06-860293473A3C}" type="presParOf" srcId="{BE8F4DC5-E458-0F44-9488-1C5817A80A3F}" destId="{BDC2B055-4306-6F4B-B615-480A7949AE68}"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F6408A-F1F1-C041-8378-9E5D1AD1F19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8A8CF28B-B87C-DA4E-A5A6-63BE79D580C3}">
      <dgm:prSet phldrT="[Text]"/>
      <dgm:spPr>
        <a:solidFill>
          <a:schemeClr val="bg2"/>
        </a:solidFill>
        <a:ln>
          <a:solidFill>
            <a:schemeClr val="bg1"/>
          </a:solidFill>
        </a:ln>
      </dgm:spPr>
      <dgm:t>
        <a:bodyPr/>
        <a:lstStyle/>
        <a:p>
          <a:r>
            <a:rPr lang="en-US" dirty="0">
              <a:solidFill>
                <a:schemeClr val="bg1"/>
              </a:solidFill>
            </a:rPr>
            <a:t>PCCC Protected Typed Logical Read with Three Address Fields</a:t>
          </a:r>
        </a:p>
      </dgm:t>
    </dgm:pt>
    <dgm:pt modelId="{A5B06A9E-95AF-084C-B833-91A2D1E1E16C}" type="parTrans" cxnId="{A77651B7-2B7E-7241-8824-FEAD8B94F0DE}">
      <dgm:prSet/>
      <dgm:spPr/>
      <dgm:t>
        <a:bodyPr/>
        <a:lstStyle/>
        <a:p>
          <a:endParaRPr lang="en-US"/>
        </a:p>
      </dgm:t>
    </dgm:pt>
    <dgm:pt modelId="{9C8F1154-2D61-5049-97D8-D5F9CEB616C7}" type="sibTrans" cxnId="{A77651B7-2B7E-7241-8824-FEAD8B94F0DE}">
      <dgm:prSet/>
      <dgm:spPr/>
      <dgm:t>
        <a:bodyPr/>
        <a:lstStyle/>
        <a:p>
          <a:endParaRPr lang="en-US"/>
        </a:p>
      </dgm:t>
    </dgm:pt>
    <dgm:pt modelId="{8DFBC015-8570-4D4E-8828-84D5E422A54C}">
      <dgm:prSet phldrT="[Text]"/>
      <dgm:spPr>
        <a:solidFill>
          <a:srgbClr val="094E78"/>
        </a:solidFill>
      </dgm:spPr>
      <dgm:t>
        <a:bodyPr/>
        <a:lstStyle/>
        <a:p>
          <a:r>
            <a:rPr lang="en-US" dirty="0"/>
            <a:t>CMD</a:t>
          </a:r>
        </a:p>
      </dgm:t>
    </dgm:pt>
    <dgm:pt modelId="{431A33CB-440B-3743-BF43-7ACF085BFE31}" type="sibTrans" cxnId="{3456E1D1-ACE1-1A44-8051-4AC33414414C}">
      <dgm:prSet/>
      <dgm:spPr/>
      <dgm:t>
        <a:bodyPr/>
        <a:lstStyle/>
        <a:p>
          <a:endParaRPr lang="en-US"/>
        </a:p>
      </dgm:t>
    </dgm:pt>
    <dgm:pt modelId="{845DE505-C6C8-A840-A992-54DC84A521FB}" type="parTrans" cxnId="{3456E1D1-ACE1-1A44-8051-4AC33414414C}">
      <dgm:prSet/>
      <dgm:spPr/>
      <dgm:t>
        <a:bodyPr/>
        <a:lstStyle/>
        <a:p>
          <a:endParaRPr lang="en-US"/>
        </a:p>
      </dgm:t>
    </dgm:pt>
    <dgm:pt modelId="{F078BBFF-F6B4-6B48-B429-98820E6BF08F}">
      <dgm:prSet phldrT="[Text]"/>
      <dgm:spPr>
        <a:solidFill>
          <a:schemeClr val="accent3"/>
        </a:solidFill>
      </dgm:spPr>
      <dgm:t>
        <a:bodyPr/>
        <a:lstStyle/>
        <a:p>
          <a:r>
            <a:rPr lang="en-US" dirty="0">
              <a:solidFill>
                <a:sysClr val="windowText" lastClr="000000"/>
              </a:solidFill>
            </a:rPr>
            <a:t>Byte Size</a:t>
          </a:r>
        </a:p>
      </dgm:t>
    </dgm:pt>
    <dgm:pt modelId="{4B127D10-5419-5242-A73D-ED9BFFE830F1}" type="sibTrans" cxnId="{43730609-DE88-6944-8DDD-40623B2FAC7D}">
      <dgm:prSet/>
      <dgm:spPr/>
      <dgm:t>
        <a:bodyPr/>
        <a:lstStyle/>
        <a:p>
          <a:endParaRPr lang="en-US"/>
        </a:p>
      </dgm:t>
    </dgm:pt>
    <dgm:pt modelId="{4D52B1F0-1E97-0F4B-821B-313A4CC3CB52}" type="parTrans" cxnId="{43730609-DE88-6944-8DDD-40623B2FAC7D}">
      <dgm:prSet/>
      <dgm:spPr/>
      <dgm:t>
        <a:bodyPr/>
        <a:lstStyle/>
        <a:p>
          <a:endParaRPr lang="en-US"/>
        </a:p>
      </dgm:t>
    </dgm:pt>
    <dgm:pt modelId="{1B85C751-036F-BD4A-BF3A-F2C1DABACC82}">
      <dgm:prSet phldrT="[Text]"/>
      <dgm:spPr>
        <a:solidFill>
          <a:srgbClr val="094E78"/>
        </a:solidFill>
      </dgm:spPr>
      <dgm:t>
        <a:bodyPr/>
        <a:lstStyle/>
        <a:p>
          <a:r>
            <a:rPr lang="en-US" dirty="0"/>
            <a:t>FNC</a:t>
          </a:r>
        </a:p>
      </dgm:t>
    </dgm:pt>
    <dgm:pt modelId="{7047ED9D-9B0F-464D-AC82-3721A0BA8CFE}" type="parTrans" cxnId="{277EC9DC-21D5-0842-8934-F4A430B7C4B0}">
      <dgm:prSet/>
      <dgm:spPr/>
      <dgm:t>
        <a:bodyPr/>
        <a:lstStyle/>
        <a:p>
          <a:endParaRPr lang="en-US"/>
        </a:p>
      </dgm:t>
    </dgm:pt>
    <dgm:pt modelId="{1131A192-AAC3-294F-9231-32E6C71C31E4}" type="sibTrans" cxnId="{277EC9DC-21D5-0842-8934-F4A430B7C4B0}">
      <dgm:prSet/>
      <dgm:spPr/>
      <dgm:t>
        <a:bodyPr/>
        <a:lstStyle/>
        <a:p>
          <a:endParaRPr lang="en-US"/>
        </a:p>
      </dgm:t>
    </dgm:pt>
    <dgm:pt modelId="{480ECC1A-E6F7-DB49-9A94-B85EE6284CD3}">
      <dgm:prSet phldrT="[Text]"/>
      <dgm:spPr>
        <a:solidFill>
          <a:srgbClr val="094E78"/>
        </a:solidFill>
      </dgm:spPr>
      <dgm:t>
        <a:bodyPr/>
        <a:lstStyle/>
        <a:p>
          <a:r>
            <a:rPr lang="en-US" dirty="0"/>
            <a:t>TNS</a:t>
          </a:r>
        </a:p>
      </dgm:t>
    </dgm:pt>
    <dgm:pt modelId="{F083A009-BB7F-A441-B70C-4C7BEA932A9D}" type="parTrans" cxnId="{49867590-08C1-A549-913E-CA7A41B00B9E}">
      <dgm:prSet/>
      <dgm:spPr/>
      <dgm:t>
        <a:bodyPr/>
        <a:lstStyle/>
        <a:p>
          <a:endParaRPr lang="en-US"/>
        </a:p>
      </dgm:t>
    </dgm:pt>
    <dgm:pt modelId="{38EC6504-B243-B84E-8BFF-BB44E5CF5078}" type="sibTrans" cxnId="{49867590-08C1-A549-913E-CA7A41B00B9E}">
      <dgm:prSet/>
      <dgm:spPr/>
      <dgm:t>
        <a:bodyPr/>
        <a:lstStyle/>
        <a:p>
          <a:endParaRPr lang="en-US"/>
        </a:p>
      </dgm:t>
    </dgm:pt>
    <dgm:pt modelId="{7716992D-9BC2-304B-97FC-FF72B638DAB0}">
      <dgm:prSet phldrT="[Text]"/>
      <dgm:spPr>
        <a:noFill/>
        <a:ln>
          <a:noFill/>
        </a:ln>
      </dgm:spPr>
      <dgm:t>
        <a:bodyPr/>
        <a:lstStyle/>
        <a:p>
          <a:endParaRPr lang="en-US" dirty="0"/>
        </a:p>
      </dgm:t>
    </dgm:pt>
    <dgm:pt modelId="{480026B2-A579-E543-8DED-002EB2B8529A}" type="parTrans" cxnId="{6011C9C5-A6BC-B94D-8A2A-CF8D6331C686}">
      <dgm:prSet/>
      <dgm:spPr/>
      <dgm:t>
        <a:bodyPr/>
        <a:lstStyle/>
        <a:p>
          <a:endParaRPr lang="en-US"/>
        </a:p>
      </dgm:t>
    </dgm:pt>
    <dgm:pt modelId="{8F95F0AF-8342-C648-85FF-AC5D9767D505}" type="sibTrans" cxnId="{6011C9C5-A6BC-B94D-8A2A-CF8D6331C686}">
      <dgm:prSet/>
      <dgm:spPr/>
      <dgm:t>
        <a:bodyPr/>
        <a:lstStyle/>
        <a:p>
          <a:endParaRPr lang="en-US"/>
        </a:p>
      </dgm:t>
    </dgm:pt>
    <dgm:pt modelId="{095BEBE1-3257-3344-BDFD-7F0F22C1F547}">
      <dgm:prSet phldrT="[Text]"/>
      <dgm:spPr>
        <a:noFill/>
        <a:ln>
          <a:noFill/>
        </a:ln>
      </dgm:spPr>
      <dgm:t>
        <a:bodyPr/>
        <a:lstStyle/>
        <a:p>
          <a:endParaRPr lang="en-US" dirty="0"/>
        </a:p>
      </dgm:t>
    </dgm:pt>
    <dgm:pt modelId="{555F8FDA-43C9-9549-828B-17F7B6B141C0}" type="parTrans" cxnId="{7D57950A-CE70-F74A-A5C5-8EF25FC19DD7}">
      <dgm:prSet/>
      <dgm:spPr/>
      <dgm:t>
        <a:bodyPr/>
        <a:lstStyle/>
        <a:p>
          <a:endParaRPr lang="en-US"/>
        </a:p>
      </dgm:t>
    </dgm:pt>
    <dgm:pt modelId="{4D5947B8-D74E-1E4C-9BB5-AC6C94430B19}" type="sibTrans" cxnId="{7D57950A-CE70-F74A-A5C5-8EF25FC19DD7}">
      <dgm:prSet/>
      <dgm:spPr/>
      <dgm:t>
        <a:bodyPr/>
        <a:lstStyle/>
        <a:p>
          <a:endParaRPr lang="en-US"/>
        </a:p>
      </dgm:t>
    </dgm:pt>
    <dgm:pt modelId="{F2C6DAAF-35C5-BE40-9D00-531E7747CBA7}">
      <dgm:prSet phldrT="[Text]"/>
      <dgm:spPr>
        <a:solidFill>
          <a:schemeClr val="accent3"/>
        </a:solidFill>
      </dgm:spPr>
      <dgm:t>
        <a:bodyPr/>
        <a:lstStyle/>
        <a:p>
          <a:r>
            <a:rPr lang="en-US" dirty="0">
              <a:solidFill>
                <a:sysClr val="windowText" lastClr="000000"/>
              </a:solidFill>
            </a:rPr>
            <a:t>File Number</a:t>
          </a:r>
        </a:p>
      </dgm:t>
    </dgm:pt>
    <dgm:pt modelId="{FA220AC9-8615-9242-AC7F-394E95A0F916}" type="parTrans" cxnId="{28ED5032-4F85-D34E-9D7D-98EFC1E23A59}">
      <dgm:prSet/>
      <dgm:spPr/>
      <dgm:t>
        <a:bodyPr/>
        <a:lstStyle/>
        <a:p>
          <a:endParaRPr lang="en-US"/>
        </a:p>
      </dgm:t>
    </dgm:pt>
    <dgm:pt modelId="{7A65992A-B0D0-4449-A39B-1CEF65D44F18}" type="sibTrans" cxnId="{28ED5032-4F85-D34E-9D7D-98EFC1E23A59}">
      <dgm:prSet/>
      <dgm:spPr/>
      <dgm:t>
        <a:bodyPr/>
        <a:lstStyle/>
        <a:p>
          <a:endParaRPr lang="en-US"/>
        </a:p>
      </dgm:t>
    </dgm:pt>
    <dgm:pt modelId="{7A39E5B6-1648-0F43-B6DA-EFAAFF3A411D}">
      <dgm:prSet phldrT="[Text]"/>
      <dgm:spPr>
        <a:solidFill>
          <a:schemeClr val="accent3"/>
        </a:solidFill>
      </dgm:spPr>
      <dgm:t>
        <a:bodyPr/>
        <a:lstStyle/>
        <a:p>
          <a:r>
            <a:rPr lang="en-US" dirty="0">
              <a:solidFill>
                <a:sysClr val="windowText" lastClr="000000"/>
              </a:solidFill>
            </a:rPr>
            <a:t>File Type</a:t>
          </a:r>
        </a:p>
      </dgm:t>
    </dgm:pt>
    <dgm:pt modelId="{B80C179C-12C0-AE49-AF26-CE3AC9A1DA28}" type="parTrans" cxnId="{0907D53E-94C7-6249-8B88-3727B4EDC510}">
      <dgm:prSet/>
      <dgm:spPr/>
      <dgm:t>
        <a:bodyPr/>
        <a:lstStyle/>
        <a:p>
          <a:endParaRPr lang="en-US"/>
        </a:p>
      </dgm:t>
    </dgm:pt>
    <dgm:pt modelId="{2C0D2CF3-12A9-304B-90A8-C5507BC3C394}" type="sibTrans" cxnId="{0907D53E-94C7-6249-8B88-3727B4EDC510}">
      <dgm:prSet/>
      <dgm:spPr/>
      <dgm:t>
        <a:bodyPr/>
        <a:lstStyle/>
        <a:p>
          <a:endParaRPr lang="en-US"/>
        </a:p>
      </dgm:t>
    </dgm:pt>
    <dgm:pt modelId="{C5BA6424-7613-B649-8CF6-DABAF3F6927F}">
      <dgm:prSet phldrT="[Text]"/>
      <dgm:spPr>
        <a:solidFill>
          <a:schemeClr val="accent3"/>
        </a:solidFill>
      </dgm:spPr>
      <dgm:t>
        <a:bodyPr/>
        <a:lstStyle/>
        <a:p>
          <a:r>
            <a:rPr lang="en-US" dirty="0">
              <a:solidFill>
                <a:sysClr val="windowText" lastClr="000000"/>
              </a:solidFill>
            </a:rPr>
            <a:t>Element Number</a:t>
          </a:r>
        </a:p>
      </dgm:t>
    </dgm:pt>
    <dgm:pt modelId="{6A8F0BA0-6137-B64E-A421-764510058B70}" type="parTrans" cxnId="{EB02C19E-9203-7746-AAC5-8E8536D07941}">
      <dgm:prSet/>
      <dgm:spPr/>
      <dgm:t>
        <a:bodyPr/>
        <a:lstStyle/>
        <a:p>
          <a:endParaRPr lang="en-US"/>
        </a:p>
      </dgm:t>
    </dgm:pt>
    <dgm:pt modelId="{81CD348C-D9D7-4C46-8C79-9BE4A2D1181F}" type="sibTrans" cxnId="{EB02C19E-9203-7746-AAC5-8E8536D07941}">
      <dgm:prSet/>
      <dgm:spPr/>
      <dgm:t>
        <a:bodyPr/>
        <a:lstStyle/>
        <a:p>
          <a:endParaRPr lang="en-US"/>
        </a:p>
      </dgm:t>
    </dgm:pt>
    <dgm:pt modelId="{63B30CC0-A002-CD40-8AA2-EFAFB774BDF2}">
      <dgm:prSet phldrT="[Text]"/>
      <dgm:spPr>
        <a:solidFill>
          <a:schemeClr val="accent3"/>
        </a:solidFill>
      </dgm:spPr>
      <dgm:t>
        <a:bodyPr/>
        <a:lstStyle/>
        <a:p>
          <a:r>
            <a:rPr lang="en-US" dirty="0">
              <a:solidFill>
                <a:sysClr val="windowText" lastClr="000000"/>
              </a:solidFill>
            </a:rPr>
            <a:t>Sub-Element Number</a:t>
          </a:r>
        </a:p>
      </dgm:t>
    </dgm:pt>
    <dgm:pt modelId="{2A3605B2-8BEE-D34E-8192-84958BA5D1CD}" type="parTrans" cxnId="{3A988297-7BB7-9F44-AFA4-710D8D778E19}">
      <dgm:prSet/>
      <dgm:spPr/>
      <dgm:t>
        <a:bodyPr/>
        <a:lstStyle/>
        <a:p>
          <a:endParaRPr lang="en-US"/>
        </a:p>
      </dgm:t>
    </dgm:pt>
    <dgm:pt modelId="{1176E019-63CA-6049-A04A-079734FF1E35}" type="sibTrans" cxnId="{3A988297-7BB7-9F44-AFA4-710D8D778E19}">
      <dgm:prSet/>
      <dgm:spPr/>
      <dgm:t>
        <a:bodyPr/>
        <a:lstStyle/>
        <a:p>
          <a:endParaRPr lang="en-US"/>
        </a:p>
      </dgm:t>
    </dgm:pt>
    <dgm:pt modelId="{BED9092B-4EA3-014B-9793-9E60713383F4}" type="pres">
      <dgm:prSet presAssocID="{16F6408A-F1F1-C041-8378-9E5D1AD1F19C}" presName="Name0" presStyleCnt="0">
        <dgm:presLayoutVars>
          <dgm:chPref val="1"/>
          <dgm:dir/>
          <dgm:animOne val="branch"/>
          <dgm:animLvl val="lvl"/>
          <dgm:resizeHandles/>
        </dgm:presLayoutVars>
      </dgm:prSet>
      <dgm:spPr/>
    </dgm:pt>
    <dgm:pt modelId="{BC7DA822-70C2-3349-A672-ACDE0F17F295}" type="pres">
      <dgm:prSet presAssocID="{8A8CF28B-B87C-DA4E-A5A6-63BE79D580C3}" presName="vertOne" presStyleCnt="0"/>
      <dgm:spPr/>
    </dgm:pt>
    <dgm:pt modelId="{445AA494-F4EA-E340-90B0-7E271F93CCFA}" type="pres">
      <dgm:prSet presAssocID="{8A8CF28B-B87C-DA4E-A5A6-63BE79D580C3}" presName="txOne" presStyleLbl="node0" presStyleIdx="0" presStyleCnt="1" custLinFactNeighborY="-8879">
        <dgm:presLayoutVars>
          <dgm:chPref val="3"/>
        </dgm:presLayoutVars>
      </dgm:prSet>
      <dgm:spPr/>
    </dgm:pt>
    <dgm:pt modelId="{361F9FB7-0982-9C4F-ACEC-D3071E80BA39}" type="pres">
      <dgm:prSet presAssocID="{8A8CF28B-B87C-DA4E-A5A6-63BE79D580C3}" presName="parTransOne" presStyleCnt="0"/>
      <dgm:spPr/>
    </dgm:pt>
    <dgm:pt modelId="{D133BF8C-C06D-9A46-BB06-14897DCDB710}" type="pres">
      <dgm:prSet presAssocID="{8A8CF28B-B87C-DA4E-A5A6-63BE79D580C3}" presName="horzOne" presStyleCnt="0"/>
      <dgm:spPr/>
    </dgm:pt>
    <dgm:pt modelId="{63CE26F5-3FCE-1F4D-B38D-D81677188A33}" type="pres">
      <dgm:prSet presAssocID="{8DFBC015-8570-4D4E-8828-84D5E422A54C}" presName="vertTwo" presStyleCnt="0"/>
      <dgm:spPr/>
    </dgm:pt>
    <dgm:pt modelId="{C36F0266-78F6-5A44-B4BF-021A7758756D}" type="pres">
      <dgm:prSet presAssocID="{8DFBC015-8570-4D4E-8828-84D5E422A54C}" presName="txTwo" presStyleLbl="node2" presStyleIdx="0" presStyleCnt="8">
        <dgm:presLayoutVars>
          <dgm:chPref val="3"/>
        </dgm:presLayoutVars>
      </dgm:prSet>
      <dgm:spPr/>
    </dgm:pt>
    <dgm:pt modelId="{745A8977-AFB8-AF4B-AA27-5D73B15F87FF}" type="pres">
      <dgm:prSet presAssocID="{8DFBC015-8570-4D4E-8828-84D5E422A54C}" presName="horzTwo" presStyleCnt="0"/>
      <dgm:spPr/>
    </dgm:pt>
    <dgm:pt modelId="{22486473-7C82-CA4C-9DE8-9FD4534B7EB3}" type="pres">
      <dgm:prSet presAssocID="{431A33CB-440B-3743-BF43-7ACF085BFE31}" presName="sibSpaceTwo" presStyleCnt="0"/>
      <dgm:spPr/>
    </dgm:pt>
    <dgm:pt modelId="{2AD98B2F-773B-694D-8CFC-ED1BE533A682}" type="pres">
      <dgm:prSet presAssocID="{480ECC1A-E6F7-DB49-9A94-B85EE6284CD3}" presName="vertTwo" presStyleCnt="0"/>
      <dgm:spPr/>
    </dgm:pt>
    <dgm:pt modelId="{649312D2-F779-734A-A717-64BD7F1A66CF}" type="pres">
      <dgm:prSet presAssocID="{480ECC1A-E6F7-DB49-9A94-B85EE6284CD3}" presName="txTwo" presStyleLbl="node2" presStyleIdx="1" presStyleCnt="8">
        <dgm:presLayoutVars>
          <dgm:chPref val="3"/>
        </dgm:presLayoutVars>
      </dgm:prSet>
      <dgm:spPr/>
    </dgm:pt>
    <dgm:pt modelId="{8B5B6B73-0F78-4845-9A35-C86E6A7FC206}" type="pres">
      <dgm:prSet presAssocID="{480ECC1A-E6F7-DB49-9A94-B85EE6284CD3}" presName="parTransTwo" presStyleCnt="0"/>
      <dgm:spPr/>
    </dgm:pt>
    <dgm:pt modelId="{AD02DB24-8941-4543-A9C9-52642C14BA74}" type="pres">
      <dgm:prSet presAssocID="{480ECC1A-E6F7-DB49-9A94-B85EE6284CD3}" presName="horzTwo" presStyleCnt="0"/>
      <dgm:spPr/>
    </dgm:pt>
    <dgm:pt modelId="{F7FAD7E5-2149-5845-A60D-5000A719420B}" type="pres">
      <dgm:prSet presAssocID="{095BEBE1-3257-3344-BDFD-7F0F22C1F547}" presName="vertThree" presStyleCnt="0"/>
      <dgm:spPr/>
    </dgm:pt>
    <dgm:pt modelId="{5AFB4C41-0D53-8648-8A22-9E845E4DFF07}" type="pres">
      <dgm:prSet presAssocID="{095BEBE1-3257-3344-BDFD-7F0F22C1F547}" presName="txThree" presStyleLbl="node3" presStyleIdx="0" presStyleCnt="2">
        <dgm:presLayoutVars>
          <dgm:chPref val="3"/>
        </dgm:presLayoutVars>
      </dgm:prSet>
      <dgm:spPr/>
    </dgm:pt>
    <dgm:pt modelId="{62D699DB-D22C-244C-9EDC-7A757A2C97A2}" type="pres">
      <dgm:prSet presAssocID="{095BEBE1-3257-3344-BDFD-7F0F22C1F547}" presName="horzThree" presStyleCnt="0"/>
      <dgm:spPr/>
    </dgm:pt>
    <dgm:pt modelId="{742706FF-8F3A-284D-ADB7-F7338AB60DF8}" type="pres">
      <dgm:prSet presAssocID="{4D5947B8-D74E-1E4C-9BB5-AC6C94430B19}" presName="sibSpaceThree" presStyleCnt="0"/>
      <dgm:spPr/>
    </dgm:pt>
    <dgm:pt modelId="{9922BC4C-5767-2E40-9146-1F61241CC47E}" type="pres">
      <dgm:prSet presAssocID="{7716992D-9BC2-304B-97FC-FF72B638DAB0}" presName="vertThree" presStyleCnt="0"/>
      <dgm:spPr/>
    </dgm:pt>
    <dgm:pt modelId="{6A484D81-FA50-BF40-8BF3-381F0BA0D6C9}" type="pres">
      <dgm:prSet presAssocID="{7716992D-9BC2-304B-97FC-FF72B638DAB0}" presName="txThree" presStyleLbl="node3" presStyleIdx="1" presStyleCnt="2">
        <dgm:presLayoutVars>
          <dgm:chPref val="3"/>
        </dgm:presLayoutVars>
      </dgm:prSet>
      <dgm:spPr/>
    </dgm:pt>
    <dgm:pt modelId="{2057CCCB-AA28-614D-BC7C-209B808447E3}" type="pres">
      <dgm:prSet presAssocID="{7716992D-9BC2-304B-97FC-FF72B638DAB0}" presName="horzThree" presStyleCnt="0"/>
      <dgm:spPr/>
    </dgm:pt>
    <dgm:pt modelId="{B6F42E64-E6EA-9046-83B9-E48152D63BC7}" type="pres">
      <dgm:prSet presAssocID="{38EC6504-B243-B84E-8BFF-BB44E5CF5078}" presName="sibSpaceTwo" presStyleCnt="0"/>
      <dgm:spPr/>
    </dgm:pt>
    <dgm:pt modelId="{F845F4B1-1C14-AD44-8E4E-4C2B9DD9510B}" type="pres">
      <dgm:prSet presAssocID="{1B85C751-036F-BD4A-BF3A-F2C1DABACC82}" presName="vertTwo" presStyleCnt="0"/>
      <dgm:spPr/>
    </dgm:pt>
    <dgm:pt modelId="{58A7BEEA-39EB-784F-8990-E1AD0239B24B}" type="pres">
      <dgm:prSet presAssocID="{1B85C751-036F-BD4A-BF3A-F2C1DABACC82}" presName="txTwo" presStyleLbl="node2" presStyleIdx="2" presStyleCnt="8">
        <dgm:presLayoutVars>
          <dgm:chPref val="3"/>
        </dgm:presLayoutVars>
      </dgm:prSet>
      <dgm:spPr/>
    </dgm:pt>
    <dgm:pt modelId="{62AB556E-CE5D-5D45-8D23-BA539E9FCA9C}" type="pres">
      <dgm:prSet presAssocID="{1B85C751-036F-BD4A-BF3A-F2C1DABACC82}" presName="horzTwo" presStyleCnt="0"/>
      <dgm:spPr/>
    </dgm:pt>
    <dgm:pt modelId="{39315032-518D-B94D-BD6D-A898E5A23AB9}" type="pres">
      <dgm:prSet presAssocID="{1131A192-AAC3-294F-9231-32E6C71C31E4}" presName="sibSpaceTwo" presStyleCnt="0"/>
      <dgm:spPr/>
    </dgm:pt>
    <dgm:pt modelId="{F5CF61C0-AA76-8E48-B9E2-BC504E9C51C4}" type="pres">
      <dgm:prSet presAssocID="{F078BBFF-F6B4-6B48-B429-98820E6BF08F}" presName="vertTwo" presStyleCnt="0"/>
      <dgm:spPr/>
    </dgm:pt>
    <dgm:pt modelId="{7CE66792-18C5-F143-A2EB-81E5A74DABAC}" type="pres">
      <dgm:prSet presAssocID="{F078BBFF-F6B4-6B48-B429-98820E6BF08F}" presName="txTwo" presStyleLbl="node2" presStyleIdx="3" presStyleCnt="8">
        <dgm:presLayoutVars>
          <dgm:chPref val="3"/>
        </dgm:presLayoutVars>
      </dgm:prSet>
      <dgm:spPr/>
    </dgm:pt>
    <dgm:pt modelId="{FFE3DFBA-AD98-8A48-B580-39993D44740E}" type="pres">
      <dgm:prSet presAssocID="{F078BBFF-F6B4-6B48-B429-98820E6BF08F}" presName="horzTwo" presStyleCnt="0"/>
      <dgm:spPr/>
    </dgm:pt>
    <dgm:pt modelId="{984556CB-AE26-224D-A278-58889BC2BD5B}" type="pres">
      <dgm:prSet presAssocID="{4B127D10-5419-5242-A73D-ED9BFFE830F1}" presName="sibSpaceTwo" presStyleCnt="0"/>
      <dgm:spPr/>
    </dgm:pt>
    <dgm:pt modelId="{2A3089A3-7B70-1541-816E-3F02B2BEEAC0}" type="pres">
      <dgm:prSet presAssocID="{F2C6DAAF-35C5-BE40-9D00-531E7747CBA7}" presName="vertTwo" presStyleCnt="0"/>
      <dgm:spPr/>
    </dgm:pt>
    <dgm:pt modelId="{64524277-3A78-DD4C-9C9F-775BA573BF0C}" type="pres">
      <dgm:prSet presAssocID="{F2C6DAAF-35C5-BE40-9D00-531E7747CBA7}" presName="txTwo" presStyleLbl="node2" presStyleIdx="4" presStyleCnt="8">
        <dgm:presLayoutVars>
          <dgm:chPref val="3"/>
        </dgm:presLayoutVars>
      </dgm:prSet>
      <dgm:spPr/>
    </dgm:pt>
    <dgm:pt modelId="{0925AB65-1F41-854F-9F3D-FBFF3A687E35}" type="pres">
      <dgm:prSet presAssocID="{F2C6DAAF-35C5-BE40-9D00-531E7747CBA7}" presName="horzTwo" presStyleCnt="0"/>
      <dgm:spPr/>
    </dgm:pt>
    <dgm:pt modelId="{82554A0F-6A53-4D46-9FF5-175ADFD559CA}" type="pres">
      <dgm:prSet presAssocID="{7A65992A-B0D0-4449-A39B-1CEF65D44F18}" presName="sibSpaceTwo" presStyleCnt="0"/>
      <dgm:spPr/>
    </dgm:pt>
    <dgm:pt modelId="{57B5CF71-26C4-DA4D-94F3-8E1D1C4BCDC8}" type="pres">
      <dgm:prSet presAssocID="{7A39E5B6-1648-0F43-B6DA-EFAAFF3A411D}" presName="vertTwo" presStyleCnt="0"/>
      <dgm:spPr/>
    </dgm:pt>
    <dgm:pt modelId="{424F91E7-0CC0-FB4B-A3F6-D4B9F72696E0}" type="pres">
      <dgm:prSet presAssocID="{7A39E5B6-1648-0F43-B6DA-EFAAFF3A411D}" presName="txTwo" presStyleLbl="node2" presStyleIdx="5" presStyleCnt="8">
        <dgm:presLayoutVars>
          <dgm:chPref val="3"/>
        </dgm:presLayoutVars>
      </dgm:prSet>
      <dgm:spPr/>
    </dgm:pt>
    <dgm:pt modelId="{24C82FF4-81C2-834C-80BB-93C207B4ECA6}" type="pres">
      <dgm:prSet presAssocID="{7A39E5B6-1648-0F43-B6DA-EFAAFF3A411D}" presName="horzTwo" presStyleCnt="0"/>
      <dgm:spPr/>
    </dgm:pt>
    <dgm:pt modelId="{71751794-2AB6-3841-8DEE-911E20E29FD3}" type="pres">
      <dgm:prSet presAssocID="{2C0D2CF3-12A9-304B-90A8-C5507BC3C394}" presName="sibSpaceTwo" presStyleCnt="0"/>
      <dgm:spPr/>
    </dgm:pt>
    <dgm:pt modelId="{3486AC0B-C601-FE4D-8AC2-B31F38002B2F}" type="pres">
      <dgm:prSet presAssocID="{C5BA6424-7613-B649-8CF6-DABAF3F6927F}" presName="vertTwo" presStyleCnt="0"/>
      <dgm:spPr/>
    </dgm:pt>
    <dgm:pt modelId="{FF873463-EF33-224B-9F76-8A500F62DD6D}" type="pres">
      <dgm:prSet presAssocID="{C5BA6424-7613-B649-8CF6-DABAF3F6927F}" presName="txTwo" presStyleLbl="node2" presStyleIdx="6" presStyleCnt="8">
        <dgm:presLayoutVars>
          <dgm:chPref val="3"/>
        </dgm:presLayoutVars>
      </dgm:prSet>
      <dgm:spPr/>
    </dgm:pt>
    <dgm:pt modelId="{39887FAD-A781-FF48-B166-E52B67D9541B}" type="pres">
      <dgm:prSet presAssocID="{C5BA6424-7613-B649-8CF6-DABAF3F6927F}" presName="horzTwo" presStyleCnt="0"/>
      <dgm:spPr/>
    </dgm:pt>
    <dgm:pt modelId="{1661E5B5-E9A0-934A-9BB2-7F6688B8F535}" type="pres">
      <dgm:prSet presAssocID="{81CD348C-D9D7-4C46-8C79-9BE4A2D1181F}" presName="sibSpaceTwo" presStyleCnt="0"/>
      <dgm:spPr/>
    </dgm:pt>
    <dgm:pt modelId="{74F9B3BF-6808-044D-916E-100BE873B557}" type="pres">
      <dgm:prSet presAssocID="{63B30CC0-A002-CD40-8AA2-EFAFB774BDF2}" presName="vertTwo" presStyleCnt="0"/>
      <dgm:spPr/>
    </dgm:pt>
    <dgm:pt modelId="{8EE1454A-76F3-E74A-9248-21F161B2F4AF}" type="pres">
      <dgm:prSet presAssocID="{63B30CC0-A002-CD40-8AA2-EFAFB774BDF2}" presName="txTwo" presStyleLbl="node2" presStyleIdx="7" presStyleCnt="8">
        <dgm:presLayoutVars>
          <dgm:chPref val="3"/>
        </dgm:presLayoutVars>
      </dgm:prSet>
      <dgm:spPr/>
    </dgm:pt>
    <dgm:pt modelId="{78C111D8-C732-E04B-8441-81BFD632EB23}" type="pres">
      <dgm:prSet presAssocID="{63B30CC0-A002-CD40-8AA2-EFAFB774BDF2}" presName="horzTwo" presStyleCnt="0"/>
      <dgm:spPr/>
    </dgm:pt>
  </dgm:ptLst>
  <dgm:cxnLst>
    <dgm:cxn modelId="{7B756F04-360F-144E-84F8-EFB69747016A}" type="presOf" srcId="{480ECC1A-E6F7-DB49-9A94-B85EE6284CD3}" destId="{649312D2-F779-734A-A717-64BD7F1A66CF}" srcOrd="0" destOrd="0" presId="urn:microsoft.com/office/officeart/2005/8/layout/hierarchy4"/>
    <dgm:cxn modelId="{43730609-DE88-6944-8DDD-40623B2FAC7D}" srcId="{8A8CF28B-B87C-DA4E-A5A6-63BE79D580C3}" destId="{F078BBFF-F6B4-6B48-B429-98820E6BF08F}" srcOrd="3" destOrd="0" parTransId="{4D52B1F0-1E97-0F4B-821B-313A4CC3CB52}" sibTransId="{4B127D10-5419-5242-A73D-ED9BFFE830F1}"/>
    <dgm:cxn modelId="{7D57950A-CE70-F74A-A5C5-8EF25FC19DD7}" srcId="{480ECC1A-E6F7-DB49-9A94-B85EE6284CD3}" destId="{095BEBE1-3257-3344-BDFD-7F0F22C1F547}" srcOrd="0" destOrd="0" parTransId="{555F8FDA-43C9-9549-828B-17F7B6B141C0}" sibTransId="{4D5947B8-D74E-1E4C-9BB5-AC6C94430B19}"/>
    <dgm:cxn modelId="{8C83080F-A26E-2946-88DB-3543781A44DA}" type="presOf" srcId="{1B85C751-036F-BD4A-BF3A-F2C1DABACC82}" destId="{58A7BEEA-39EB-784F-8990-E1AD0239B24B}" srcOrd="0" destOrd="0" presId="urn:microsoft.com/office/officeart/2005/8/layout/hierarchy4"/>
    <dgm:cxn modelId="{EE76AC1C-8817-7D4C-ACFB-526BE4FD3CDE}" type="presOf" srcId="{8DFBC015-8570-4D4E-8828-84D5E422A54C}" destId="{C36F0266-78F6-5A44-B4BF-021A7758756D}" srcOrd="0" destOrd="0" presId="urn:microsoft.com/office/officeart/2005/8/layout/hierarchy4"/>
    <dgm:cxn modelId="{4D6E8925-724B-5449-A293-6FD27776C976}" type="presOf" srcId="{63B30CC0-A002-CD40-8AA2-EFAFB774BDF2}" destId="{8EE1454A-76F3-E74A-9248-21F161B2F4AF}" srcOrd="0" destOrd="0" presId="urn:microsoft.com/office/officeart/2005/8/layout/hierarchy4"/>
    <dgm:cxn modelId="{DFDDB42D-615C-9643-9795-FA7EABC49052}" type="presOf" srcId="{F2C6DAAF-35C5-BE40-9D00-531E7747CBA7}" destId="{64524277-3A78-DD4C-9C9F-775BA573BF0C}" srcOrd="0" destOrd="0" presId="urn:microsoft.com/office/officeart/2005/8/layout/hierarchy4"/>
    <dgm:cxn modelId="{28ED5032-4F85-D34E-9D7D-98EFC1E23A59}" srcId="{8A8CF28B-B87C-DA4E-A5A6-63BE79D580C3}" destId="{F2C6DAAF-35C5-BE40-9D00-531E7747CBA7}" srcOrd="4" destOrd="0" parTransId="{FA220AC9-8615-9242-AC7F-394E95A0F916}" sibTransId="{7A65992A-B0D0-4449-A39B-1CEF65D44F18}"/>
    <dgm:cxn modelId="{0907D53E-94C7-6249-8B88-3727B4EDC510}" srcId="{8A8CF28B-B87C-DA4E-A5A6-63BE79D580C3}" destId="{7A39E5B6-1648-0F43-B6DA-EFAAFF3A411D}" srcOrd="5" destOrd="0" parTransId="{B80C179C-12C0-AE49-AF26-CE3AC9A1DA28}" sibTransId="{2C0D2CF3-12A9-304B-90A8-C5507BC3C394}"/>
    <dgm:cxn modelId="{DF60F65E-333E-BF4D-885C-A0E6E00EB644}" type="presOf" srcId="{16F6408A-F1F1-C041-8378-9E5D1AD1F19C}" destId="{BED9092B-4EA3-014B-9793-9E60713383F4}" srcOrd="0" destOrd="0" presId="urn:microsoft.com/office/officeart/2005/8/layout/hierarchy4"/>
    <dgm:cxn modelId="{B1BCAD6A-E5E9-4F4B-9E6E-B145DAF0C5EE}" type="presOf" srcId="{7A39E5B6-1648-0F43-B6DA-EFAAFF3A411D}" destId="{424F91E7-0CC0-FB4B-A3F6-D4B9F72696E0}" srcOrd="0" destOrd="0" presId="urn:microsoft.com/office/officeart/2005/8/layout/hierarchy4"/>
    <dgm:cxn modelId="{BF3A0274-5E3A-244D-8DF1-371056B6D75F}" type="presOf" srcId="{8A8CF28B-B87C-DA4E-A5A6-63BE79D580C3}" destId="{445AA494-F4EA-E340-90B0-7E271F93CCFA}" srcOrd="0" destOrd="0" presId="urn:microsoft.com/office/officeart/2005/8/layout/hierarchy4"/>
    <dgm:cxn modelId="{49867590-08C1-A549-913E-CA7A41B00B9E}" srcId="{8A8CF28B-B87C-DA4E-A5A6-63BE79D580C3}" destId="{480ECC1A-E6F7-DB49-9A94-B85EE6284CD3}" srcOrd="1" destOrd="0" parTransId="{F083A009-BB7F-A441-B70C-4C7BEA932A9D}" sibTransId="{38EC6504-B243-B84E-8BFF-BB44E5CF5078}"/>
    <dgm:cxn modelId="{3BDCCB91-6A49-3748-BF0C-121D5730C57F}" type="presOf" srcId="{095BEBE1-3257-3344-BDFD-7F0F22C1F547}" destId="{5AFB4C41-0D53-8648-8A22-9E845E4DFF07}" srcOrd="0" destOrd="0" presId="urn:microsoft.com/office/officeart/2005/8/layout/hierarchy4"/>
    <dgm:cxn modelId="{3A988297-7BB7-9F44-AFA4-710D8D778E19}" srcId="{8A8CF28B-B87C-DA4E-A5A6-63BE79D580C3}" destId="{63B30CC0-A002-CD40-8AA2-EFAFB774BDF2}" srcOrd="7" destOrd="0" parTransId="{2A3605B2-8BEE-D34E-8192-84958BA5D1CD}" sibTransId="{1176E019-63CA-6049-A04A-079734FF1E35}"/>
    <dgm:cxn modelId="{EB02C19E-9203-7746-AAC5-8E8536D07941}" srcId="{8A8CF28B-B87C-DA4E-A5A6-63BE79D580C3}" destId="{C5BA6424-7613-B649-8CF6-DABAF3F6927F}" srcOrd="6" destOrd="0" parTransId="{6A8F0BA0-6137-B64E-A421-764510058B70}" sibTransId="{81CD348C-D9D7-4C46-8C79-9BE4A2D1181F}"/>
    <dgm:cxn modelId="{A0516CA7-806D-2046-872D-E90E23AC30E6}" type="presOf" srcId="{F078BBFF-F6B4-6B48-B429-98820E6BF08F}" destId="{7CE66792-18C5-F143-A2EB-81E5A74DABAC}" srcOrd="0" destOrd="0" presId="urn:microsoft.com/office/officeart/2005/8/layout/hierarchy4"/>
    <dgm:cxn modelId="{A77651B7-2B7E-7241-8824-FEAD8B94F0DE}" srcId="{16F6408A-F1F1-C041-8378-9E5D1AD1F19C}" destId="{8A8CF28B-B87C-DA4E-A5A6-63BE79D580C3}" srcOrd="0" destOrd="0" parTransId="{A5B06A9E-95AF-084C-B833-91A2D1E1E16C}" sibTransId="{9C8F1154-2D61-5049-97D8-D5F9CEB616C7}"/>
    <dgm:cxn modelId="{6011C9C5-A6BC-B94D-8A2A-CF8D6331C686}" srcId="{480ECC1A-E6F7-DB49-9A94-B85EE6284CD3}" destId="{7716992D-9BC2-304B-97FC-FF72B638DAB0}" srcOrd="1" destOrd="0" parTransId="{480026B2-A579-E543-8DED-002EB2B8529A}" sibTransId="{8F95F0AF-8342-C648-85FF-AC5D9767D505}"/>
    <dgm:cxn modelId="{3456E1D1-ACE1-1A44-8051-4AC33414414C}" srcId="{8A8CF28B-B87C-DA4E-A5A6-63BE79D580C3}" destId="{8DFBC015-8570-4D4E-8828-84D5E422A54C}" srcOrd="0" destOrd="0" parTransId="{845DE505-C6C8-A840-A992-54DC84A521FB}" sibTransId="{431A33CB-440B-3743-BF43-7ACF085BFE31}"/>
    <dgm:cxn modelId="{70BE31D4-25F3-5541-88F9-DBCE92D96608}" type="presOf" srcId="{C5BA6424-7613-B649-8CF6-DABAF3F6927F}" destId="{FF873463-EF33-224B-9F76-8A500F62DD6D}" srcOrd="0" destOrd="0" presId="urn:microsoft.com/office/officeart/2005/8/layout/hierarchy4"/>
    <dgm:cxn modelId="{277EC9DC-21D5-0842-8934-F4A430B7C4B0}" srcId="{8A8CF28B-B87C-DA4E-A5A6-63BE79D580C3}" destId="{1B85C751-036F-BD4A-BF3A-F2C1DABACC82}" srcOrd="2" destOrd="0" parTransId="{7047ED9D-9B0F-464D-AC82-3721A0BA8CFE}" sibTransId="{1131A192-AAC3-294F-9231-32E6C71C31E4}"/>
    <dgm:cxn modelId="{2D44DCF6-A00E-BB4B-AB69-89BC25E49C20}" type="presOf" srcId="{7716992D-9BC2-304B-97FC-FF72B638DAB0}" destId="{6A484D81-FA50-BF40-8BF3-381F0BA0D6C9}" srcOrd="0" destOrd="0" presId="urn:microsoft.com/office/officeart/2005/8/layout/hierarchy4"/>
    <dgm:cxn modelId="{6C69E207-203A-F94C-A017-89E0B2807264}" type="presParOf" srcId="{BED9092B-4EA3-014B-9793-9E60713383F4}" destId="{BC7DA822-70C2-3349-A672-ACDE0F17F295}" srcOrd="0" destOrd="0" presId="urn:microsoft.com/office/officeart/2005/8/layout/hierarchy4"/>
    <dgm:cxn modelId="{A1315445-426F-9E44-86B0-E3967EA5069E}" type="presParOf" srcId="{BC7DA822-70C2-3349-A672-ACDE0F17F295}" destId="{445AA494-F4EA-E340-90B0-7E271F93CCFA}" srcOrd="0" destOrd="0" presId="urn:microsoft.com/office/officeart/2005/8/layout/hierarchy4"/>
    <dgm:cxn modelId="{F583241B-16AD-6345-9960-15F183669719}" type="presParOf" srcId="{BC7DA822-70C2-3349-A672-ACDE0F17F295}" destId="{361F9FB7-0982-9C4F-ACEC-D3071E80BA39}" srcOrd="1" destOrd="0" presId="urn:microsoft.com/office/officeart/2005/8/layout/hierarchy4"/>
    <dgm:cxn modelId="{6B1F2504-809B-EF43-835C-ADDE98F5690C}" type="presParOf" srcId="{BC7DA822-70C2-3349-A672-ACDE0F17F295}" destId="{D133BF8C-C06D-9A46-BB06-14897DCDB710}" srcOrd="2" destOrd="0" presId="urn:microsoft.com/office/officeart/2005/8/layout/hierarchy4"/>
    <dgm:cxn modelId="{3E9F3AF7-DB63-5F41-831F-14063467F1D2}" type="presParOf" srcId="{D133BF8C-C06D-9A46-BB06-14897DCDB710}" destId="{63CE26F5-3FCE-1F4D-B38D-D81677188A33}" srcOrd="0" destOrd="0" presId="urn:microsoft.com/office/officeart/2005/8/layout/hierarchy4"/>
    <dgm:cxn modelId="{8E4EDAC2-250E-BA49-9375-BA0FCC922111}" type="presParOf" srcId="{63CE26F5-3FCE-1F4D-B38D-D81677188A33}" destId="{C36F0266-78F6-5A44-B4BF-021A7758756D}" srcOrd="0" destOrd="0" presId="urn:microsoft.com/office/officeart/2005/8/layout/hierarchy4"/>
    <dgm:cxn modelId="{C6E77EC3-E33A-1348-82AF-943EA3F9B514}" type="presParOf" srcId="{63CE26F5-3FCE-1F4D-B38D-D81677188A33}" destId="{745A8977-AFB8-AF4B-AA27-5D73B15F87FF}" srcOrd="1" destOrd="0" presId="urn:microsoft.com/office/officeart/2005/8/layout/hierarchy4"/>
    <dgm:cxn modelId="{D16B3836-8256-E04F-9D53-3D9DAF158AE6}" type="presParOf" srcId="{D133BF8C-C06D-9A46-BB06-14897DCDB710}" destId="{22486473-7C82-CA4C-9DE8-9FD4534B7EB3}" srcOrd="1" destOrd="0" presId="urn:microsoft.com/office/officeart/2005/8/layout/hierarchy4"/>
    <dgm:cxn modelId="{DD269E91-49C0-0742-B5CF-7B90D6E27511}" type="presParOf" srcId="{D133BF8C-C06D-9A46-BB06-14897DCDB710}" destId="{2AD98B2F-773B-694D-8CFC-ED1BE533A682}" srcOrd="2" destOrd="0" presId="urn:microsoft.com/office/officeart/2005/8/layout/hierarchy4"/>
    <dgm:cxn modelId="{A4054BAF-120D-084B-A819-570B6CAED756}" type="presParOf" srcId="{2AD98B2F-773B-694D-8CFC-ED1BE533A682}" destId="{649312D2-F779-734A-A717-64BD7F1A66CF}" srcOrd="0" destOrd="0" presId="urn:microsoft.com/office/officeart/2005/8/layout/hierarchy4"/>
    <dgm:cxn modelId="{430C1EFC-2B71-EF40-82A2-ECF641CBC0C2}" type="presParOf" srcId="{2AD98B2F-773B-694D-8CFC-ED1BE533A682}" destId="{8B5B6B73-0F78-4845-9A35-C86E6A7FC206}" srcOrd="1" destOrd="0" presId="urn:microsoft.com/office/officeart/2005/8/layout/hierarchy4"/>
    <dgm:cxn modelId="{EFBAAFA5-0E02-2C41-A146-E0BFE9F5B84F}" type="presParOf" srcId="{2AD98B2F-773B-694D-8CFC-ED1BE533A682}" destId="{AD02DB24-8941-4543-A9C9-52642C14BA74}" srcOrd="2" destOrd="0" presId="urn:microsoft.com/office/officeart/2005/8/layout/hierarchy4"/>
    <dgm:cxn modelId="{E4EC1F45-C01A-F148-A915-A79DBE700CE1}" type="presParOf" srcId="{AD02DB24-8941-4543-A9C9-52642C14BA74}" destId="{F7FAD7E5-2149-5845-A60D-5000A719420B}" srcOrd="0" destOrd="0" presId="urn:microsoft.com/office/officeart/2005/8/layout/hierarchy4"/>
    <dgm:cxn modelId="{94430843-C79F-FA49-AEB2-B78920425391}" type="presParOf" srcId="{F7FAD7E5-2149-5845-A60D-5000A719420B}" destId="{5AFB4C41-0D53-8648-8A22-9E845E4DFF07}" srcOrd="0" destOrd="0" presId="urn:microsoft.com/office/officeart/2005/8/layout/hierarchy4"/>
    <dgm:cxn modelId="{22581452-E66F-3540-B41A-E29968192A49}" type="presParOf" srcId="{F7FAD7E5-2149-5845-A60D-5000A719420B}" destId="{62D699DB-D22C-244C-9EDC-7A757A2C97A2}" srcOrd="1" destOrd="0" presId="urn:microsoft.com/office/officeart/2005/8/layout/hierarchy4"/>
    <dgm:cxn modelId="{5E7575F8-BFCF-EA46-A971-DB65DCDF8275}" type="presParOf" srcId="{AD02DB24-8941-4543-A9C9-52642C14BA74}" destId="{742706FF-8F3A-284D-ADB7-F7338AB60DF8}" srcOrd="1" destOrd="0" presId="urn:microsoft.com/office/officeart/2005/8/layout/hierarchy4"/>
    <dgm:cxn modelId="{B4F44C0A-163A-7645-B995-635E6284F602}" type="presParOf" srcId="{AD02DB24-8941-4543-A9C9-52642C14BA74}" destId="{9922BC4C-5767-2E40-9146-1F61241CC47E}" srcOrd="2" destOrd="0" presId="urn:microsoft.com/office/officeart/2005/8/layout/hierarchy4"/>
    <dgm:cxn modelId="{06FEEF04-9AE9-FD48-8E8E-AE733D93D433}" type="presParOf" srcId="{9922BC4C-5767-2E40-9146-1F61241CC47E}" destId="{6A484D81-FA50-BF40-8BF3-381F0BA0D6C9}" srcOrd="0" destOrd="0" presId="urn:microsoft.com/office/officeart/2005/8/layout/hierarchy4"/>
    <dgm:cxn modelId="{AA315576-B29F-404C-B55D-C2B4B911A335}" type="presParOf" srcId="{9922BC4C-5767-2E40-9146-1F61241CC47E}" destId="{2057CCCB-AA28-614D-BC7C-209B808447E3}" srcOrd="1" destOrd="0" presId="urn:microsoft.com/office/officeart/2005/8/layout/hierarchy4"/>
    <dgm:cxn modelId="{ACA1BF26-A250-834E-87A4-38422D3D4226}" type="presParOf" srcId="{D133BF8C-C06D-9A46-BB06-14897DCDB710}" destId="{B6F42E64-E6EA-9046-83B9-E48152D63BC7}" srcOrd="3" destOrd="0" presId="urn:microsoft.com/office/officeart/2005/8/layout/hierarchy4"/>
    <dgm:cxn modelId="{AA66F70B-629F-E04D-9A2A-AAA66EFA52A1}" type="presParOf" srcId="{D133BF8C-C06D-9A46-BB06-14897DCDB710}" destId="{F845F4B1-1C14-AD44-8E4E-4C2B9DD9510B}" srcOrd="4" destOrd="0" presId="urn:microsoft.com/office/officeart/2005/8/layout/hierarchy4"/>
    <dgm:cxn modelId="{71AA9399-96AC-4342-9026-B5E8FF16A3E8}" type="presParOf" srcId="{F845F4B1-1C14-AD44-8E4E-4C2B9DD9510B}" destId="{58A7BEEA-39EB-784F-8990-E1AD0239B24B}" srcOrd="0" destOrd="0" presId="urn:microsoft.com/office/officeart/2005/8/layout/hierarchy4"/>
    <dgm:cxn modelId="{C73E07A3-6378-FA40-9C1C-4A75B6B1BB87}" type="presParOf" srcId="{F845F4B1-1C14-AD44-8E4E-4C2B9DD9510B}" destId="{62AB556E-CE5D-5D45-8D23-BA539E9FCA9C}" srcOrd="1" destOrd="0" presId="urn:microsoft.com/office/officeart/2005/8/layout/hierarchy4"/>
    <dgm:cxn modelId="{8F6DE53A-5F99-CA4C-8B6E-26785565EE27}" type="presParOf" srcId="{D133BF8C-C06D-9A46-BB06-14897DCDB710}" destId="{39315032-518D-B94D-BD6D-A898E5A23AB9}" srcOrd="5" destOrd="0" presId="urn:microsoft.com/office/officeart/2005/8/layout/hierarchy4"/>
    <dgm:cxn modelId="{94DAAA03-990C-D840-B270-64B664CF5AC1}" type="presParOf" srcId="{D133BF8C-C06D-9A46-BB06-14897DCDB710}" destId="{F5CF61C0-AA76-8E48-B9E2-BC504E9C51C4}" srcOrd="6" destOrd="0" presId="urn:microsoft.com/office/officeart/2005/8/layout/hierarchy4"/>
    <dgm:cxn modelId="{60ED4351-C8C5-6146-AEAB-015D45D02B5F}" type="presParOf" srcId="{F5CF61C0-AA76-8E48-B9E2-BC504E9C51C4}" destId="{7CE66792-18C5-F143-A2EB-81E5A74DABAC}" srcOrd="0" destOrd="0" presId="urn:microsoft.com/office/officeart/2005/8/layout/hierarchy4"/>
    <dgm:cxn modelId="{BE3BA0A9-BE1F-BB4B-9F99-3874F88E2BEE}" type="presParOf" srcId="{F5CF61C0-AA76-8E48-B9E2-BC504E9C51C4}" destId="{FFE3DFBA-AD98-8A48-B580-39993D44740E}" srcOrd="1" destOrd="0" presId="urn:microsoft.com/office/officeart/2005/8/layout/hierarchy4"/>
    <dgm:cxn modelId="{93756CDE-0ABF-9144-B163-596F41D0D69C}" type="presParOf" srcId="{D133BF8C-C06D-9A46-BB06-14897DCDB710}" destId="{984556CB-AE26-224D-A278-58889BC2BD5B}" srcOrd="7" destOrd="0" presId="urn:microsoft.com/office/officeart/2005/8/layout/hierarchy4"/>
    <dgm:cxn modelId="{EA238122-276E-6C4C-B911-67EC769305DC}" type="presParOf" srcId="{D133BF8C-C06D-9A46-BB06-14897DCDB710}" destId="{2A3089A3-7B70-1541-816E-3F02B2BEEAC0}" srcOrd="8" destOrd="0" presId="urn:microsoft.com/office/officeart/2005/8/layout/hierarchy4"/>
    <dgm:cxn modelId="{79F48598-318B-C14F-8C53-745921520B8B}" type="presParOf" srcId="{2A3089A3-7B70-1541-816E-3F02B2BEEAC0}" destId="{64524277-3A78-DD4C-9C9F-775BA573BF0C}" srcOrd="0" destOrd="0" presId="urn:microsoft.com/office/officeart/2005/8/layout/hierarchy4"/>
    <dgm:cxn modelId="{21D5E95A-F940-B443-B972-69327A3B4AE1}" type="presParOf" srcId="{2A3089A3-7B70-1541-816E-3F02B2BEEAC0}" destId="{0925AB65-1F41-854F-9F3D-FBFF3A687E35}" srcOrd="1" destOrd="0" presId="urn:microsoft.com/office/officeart/2005/8/layout/hierarchy4"/>
    <dgm:cxn modelId="{05A25864-3B21-4F45-A62A-E8601DA603B1}" type="presParOf" srcId="{D133BF8C-C06D-9A46-BB06-14897DCDB710}" destId="{82554A0F-6A53-4D46-9FF5-175ADFD559CA}" srcOrd="9" destOrd="0" presId="urn:microsoft.com/office/officeart/2005/8/layout/hierarchy4"/>
    <dgm:cxn modelId="{3E731683-1375-8446-8191-0491F21FE8EA}" type="presParOf" srcId="{D133BF8C-C06D-9A46-BB06-14897DCDB710}" destId="{57B5CF71-26C4-DA4D-94F3-8E1D1C4BCDC8}" srcOrd="10" destOrd="0" presId="urn:microsoft.com/office/officeart/2005/8/layout/hierarchy4"/>
    <dgm:cxn modelId="{9E7F72D1-6A7B-9347-B51D-9666D69BBFF6}" type="presParOf" srcId="{57B5CF71-26C4-DA4D-94F3-8E1D1C4BCDC8}" destId="{424F91E7-0CC0-FB4B-A3F6-D4B9F72696E0}" srcOrd="0" destOrd="0" presId="urn:microsoft.com/office/officeart/2005/8/layout/hierarchy4"/>
    <dgm:cxn modelId="{B38A054A-9354-0249-BABD-DA556115E853}" type="presParOf" srcId="{57B5CF71-26C4-DA4D-94F3-8E1D1C4BCDC8}" destId="{24C82FF4-81C2-834C-80BB-93C207B4ECA6}" srcOrd="1" destOrd="0" presId="urn:microsoft.com/office/officeart/2005/8/layout/hierarchy4"/>
    <dgm:cxn modelId="{8A5AFDBD-3138-8147-8DD9-320EDFF30C98}" type="presParOf" srcId="{D133BF8C-C06D-9A46-BB06-14897DCDB710}" destId="{71751794-2AB6-3841-8DEE-911E20E29FD3}" srcOrd="11" destOrd="0" presId="urn:microsoft.com/office/officeart/2005/8/layout/hierarchy4"/>
    <dgm:cxn modelId="{D433B88E-8E31-5C45-8F00-6FEF0715ECF4}" type="presParOf" srcId="{D133BF8C-C06D-9A46-BB06-14897DCDB710}" destId="{3486AC0B-C601-FE4D-8AC2-B31F38002B2F}" srcOrd="12" destOrd="0" presId="urn:microsoft.com/office/officeart/2005/8/layout/hierarchy4"/>
    <dgm:cxn modelId="{9641CC04-B1B3-944D-A8BF-2A3DE82FB0F8}" type="presParOf" srcId="{3486AC0B-C601-FE4D-8AC2-B31F38002B2F}" destId="{FF873463-EF33-224B-9F76-8A500F62DD6D}" srcOrd="0" destOrd="0" presId="urn:microsoft.com/office/officeart/2005/8/layout/hierarchy4"/>
    <dgm:cxn modelId="{86D1922A-7F12-8748-896E-F32F4AFF6D79}" type="presParOf" srcId="{3486AC0B-C601-FE4D-8AC2-B31F38002B2F}" destId="{39887FAD-A781-FF48-B166-E52B67D9541B}" srcOrd="1" destOrd="0" presId="urn:microsoft.com/office/officeart/2005/8/layout/hierarchy4"/>
    <dgm:cxn modelId="{C22F693C-63AC-754C-B95F-82285ECC4B09}" type="presParOf" srcId="{D133BF8C-C06D-9A46-BB06-14897DCDB710}" destId="{1661E5B5-E9A0-934A-9BB2-7F6688B8F535}" srcOrd="13" destOrd="0" presId="urn:microsoft.com/office/officeart/2005/8/layout/hierarchy4"/>
    <dgm:cxn modelId="{C615393C-5977-7A4B-955F-8714BF23AF0D}" type="presParOf" srcId="{D133BF8C-C06D-9A46-BB06-14897DCDB710}" destId="{74F9B3BF-6808-044D-916E-100BE873B557}" srcOrd="14" destOrd="0" presId="urn:microsoft.com/office/officeart/2005/8/layout/hierarchy4"/>
    <dgm:cxn modelId="{049B341E-B085-3E43-AEC0-4712270B82C3}" type="presParOf" srcId="{74F9B3BF-6808-044D-916E-100BE873B557}" destId="{8EE1454A-76F3-E74A-9248-21F161B2F4AF}" srcOrd="0" destOrd="0" presId="urn:microsoft.com/office/officeart/2005/8/layout/hierarchy4"/>
    <dgm:cxn modelId="{ECEA8FBA-4856-6E4F-A386-E9D47E83B4F2}" type="presParOf" srcId="{74F9B3BF-6808-044D-916E-100BE873B557}" destId="{78C111D8-C732-E04B-8441-81BFD632EB23}"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33E2CBC-C7FB-DD49-8983-9B9650212214}">
      <dgm:prSet phldrT="[Text]" custT="1"/>
      <dgm:spPr>
        <a:solidFill>
          <a:schemeClr val="bg2"/>
        </a:solidFill>
        <a:ln>
          <a:solidFill>
            <a:srgbClr val="D1D3D4"/>
          </a:solidFill>
        </a:ln>
      </dgm:spPr>
      <dgm:t>
        <a:bodyPr/>
        <a:lstStyle/>
        <a:p>
          <a:pPr algn="ctr"/>
          <a:r>
            <a:rPr lang="en-US" sz="2800" dirty="0">
              <a:solidFill>
                <a:schemeClr val="bg1"/>
              </a:solidFill>
            </a:rPr>
            <a:t>PCCC Write # 1</a:t>
          </a:r>
        </a:p>
      </dgm:t>
    </dgm:pt>
    <dgm:pt modelId="{B4E35973-86ED-2A47-AB09-CEBC373EA9FA}" type="parTrans" cxnId="{B596AC28-C253-C04E-8654-1790E5E0B4DE}">
      <dgm:prSet/>
      <dgm:spPr/>
      <dgm:t>
        <a:bodyPr/>
        <a:lstStyle/>
        <a:p>
          <a:endParaRPr lang="en-US"/>
        </a:p>
      </dgm:t>
    </dgm:pt>
    <dgm:pt modelId="{13426F2A-F328-074A-81BB-C474C562C5C6}" type="sibTrans" cxnId="{B596AC28-C253-C04E-8654-1790E5E0B4DE}">
      <dgm:prSet/>
      <dgm:spPr/>
      <dgm:t>
        <a:bodyPr/>
        <a:lstStyle/>
        <a:p>
          <a:endParaRPr lang="en-US"/>
        </a:p>
      </dgm:t>
    </dgm:pt>
    <dgm:pt modelId="{B0D67B2C-5AEE-774E-8AA9-12FE449FE297}">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0x49</a:t>
          </a:r>
        </a:p>
      </dgm:t>
    </dgm:pt>
    <dgm:pt modelId="{A9F6E435-F13E-9342-B892-EECDB6D6D655}" type="parTrans" cxnId="{77B5893B-B295-E440-8FE4-BB207AB138D5}">
      <dgm:prSet/>
      <dgm:spPr/>
      <dgm:t>
        <a:bodyPr/>
        <a:lstStyle/>
        <a:p>
          <a:endParaRPr lang="en-US"/>
        </a:p>
      </dgm:t>
    </dgm:pt>
    <dgm:pt modelId="{090764B2-4B47-C04B-8163-F07AD8AC89EA}" type="sibTrans" cxnId="{77B5893B-B295-E440-8FE4-BB207AB138D5}">
      <dgm:prSet/>
      <dgm:spPr/>
      <dgm:t>
        <a:bodyPr/>
        <a:lstStyle/>
        <a:p>
          <a:endParaRPr lang="en-US"/>
        </a:p>
      </dgm:t>
    </dgm:pt>
    <dgm:pt modelId="{0734C509-AB0B-E049-ADC7-4A8177777013}">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gm:t>
    </dgm:pt>
    <dgm:pt modelId="{9CCC7C53-B2BE-0C44-BDAD-A51F5D63EC20}" type="parTrans" cxnId="{3B34F17D-5FFB-9B41-9B89-D940CD4AF65A}">
      <dgm:prSet/>
      <dgm:spPr/>
      <dgm:t>
        <a:bodyPr/>
        <a:lstStyle/>
        <a:p>
          <a:endParaRPr lang="en-US"/>
        </a:p>
      </dgm:t>
    </dgm:pt>
    <dgm:pt modelId="{504BA490-96D5-264A-804E-E64873365E39}" type="sibTrans" cxnId="{3B34F17D-5FFB-9B41-9B89-D940CD4AF65A}">
      <dgm:prSet/>
      <dgm:spPr/>
      <dgm:t>
        <a:bodyPr/>
        <a:lstStyle/>
        <a:p>
          <a:endParaRPr lang="en-US"/>
        </a:p>
      </dgm:t>
    </dgm:pt>
    <dgm:pt modelId="{B2BF3F00-7F13-7042-8DCB-981E2CF879CC}">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0x50</a:t>
          </a:r>
        </a:p>
      </dgm:t>
    </dgm:pt>
    <dgm:pt modelId="{AAB65176-70CA-0141-B2B4-276A298ED009}" type="parTrans" cxnId="{1CE13399-8250-8C4F-ADA0-4AFB9E9DB87F}">
      <dgm:prSet/>
      <dgm:spPr/>
      <dgm:t>
        <a:bodyPr/>
        <a:lstStyle/>
        <a:p>
          <a:endParaRPr lang="en-US"/>
        </a:p>
      </dgm:t>
    </dgm:pt>
    <dgm:pt modelId="{E0C9D9EB-2A0F-F84A-B562-D5C7ABF4B6D4}" type="sibTrans" cxnId="{1CE13399-8250-8C4F-ADA0-4AFB9E9DB87F}">
      <dgm:prSet/>
      <dgm:spPr/>
      <dgm:t>
        <a:bodyPr/>
        <a:lstStyle/>
        <a:p>
          <a:endParaRPr lang="en-US"/>
        </a:p>
      </dgm:t>
    </dgm:pt>
    <dgm:pt modelId="{84F34D72-72BB-1047-958C-6244B0DFB15A}">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0x01</a:t>
          </a:r>
        </a:p>
      </dgm:t>
    </dgm:pt>
    <dgm:pt modelId="{056F0A90-6A87-564A-B4F4-4BEF922A4A13}" type="parTrans" cxnId="{F6A8058D-9978-F540-BFDC-4C083C97444E}">
      <dgm:prSet/>
      <dgm:spPr/>
      <dgm:t>
        <a:bodyPr/>
        <a:lstStyle/>
        <a:p>
          <a:endParaRPr lang="en-US"/>
        </a:p>
      </dgm:t>
    </dgm:pt>
    <dgm:pt modelId="{4CBC7027-700B-884E-817E-B654B3C03342}" type="sibTrans" cxnId="{F6A8058D-9978-F540-BFDC-4C083C97444E}">
      <dgm:prSet/>
      <dgm:spPr/>
      <dgm:t>
        <a:bodyPr/>
        <a:lstStyle/>
        <a:p>
          <a:endParaRPr lang="en-US"/>
        </a:p>
      </dgm:t>
    </dgm:pt>
    <dgm:pt modelId="{808EED2D-709F-494D-851C-E38D4E1589B8}">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0x00</a:t>
          </a:r>
        </a:p>
      </dgm:t>
    </dgm:pt>
    <dgm:pt modelId="{80F55A16-B379-1047-BBCE-EAE92D5F9192}" type="parTrans" cxnId="{EA811567-2EBF-9346-A2E2-B647F03E72C0}">
      <dgm:prSet/>
      <dgm:spPr/>
      <dgm:t>
        <a:bodyPr/>
        <a:lstStyle/>
        <a:p>
          <a:endParaRPr lang="en-US"/>
        </a:p>
      </dgm:t>
    </dgm:pt>
    <dgm:pt modelId="{955E182C-ADBB-6040-B603-8C1C9EA70421}" type="sibTrans" cxnId="{EA811567-2EBF-9346-A2E2-B647F03E72C0}">
      <dgm:prSet/>
      <dgm:spPr/>
      <dgm:t>
        <a:bodyPr/>
        <a:lstStyle/>
        <a:p>
          <a:endParaRPr lang="en-US"/>
        </a:p>
      </dgm:t>
    </dgm:pt>
    <dgm:pt modelId="{C040ADD1-D624-FE47-915C-3079D81645F9}">
      <dgm:prSet phldrT="[Text]" custT="1"/>
      <dgm:spPr>
        <a:solidFill>
          <a:schemeClr val="bg2"/>
        </a:solidFill>
        <a:ln>
          <a:solidFill>
            <a:srgbClr val="D1D3D4"/>
          </a:solidFill>
        </a:ln>
      </dgm:spPr>
      <dgm:t>
        <a:bodyPr/>
        <a:lstStyle/>
        <a:p>
          <a:r>
            <a:rPr lang="en-US" sz="2800" dirty="0">
              <a:solidFill>
                <a:schemeClr val="bg1"/>
              </a:solidFill>
            </a:rPr>
            <a:t>PCCC Write # 2</a:t>
          </a:r>
        </a:p>
      </dgm:t>
    </dgm:pt>
    <dgm:pt modelId="{A1F53648-49BD-CD4A-96C4-EFC679795E71}" type="parTrans" cxnId="{0853964A-E379-B94D-93D9-78639E991E46}">
      <dgm:prSet/>
      <dgm:spPr/>
      <dgm:t>
        <a:bodyPr/>
        <a:lstStyle/>
        <a:p>
          <a:endParaRPr lang="en-US"/>
        </a:p>
      </dgm:t>
    </dgm:pt>
    <dgm:pt modelId="{F5D2F41B-4D9C-DB42-BEA5-A1CD108D35A6}" type="sibTrans" cxnId="{0853964A-E379-B94D-93D9-78639E991E46}">
      <dgm:prSet/>
      <dgm:spPr/>
      <dgm:t>
        <a:bodyPr/>
        <a:lstStyle/>
        <a:p>
          <a:endParaRPr lang="en-US"/>
        </a:p>
      </dgm:t>
    </dgm:pt>
    <dgm:pt modelId="{DB452149-502A-6A40-8608-D8A30CE8A2D2}">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0x50</a:t>
          </a:r>
        </a:p>
      </dgm:t>
    </dgm:pt>
    <dgm:pt modelId="{2405930D-B562-6A40-8A71-F07F982F6648}" type="parTrans" cxnId="{2A847A74-D876-8047-A269-4119201EF873}">
      <dgm:prSet/>
      <dgm:spPr/>
      <dgm:t>
        <a:bodyPr/>
        <a:lstStyle/>
        <a:p>
          <a:endParaRPr lang="en-US"/>
        </a:p>
      </dgm:t>
    </dgm:pt>
    <dgm:pt modelId="{669FE2DD-74C9-E647-AD25-36219B52E8CD}" type="sibTrans" cxnId="{2A847A74-D876-8047-A269-4119201EF873}">
      <dgm:prSet/>
      <dgm:spPr/>
      <dgm:t>
        <a:bodyPr/>
        <a:lstStyle/>
        <a:p>
          <a:endParaRPr lang="en-US"/>
        </a:p>
      </dgm:t>
    </dgm:pt>
    <dgm:pt modelId="{B7BB07C0-CBBD-454F-8513-7EA7FFAD2D04}">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0x01</a:t>
          </a:r>
        </a:p>
      </dgm:t>
    </dgm:pt>
    <dgm:pt modelId="{C2FC188E-7462-1D48-A090-27133BD688B6}" type="parTrans" cxnId="{F44423E7-A264-574A-A7A7-CD0276742356}">
      <dgm:prSet/>
      <dgm:spPr/>
      <dgm:t>
        <a:bodyPr/>
        <a:lstStyle/>
        <a:p>
          <a:endParaRPr lang="en-US"/>
        </a:p>
      </dgm:t>
    </dgm:pt>
    <dgm:pt modelId="{700FF2F7-E0D0-5341-BE50-A6765533C2A6}" type="sibTrans" cxnId="{F44423E7-A264-574A-A7A7-CD0276742356}">
      <dgm:prSet/>
      <dgm:spPr/>
      <dgm:t>
        <a:bodyPr/>
        <a:lstStyle/>
        <a:p>
          <a:endParaRPr lang="en-US"/>
        </a:p>
      </dgm:t>
    </dgm:pt>
    <dgm:pt modelId="{0C55C339-8552-B342-B3B7-E40934A1EF08}">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0x49</a:t>
          </a:r>
        </a:p>
      </dgm:t>
    </dgm:pt>
    <dgm:pt modelId="{388665B3-52CD-8E4E-9809-836F4127C150}" type="parTrans" cxnId="{4F8B3984-64A2-E442-812B-EB5359223918}">
      <dgm:prSet/>
      <dgm:spPr/>
      <dgm:t>
        <a:bodyPr/>
        <a:lstStyle/>
        <a:p>
          <a:endParaRPr lang="en-US"/>
        </a:p>
      </dgm:t>
    </dgm:pt>
    <dgm:pt modelId="{24985A03-9936-5946-A0EE-275295C1995D}" type="sibTrans" cxnId="{4F8B3984-64A2-E442-812B-EB5359223918}">
      <dgm:prSet/>
      <dgm:spPr/>
      <dgm:t>
        <a:bodyPr/>
        <a:lstStyle/>
        <a:p>
          <a:endParaRPr lang="en-US"/>
        </a:p>
      </dgm:t>
    </dgm:pt>
    <dgm:pt modelId="{DD9FD0CC-E9CA-8E42-9AF1-029CEB3E1CF1}">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gm:t>
    </dgm:pt>
    <dgm:pt modelId="{4EB145AE-49BD-1444-86C0-193688DB580A}" type="parTrans" cxnId="{9BC89ED0-C7A2-FB49-9CA1-AF010CDA0F45}">
      <dgm:prSet/>
      <dgm:spPr/>
      <dgm:t>
        <a:bodyPr/>
        <a:lstStyle/>
        <a:p>
          <a:endParaRPr lang="en-US"/>
        </a:p>
      </dgm:t>
    </dgm:pt>
    <dgm:pt modelId="{3DCEAB74-74E8-CF47-9342-BBAE60A032D0}" type="sibTrans" cxnId="{9BC89ED0-C7A2-FB49-9CA1-AF010CDA0F45}">
      <dgm:prSet/>
      <dgm:spPr/>
      <dgm:t>
        <a:bodyPr/>
        <a:lstStyle/>
        <a:p>
          <a:endParaRPr lang="en-US"/>
        </a:p>
      </dgm:t>
    </dgm:pt>
    <dgm:pt modelId="{C68F8C52-B7D7-F64D-B4AB-CD2A7FBC95F2}">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0x28</a:t>
          </a:r>
        </a:p>
      </dgm:t>
    </dgm:pt>
    <dgm:pt modelId="{91C80B1B-BAA6-7240-AE1C-09C03629C5EA}" type="parTrans" cxnId="{1FAF8E18-0DDF-9A4C-A3D4-C597EA833E52}">
      <dgm:prSet/>
      <dgm:spPr/>
      <dgm:t>
        <a:bodyPr/>
        <a:lstStyle/>
        <a:p>
          <a:endParaRPr lang="en-US"/>
        </a:p>
      </dgm:t>
    </dgm:pt>
    <dgm:pt modelId="{A3F3E89C-5BEA-624B-B466-795BFF696CED}" type="sibTrans" cxnId="{1FAF8E18-0DDF-9A4C-A3D4-C597EA833E52}">
      <dgm:prSet/>
      <dgm:spPr/>
      <dgm:t>
        <a:bodyPr/>
        <a:lstStyle/>
        <a:p>
          <a:endParaRPr lang="en-US"/>
        </a:p>
      </dgm:t>
    </dgm:pt>
    <dgm:pt modelId="{3ECD868A-4E74-D84D-99A5-A3111EC9F047}">
      <dgm:prSet custT="1"/>
      <dgm:spPr>
        <a:solidFill>
          <a:srgbClr val="ED6F09">
            <a:alpha val="90000"/>
          </a:srgb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a:t>
          </a:r>
        </a:p>
      </dgm:t>
    </dgm:pt>
    <dgm:pt modelId="{5750A77C-817C-1A45-94D1-E56F1486DE65}" type="parTrans" cxnId="{3861CF45-12C3-A147-9080-7BB3B1683699}">
      <dgm:prSet/>
      <dgm:spPr/>
      <dgm:t>
        <a:bodyPr/>
        <a:lstStyle/>
        <a:p>
          <a:endParaRPr lang="en-US"/>
        </a:p>
      </dgm:t>
    </dgm:pt>
    <dgm:pt modelId="{27397BFB-1DA3-5B4E-AAC7-C577351A2861}" type="sibTrans" cxnId="{3861CF45-12C3-A147-9080-7BB3B1683699}">
      <dgm:prSet/>
      <dgm:spPr/>
      <dgm:t>
        <a:bodyPr/>
        <a:lstStyle/>
        <a:p>
          <a:endParaRPr lang="en-US"/>
        </a:p>
      </dgm:t>
    </dgm:pt>
    <dgm:pt modelId="{621E721A-5B1A-CF4D-8708-ED4255B0802E}">
      <dgm:prSet phldrT="[Text]" custT="1"/>
      <dgm:spPr>
        <a:solidFill>
          <a:srgbClr val="ED6F09">
            <a:alpha val="90000"/>
          </a:srgb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a:t>
          </a:r>
        </a:p>
      </dgm:t>
    </dgm:pt>
    <dgm:pt modelId="{91A64A16-6531-8043-A5C9-C939133A3A87}" type="parTrans" cxnId="{C8E83509-BCA7-8044-80DB-91CC9B71F6BF}">
      <dgm:prSet/>
      <dgm:spPr/>
      <dgm:t>
        <a:bodyPr/>
        <a:lstStyle/>
        <a:p>
          <a:endParaRPr lang="en-US"/>
        </a:p>
      </dgm:t>
    </dgm:pt>
    <dgm:pt modelId="{CEDF29C2-68A2-364E-B16D-ABB21B137548}" type="sibTrans" cxnId="{C8E83509-BCA7-8044-80DB-91CC9B71F6BF}">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7087EBDE-EE8E-FB41-BC63-A7083572DBEE}" type="pres">
      <dgm:prSet presAssocID="{433E2CBC-C7FB-DD49-8983-9B9650212214}" presName="compNode" presStyleCnt="0"/>
      <dgm:spPr/>
    </dgm:pt>
    <dgm:pt modelId="{73805588-BD47-0847-91E0-C238E80B4B8F}" type="pres">
      <dgm:prSet presAssocID="{433E2CBC-C7FB-DD49-8983-9B9650212214}" presName="aNode" presStyleLbl="bgShp" presStyleIdx="0" presStyleCnt="2" custLinFactNeighborY="-472"/>
      <dgm:spPr/>
    </dgm:pt>
    <dgm:pt modelId="{FD68D1E7-D1EF-554D-90AC-91841E196EB4}" type="pres">
      <dgm:prSet presAssocID="{433E2CBC-C7FB-DD49-8983-9B9650212214}" presName="textNode" presStyleLbl="bgShp" presStyleIdx="0" presStyleCnt="2"/>
      <dgm:spPr/>
    </dgm:pt>
    <dgm:pt modelId="{7F1FA0C3-D381-3848-85F6-3D5DF4B61269}" type="pres">
      <dgm:prSet presAssocID="{433E2CBC-C7FB-DD49-8983-9B9650212214}" presName="compChildNode" presStyleCnt="0"/>
      <dgm:spPr/>
    </dgm:pt>
    <dgm:pt modelId="{7AD02028-FF1C-EA47-9670-33D66D287E27}" type="pres">
      <dgm:prSet presAssocID="{433E2CBC-C7FB-DD49-8983-9B9650212214}" presName="theInnerList" presStyleCnt="0"/>
      <dgm:spPr/>
    </dgm:pt>
    <dgm:pt modelId="{2D73410A-BE1A-B34F-A89E-3D5C5F4FC432}" type="pres">
      <dgm:prSet presAssocID="{B2BF3F00-7F13-7042-8DCB-981E2CF879CC}" presName="childNode" presStyleLbl="node1" presStyleIdx="0" presStyleCnt="12" custLinFactY="-22809" custLinFactNeighborY="-100000">
        <dgm:presLayoutVars>
          <dgm:bulletEnabled val="1"/>
        </dgm:presLayoutVars>
      </dgm:prSet>
      <dgm:spPr/>
    </dgm:pt>
    <dgm:pt modelId="{E2F0187E-F259-C346-AD21-D971E43B9B6E}" type="pres">
      <dgm:prSet presAssocID="{B2BF3F00-7F13-7042-8DCB-981E2CF879CC}" presName="aSpace2" presStyleCnt="0"/>
      <dgm:spPr/>
    </dgm:pt>
    <dgm:pt modelId="{9E49BA48-86F1-1E4C-B23C-8C0AF2A8114B}" type="pres">
      <dgm:prSet presAssocID="{84F34D72-72BB-1047-958C-6244B0DFB15A}" presName="childNode" presStyleLbl="node1" presStyleIdx="1" presStyleCnt="12" custLinFactY="-22809" custLinFactNeighborY="-100000">
        <dgm:presLayoutVars>
          <dgm:bulletEnabled val="1"/>
        </dgm:presLayoutVars>
      </dgm:prSet>
      <dgm:spPr/>
    </dgm:pt>
    <dgm:pt modelId="{DA3A10BA-608C-A341-A421-93BCECBC0B58}" type="pres">
      <dgm:prSet presAssocID="{84F34D72-72BB-1047-958C-6244B0DFB15A}" presName="aSpace2" presStyleCnt="0"/>
      <dgm:spPr/>
    </dgm:pt>
    <dgm:pt modelId="{490F0A87-B405-B346-8439-E77BA27F1CF2}" type="pres">
      <dgm:prSet presAssocID="{B0D67B2C-5AEE-774E-8AA9-12FE449FE297}" presName="childNode" presStyleLbl="node1" presStyleIdx="2" presStyleCnt="12" custLinFactY="-22809" custLinFactNeighborY="-100000">
        <dgm:presLayoutVars>
          <dgm:bulletEnabled val="1"/>
        </dgm:presLayoutVars>
      </dgm:prSet>
      <dgm:spPr/>
    </dgm:pt>
    <dgm:pt modelId="{85F0026B-26C4-5849-A9BC-B30B5AFF4F8D}" type="pres">
      <dgm:prSet presAssocID="{B0D67B2C-5AEE-774E-8AA9-12FE449FE297}" presName="aSpace2" presStyleCnt="0"/>
      <dgm:spPr/>
    </dgm:pt>
    <dgm:pt modelId="{43A9E48D-469D-D147-9DB4-9C5254A4AC26}" type="pres">
      <dgm:prSet presAssocID="{0734C509-AB0B-E049-ADC7-4A8177777013}" presName="childNode" presStyleLbl="node1" presStyleIdx="3" presStyleCnt="12" custLinFactY="-22809" custLinFactNeighborY="-100000">
        <dgm:presLayoutVars>
          <dgm:bulletEnabled val="1"/>
        </dgm:presLayoutVars>
      </dgm:prSet>
      <dgm:spPr/>
    </dgm:pt>
    <dgm:pt modelId="{AC389454-2D59-E040-99D8-B409C2CAA9D5}" type="pres">
      <dgm:prSet presAssocID="{0734C509-AB0B-E049-ADC7-4A8177777013}" presName="aSpace2" presStyleCnt="0"/>
      <dgm:spPr/>
    </dgm:pt>
    <dgm:pt modelId="{389339BA-1DFF-884E-B123-C6E20C84B5DD}" type="pres">
      <dgm:prSet presAssocID="{808EED2D-709F-494D-851C-E38D4E1589B8}" presName="childNode" presStyleLbl="node1" presStyleIdx="4" presStyleCnt="12" custLinFactY="-22809" custLinFactNeighborY="-100000">
        <dgm:presLayoutVars>
          <dgm:bulletEnabled val="1"/>
        </dgm:presLayoutVars>
      </dgm:prSet>
      <dgm:spPr/>
    </dgm:pt>
    <dgm:pt modelId="{BCEDC07D-8CA1-424F-90E0-FE1C655C1E2E}" type="pres">
      <dgm:prSet presAssocID="{808EED2D-709F-494D-851C-E38D4E1589B8}" presName="aSpace2" presStyleCnt="0"/>
      <dgm:spPr/>
    </dgm:pt>
    <dgm:pt modelId="{3BDD2ECD-A3E8-254B-A3D1-1BEE87D1E6CA}" type="pres">
      <dgm:prSet presAssocID="{3ECD868A-4E74-D84D-99A5-A3111EC9F047}" presName="childNode" presStyleLbl="node1" presStyleIdx="5" presStyleCnt="12" custLinFactY="-22809" custLinFactNeighborY="-100000">
        <dgm:presLayoutVars>
          <dgm:bulletEnabled val="1"/>
        </dgm:presLayoutVars>
      </dgm:prSet>
      <dgm:spPr/>
    </dgm:pt>
    <dgm:pt modelId="{87265EDF-2BF0-8346-893C-A8EF8A8BB4F0}" type="pres">
      <dgm:prSet presAssocID="{433E2CBC-C7FB-DD49-8983-9B9650212214}" presName="aSpace" presStyleCnt="0"/>
      <dgm:spPr/>
    </dgm:pt>
    <dgm:pt modelId="{F371EB15-A96F-2E42-AAD0-328D8A102C67}" type="pres">
      <dgm:prSet presAssocID="{C040ADD1-D624-FE47-915C-3079D81645F9}" presName="compNode" presStyleCnt="0"/>
      <dgm:spPr/>
    </dgm:pt>
    <dgm:pt modelId="{8C5B6D9E-91EE-AA41-BC59-8E04E71C8320}" type="pres">
      <dgm:prSet presAssocID="{C040ADD1-D624-FE47-915C-3079D81645F9}" presName="aNode" presStyleLbl="bgShp" presStyleIdx="1" presStyleCnt="2"/>
      <dgm:spPr/>
    </dgm:pt>
    <dgm:pt modelId="{7FEB90CD-0594-084A-9D10-C1E6FFB02F7E}" type="pres">
      <dgm:prSet presAssocID="{C040ADD1-D624-FE47-915C-3079D81645F9}" presName="textNode" presStyleLbl="bgShp" presStyleIdx="1" presStyleCnt="2"/>
      <dgm:spPr/>
    </dgm:pt>
    <dgm:pt modelId="{9067015C-F84F-B244-A6DC-D1F7B09F2791}" type="pres">
      <dgm:prSet presAssocID="{C040ADD1-D624-FE47-915C-3079D81645F9}" presName="compChildNode" presStyleCnt="0"/>
      <dgm:spPr/>
    </dgm:pt>
    <dgm:pt modelId="{BE8F4DC5-E458-0F44-9488-1C5817A80A3F}" type="pres">
      <dgm:prSet presAssocID="{C040ADD1-D624-FE47-915C-3079D81645F9}" presName="theInnerList" presStyleCnt="0"/>
      <dgm:spPr/>
    </dgm:pt>
    <dgm:pt modelId="{F348E28E-4CE3-4F4D-BE62-62F81BD3F0E3}" type="pres">
      <dgm:prSet presAssocID="{DB452149-502A-6A40-8608-D8A30CE8A2D2}" presName="childNode" presStyleLbl="node1" presStyleIdx="6" presStyleCnt="12" custLinFactY="-22809" custLinFactNeighborY="-100000">
        <dgm:presLayoutVars>
          <dgm:bulletEnabled val="1"/>
        </dgm:presLayoutVars>
      </dgm:prSet>
      <dgm:spPr>
        <a:xfrm>
          <a:off x="4781408" y="1145627"/>
          <a:ext cx="3252549" cy="441498"/>
        </a:xfrm>
        <a:prstGeom prst="roundRect">
          <a:avLst>
            <a:gd name="adj" fmla="val 10000"/>
          </a:avLst>
        </a:prstGeom>
      </dgm:spPr>
    </dgm:pt>
    <dgm:pt modelId="{F89B5362-D2D1-E649-9C91-56C702440FC5}" type="pres">
      <dgm:prSet presAssocID="{DB452149-502A-6A40-8608-D8A30CE8A2D2}" presName="aSpace2" presStyleCnt="0"/>
      <dgm:spPr/>
    </dgm:pt>
    <dgm:pt modelId="{9A8B920D-94D8-E44C-8069-1D599F1F5A4B}" type="pres">
      <dgm:prSet presAssocID="{B7BB07C0-CBBD-454F-8513-7EA7FFAD2D04}" presName="childNode" presStyleLbl="node1" presStyleIdx="7" presStyleCnt="12" custLinFactY="-22809" custLinFactNeighborY="-100000">
        <dgm:presLayoutVars>
          <dgm:bulletEnabled val="1"/>
        </dgm:presLayoutVars>
      </dgm:prSet>
      <dgm:spPr>
        <a:xfrm>
          <a:off x="4781408" y="1655048"/>
          <a:ext cx="3252549" cy="441498"/>
        </a:xfrm>
        <a:prstGeom prst="roundRect">
          <a:avLst>
            <a:gd name="adj" fmla="val 10000"/>
          </a:avLst>
        </a:prstGeom>
      </dgm:spPr>
    </dgm:pt>
    <dgm:pt modelId="{266CCED3-BA7D-E246-9EA2-B7CE981689F9}" type="pres">
      <dgm:prSet presAssocID="{B7BB07C0-CBBD-454F-8513-7EA7FFAD2D04}" presName="aSpace2" presStyleCnt="0"/>
      <dgm:spPr/>
    </dgm:pt>
    <dgm:pt modelId="{242075E4-0575-7A4A-8A3A-B3F082EAC903}" type="pres">
      <dgm:prSet presAssocID="{0C55C339-8552-B342-B3B7-E40934A1EF08}" presName="childNode" presStyleLbl="node1" presStyleIdx="8" presStyleCnt="12" custLinFactY="-22809" custLinFactNeighborY="-100000">
        <dgm:presLayoutVars>
          <dgm:bulletEnabled val="1"/>
        </dgm:presLayoutVars>
      </dgm:prSet>
      <dgm:spPr>
        <a:xfrm>
          <a:off x="4781408" y="2164469"/>
          <a:ext cx="3252549" cy="441498"/>
        </a:xfrm>
        <a:prstGeom prst="roundRect">
          <a:avLst>
            <a:gd name="adj" fmla="val 10000"/>
          </a:avLst>
        </a:prstGeom>
      </dgm:spPr>
    </dgm:pt>
    <dgm:pt modelId="{40671721-99AB-C242-AD76-01A42397FBEB}" type="pres">
      <dgm:prSet presAssocID="{0C55C339-8552-B342-B3B7-E40934A1EF08}" presName="aSpace2" presStyleCnt="0"/>
      <dgm:spPr/>
    </dgm:pt>
    <dgm:pt modelId="{E238EB6D-BEC3-0542-A6A7-68E1D227ABDA}" type="pres">
      <dgm:prSet presAssocID="{DD9FD0CC-E9CA-8E42-9AF1-029CEB3E1CF1}" presName="childNode" presStyleLbl="node1" presStyleIdx="9" presStyleCnt="12" custLinFactY="-22809" custLinFactNeighborY="-100000">
        <dgm:presLayoutVars>
          <dgm:bulletEnabled val="1"/>
        </dgm:presLayoutVars>
      </dgm:prSet>
      <dgm:spPr>
        <a:xfrm>
          <a:off x="4781408" y="2673890"/>
          <a:ext cx="3252549" cy="441498"/>
        </a:xfrm>
        <a:prstGeom prst="roundRect">
          <a:avLst>
            <a:gd name="adj" fmla="val 10000"/>
          </a:avLst>
        </a:prstGeom>
      </dgm:spPr>
    </dgm:pt>
    <dgm:pt modelId="{A9A925DD-9EE3-9B45-9F82-3164E29DEFBD}" type="pres">
      <dgm:prSet presAssocID="{DD9FD0CC-E9CA-8E42-9AF1-029CEB3E1CF1}" presName="aSpace2" presStyleCnt="0"/>
      <dgm:spPr/>
    </dgm:pt>
    <dgm:pt modelId="{BDC2B055-4306-6F4B-B615-480A7949AE68}" type="pres">
      <dgm:prSet presAssocID="{C68F8C52-B7D7-F64D-B4AB-CD2A7FBC95F2}" presName="childNode" presStyleLbl="node1" presStyleIdx="10" presStyleCnt="12" custLinFactY="-22809" custLinFactNeighborY="-100000">
        <dgm:presLayoutVars>
          <dgm:bulletEnabled val="1"/>
        </dgm:presLayoutVars>
      </dgm:prSet>
      <dgm:spPr>
        <a:xfrm>
          <a:off x="4781408" y="3183312"/>
          <a:ext cx="3252549" cy="441498"/>
        </a:xfrm>
        <a:prstGeom prst="roundRect">
          <a:avLst>
            <a:gd name="adj" fmla="val 10000"/>
          </a:avLst>
        </a:prstGeom>
      </dgm:spPr>
    </dgm:pt>
    <dgm:pt modelId="{B631229B-0F81-4548-8163-8852CD34DC93}" type="pres">
      <dgm:prSet presAssocID="{C68F8C52-B7D7-F64D-B4AB-CD2A7FBC95F2}" presName="aSpace2" presStyleCnt="0"/>
      <dgm:spPr/>
    </dgm:pt>
    <dgm:pt modelId="{EF4CD549-AB8C-C24E-B061-A5D2CECDFA17}" type="pres">
      <dgm:prSet presAssocID="{621E721A-5B1A-CF4D-8708-ED4255B0802E}" presName="childNode" presStyleLbl="node1" presStyleIdx="11" presStyleCnt="12" custLinFactY="-22809" custLinFactNeighborY="-100000">
        <dgm:presLayoutVars>
          <dgm:bulletEnabled val="1"/>
        </dgm:presLayoutVars>
      </dgm:prSet>
      <dgm:spPr/>
    </dgm:pt>
  </dgm:ptLst>
  <dgm:cxnLst>
    <dgm:cxn modelId="{53222C03-5A5A-904F-934C-2372D0DCACEE}" type="presOf" srcId="{D1E58921-D0B0-684F-9F15-42A7DCCC0EFB}" destId="{F8C2866F-2269-1444-ADB3-14EE27D9447B}" srcOrd="0" destOrd="0" presId="urn:microsoft.com/office/officeart/2005/8/layout/lProcess2"/>
    <dgm:cxn modelId="{9AB57605-B8D5-624A-95DB-2A9AA1FFA853}" type="presOf" srcId="{433E2CBC-C7FB-DD49-8983-9B9650212214}" destId="{FD68D1E7-D1EF-554D-90AC-91841E196EB4}" srcOrd="1" destOrd="0" presId="urn:microsoft.com/office/officeart/2005/8/layout/lProcess2"/>
    <dgm:cxn modelId="{C8E83509-BCA7-8044-80DB-91CC9B71F6BF}" srcId="{C040ADD1-D624-FE47-915C-3079D81645F9}" destId="{621E721A-5B1A-CF4D-8708-ED4255B0802E}" srcOrd="5" destOrd="0" parTransId="{91A64A16-6531-8043-A5C9-C939133A3A87}" sibTransId="{CEDF29C2-68A2-364E-B16D-ABB21B137548}"/>
    <dgm:cxn modelId="{5315F50D-A981-0E4A-8972-E2E885615964}" type="presOf" srcId="{0734C509-AB0B-E049-ADC7-4A8177777013}" destId="{43A9E48D-469D-D147-9DB4-9C5254A4AC26}" srcOrd="0" destOrd="0" presId="urn:microsoft.com/office/officeart/2005/8/layout/lProcess2"/>
    <dgm:cxn modelId="{1FAF8E18-0DDF-9A4C-A3D4-C597EA833E52}" srcId="{C040ADD1-D624-FE47-915C-3079D81645F9}" destId="{C68F8C52-B7D7-F64D-B4AB-CD2A7FBC95F2}" srcOrd="4" destOrd="0" parTransId="{91C80B1B-BAA6-7240-AE1C-09C03629C5EA}" sibTransId="{A3F3E89C-5BEA-624B-B466-795BFF696CED}"/>
    <dgm:cxn modelId="{B596AC28-C253-C04E-8654-1790E5E0B4DE}" srcId="{D1E58921-D0B0-684F-9F15-42A7DCCC0EFB}" destId="{433E2CBC-C7FB-DD49-8983-9B9650212214}" srcOrd="0" destOrd="0" parTransId="{B4E35973-86ED-2A47-AB09-CEBC373EA9FA}" sibTransId="{13426F2A-F328-074A-81BB-C474C562C5C6}"/>
    <dgm:cxn modelId="{77B5893B-B295-E440-8FE4-BB207AB138D5}" srcId="{433E2CBC-C7FB-DD49-8983-9B9650212214}" destId="{B0D67B2C-5AEE-774E-8AA9-12FE449FE297}" srcOrd="2" destOrd="0" parTransId="{A9F6E435-F13E-9342-B892-EECDB6D6D655}" sibTransId="{090764B2-4B47-C04B-8163-F07AD8AC89EA}"/>
    <dgm:cxn modelId="{3861CF45-12C3-A147-9080-7BB3B1683699}" srcId="{433E2CBC-C7FB-DD49-8983-9B9650212214}" destId="{3ECD868A-4E74-D84D-99A5-A3111EC9F047}" srcOrd="5" destOrd="0" parTransId="{5750A77C-817C-1A45-94D1-E56F1486DE65}" sibTransId="{27397BFB-1DA3-5B4E-AAC7-C577351A2861}"/>
    <dgm:cxn modelId="{0853964A-E379-B94D-93D9-78639E991E46}" srcId="{D1E58921-D0B0-684F-9F15-42A7DCCC0EFB}" destId="{C040ADD1-D624-FE47-915C-3079D81645F9}" srcOrd="1" destOrd="0" parTransId="{A1F53648-49BD-CD4A-96C4-EFC679795E71}" sibTransId="{F5D2F41B-4D9C-DB42-BEA5-A1CD108D35A6}"/>
    <dgm:cxn modelId="{939D3C4E-5C63-9947-B133-4F623EDFE21A}" type="presOf" srcId="{3ECD868A-4E74-D84D-99A5-A3111EC9F047}" destId="{3BDD2ECD-A3E8-254B-A3D1-1BEE87D1E6CA}" srcOrd="0" destOrd="0" presId="urn:microsoft.com/office/officeart/2005/8/layout/lProcess2"/>
    <dgm:cxn modelId="{468CE760-411E-AA47-AC0E-4D6E97DA0112}" type="presOf" srcId="{B7BB07C0-CBBD-454F-8513-7EA7FFAD2D04}" destId="{9A8B920D-94D8-E44C-8069-1D599F1F5A4B}" srcOrd="0" destOrd="0" presId="urn:microsoft.com/office/officeart/2005/8/layout/lProcess2"/>
    <dgm:cxn modelId="{EA811567-2EBF-9346-A2E2-B647F03E72C0}" srcId="{433E2CBC-C7FB-DD49-8983-9B9650212214}" destId="{808EED2D-709F-494D-851C-E38D4E1589B8}" srcOrd="4" destOrd="0" parTransId="{80F55A16-B379-1047-BBCE-EAE92D5F9192}" sibTransId="{955E182C-ADBB-6040-B603-8C1C9EA70421}"/>
    <dgm:cxn modelId="{D266DC73-92BE-3D42-8E69-925AF0DD2A0A}" type="presOf" srcId="{B2BF3F00-7F13-7042-8DCB-981E2CF879CC}" destId="{2D73410A-BE1A-B34F-A89E-3D5C5F4FC432}" srcOrd="0" destOrd="0" presId="urn:microsoft.com/office/officeart/2005/8/layout/lProcess2"/>
    <dgm:cxn modelId="{2A847A74-D876-8047-A269-4119201EF873}" srcId="{C040ADD1-D624-FE47-915C-3079D81645F9}" destId="{DB452149-502A-6A40-8608-D8A30CE8A2D2}" srcOrd="0" destOrd="0" parTransId="{2405930D-B562-6A40-8A71-F07F982F6648}" sibTransId="{669FE2DD-74C9-E647-AD25-36219B52E8CD}"/>
    <dgm:cxn modelId="{C126CB77-78DB-7043-B9FE-E8557CE048EB}" type="presOf" srcId="{B0D67B2C-5AEE-774E-8AA9-12FE449FE297}" destId="{490F0A87-B405-B346-8439-E77BA27F1CF2}" srcOrd="0" destOrd="0" presId="urn:microsoft.com/office/officeart/2005/8/layout/lProcess2"/>
    <dgm:cxn modelId="{3B34F17D-5FFB-9B41-9B89-D940CD4AF65A}" srcId="{433E2CBC-C7FB-DD49-8983-9B9650212214}" destId="{0734C509-AB0B-E049-ADC7-4A8177777013}" srcOrd="3" destOrd="0" parTransId="{9CCC7C53-B2BE-0C44-BDAD-A51F5D63EC20}" sibTransId="{504BA490-96D5-264A-804E-E64873365E39}"/>
    <dgm:cxn modelId="{4F8B3984-64A2-E442-812B-EB5359223918}" srcId="{C040ADD1-D624-FE47-915C-3079D81645F9}" destId="{0C55C339-8552-B342-B3B7-E40934A1EF08}" srcOrd="2" destOrd="0" parTransId="{388665B3-52CD-8E4E-9809-836F4127C150}" sibTransId="{24985A03-9936-5946-A0EE-275295C1995D}"/>
    <dgm:cxn modelId="{EF4CA185-05DD-3347-A001-11A9E782F356}" type="presOf" srcId="{621E721A-5B1A-CF4D-8708-ED4255B0802E}" destId="{EF4CD549-AB8C-C24E-B061-A5D2CECDFA17}" srcOrd="0" destOrd="0" presId="urn:microsoft.com/office/officeart/2005/8/layout/lProcess2"/>
    <dgm:cxn modelId="{F6A8058D-9978-F540-BFDC-4C083C97444E}" srcId="{433E2CBC-C7FB-DD49-8983-9B9650212214}" destId="{84F34D72-72BB-1047-958C-6244B0DFB15A}" srcOrd="1" destOrd="0" parTransId="{056F0A90-6A87-564A-B4F4-4BEF922A4A13}" sibTransId="{4CBC7027-700B-884E-817E-B654B3C03342}"/>
    <dgm:cxn modelId="{06075098-086F-514D-A37D-7EAB7C252681}" type="presOf" srcId="{C040ADD1-D624-FE47-915C-3079D81645F9}" destId="{8C5B6D9E-91EE-AA41-BC59-8E04E71C8320}" srcOrd="0" destOrd="0" presId="urn:microsoft.com/office/officeart/2005/8/layout/lProcess2"/>
    <dgm:cxn modelId="{1CE13399-8250-8C4F-ADA0-4AFB9E9DB87F}" srcId="{433E2CBC-C7FB-DD49-8983-9B9650212214}" destId="{B2BF3F00-7F13-7042-8DCB-981E2CF879CC}" srcOrd="0" destOrd="0" parTransId="{AAB65176-70CA-0141-B2B4-276A298ED009}" sibTransId="{E0C9D9EB-2A0F-F84A-B562-D5C7ABF4B6D4}"/>
    <dgm:cxn modelId="{6FA0F7A6-16D2-F449-AEAF-6CEEDDEF991F}" type="presOf" srcId="{DB452149-502A-6A40-8608-D8A30CE8A2D2}" destId="{F348E28E-4CE3-4F4D-BE62-62F81BD3F0E3}" srcOrd="0" destOrd="0" presId="urn:microsoft.com/office/officeart/2005/8/layout/lProcess2"/>
    <dgm:cxn modelId="{0F4DA3AA-FEB8-7B49-9D55-25B57CAFFDE2}" type="presOf" srcId="{C68F8C52-B7D7-F64D-B4AB-CD2A7FBC95F2}" destId="{BDC2B055-4306-6F4B-B615-480A7949AE68}" srcOrd="0" destOrd="0" presId="urn:microsoft.com/office/officeart/2005/8/layout/lProcess2"/>
    <dgm:cxn modelId="{AE7602C2-46FF-7C47-9BE7-EE2E8C7CB0E1}" type="presOf" srcId="{433E2CBC-C7FB-DD49-8983-9B9650212214}" destId="{73805588-BD47-0847-91E0-C238E80B4B8F}" srcOrd="0" destOrd="0" presId="urn:microsoft.com/office/officeart/2005/8/layout/lProcess2"/>
    <dgm:cxn modelId="{FC8E1ACB-49DE-4B48-9B85-66BEE929B62A}" type="presOf" srcId="{DD9FD0CC-E9CA-8E42-9AF1-029CEB3E1CF1}" destId="{E238EB6D-BEC3-0542-A6A7-68E1D227ABDA}" srcOrd="0" destOrd="0" presId="urn:microsoft.com/office/officeart/2005/8/layout/lProcess2"/>
    <dgm:cxn modelId="{9BC89ED0-C7A2-FB49-9CA1-AF010CDA0F45}" srcId="{C040ADD1-D624-FE47-915C-3079D81645F9}" destId="{DD9FD0CC-E9CA-8E42-9AF1-029CEB3E1CF1}" srcOrd="3" destOrd="0" parTransId="{4EB145AE-49BD-1444-86C0-193688DB580A}" sibTransId="{3DCEAB74-74E8-CF47-9342-BBAE60A032D0}"/>
    <dgm:cxn modelId="{636C87D5-A1AC-EA40-8819-C6406DAF4A15}" type="presOf" srcId="{C040ADD1-D624-FE47-915C-3079D81645F9}" destId="{7FEB90CD-0594-084A-9D10-C1E6FFB02F7E}" srcOrd="1" destOrd="0" presId="urn:microsoft.com/office/officeart/2005/8/layout/lProcess2"/>
    <dgm:cxn modelId="{F44423E7-A264-574A-A7A7-CD0276742356}" srcId="{C040ADD1-D624-FE47-915C-3079D81645F9}" destId="{B7BB07C0-CBBD-454F-8513-7EA7FFAD2D04}" srcOrd="1" destOrd="0" parTransId="{C2FC188E-7462-1D48-A090-27133BD688B6}" sibTransId="{700FF2F7-E0D0-5341-BE50-A6765533C2A6}"/>
    <dgm:cxn modelId="{3688EDEF-212C-D048-966A-B78DD90A3CCE}" type="presOf" srcId="{84F34D72-72BB-1047-958C-6244B0DFB15A}" destId="{9E49BA48-86F1-1E4C-B23C-8C0AF2A8114B}" srcOrd="0" destOrd="0" presId="urn:microsoft.com/office/officeart/2005/8/layout/lProcess2"/>
    <dgm:cxn modelId="{13EBF5EF-F004-E247-86C9-B5B19788EB12}" type="presOf" srcId="{0C55C339-8552-B342-B3B7-E40934A1EF08}" destId="{242075E4-0575-7A4A-8A3A-B3F082EAC903}" srcOrd="0" destOrd="0" presId="urn:microsoft.com/office/officeart/2005/8/layout/lProcess2"/>
    <dgm:cxn modelId="{D29196F4-BB6A-BF4F-A436-B9146F87C533}" type="presOf" srcId="{808EED2D-709F-494D-851C-E38D4E1589B8}" destId="{389339BA-1DFF-884E-B123-C6E20C84B5DD}" srcOrd="0" destOrd="0" presId="urn:microsoft.com/office/officeart/2005/8/layout/lProcess2"/>
    <dgm:cxn modelId="{B851EC38-ABF3-DA46-A3EC-296A071FB994}" type="presParOf" srcId="{F8C2866F-2269-1444-ADB3-14EE27D9447B}" destId="{7087EBDE-EE8E-FB41-BC63-A7083572DBEE}" srcOrd="0" destOrd="0" presId="urn:microsoft.com/office/officeart/2005/8/layout/lProcess2"/>
    <dgm:cxn modelId="{5B6A9218-64F9-7449-8A0F-A0084E53F054}" type="presParOf" srcId="{7087EBDE-EE8E-FB41-BC63-A7083572DBEE}" destId="{73805588-BD47-0847-91E0-C238E80B4B8F}" srcOrd="0" destOrd="0" presId="urn:microsoft.com/office/officeart/2005/8/layout/lProcess2"/>
    <dgm:cxn modelId="{232DBCE7-D52B-B84C-B65E-16B2D493A767}" type="presParOf" srcId="{7087EBDE-EE8E-FB41-BC63-A7083572DBEE}" destId="{FD68D1E7-D1EF-554D-90AC-91841E196EB4}" srcOrd="1" destOrd="0" presId="urn:microsoft.com/office/officeart/2005/8/layout/lProcess2"/>
    <dgm:cxn modelId="{4FD970CA-DC1D-5A4D-BBC6-8FF96FC870E6}" type="presParOf" srcId="{7087EBDE-EE8E-FB41-BC63-A7083572DBEE}" destId="{7F1FA0C3-D381-3848-85F6-3D5DF4B61269}" srcOrd="2" destOrd="0" presId="urn:microsoft.com/office/officeart/2005/8/layout/lProcess2"/>
    <dgm:cxn modelId="{234FCBE6-AD96-304B-9DD7-868FA9E974A1}" type="presParOf" srcId="{7F1FA0C3-D381-3848-85F6-3D5DF4B61269}" destId="{7AD02028-FF1C-EA47-9670-33D66D287E27}" srcOrd="0" destOrd="0" presId="urn:microsoft.com/office/officeart/2005/8/layout/lProcess2"/>
    <dgm:cxn modelId="{46952B65-2101-B245-9E0E-13C4D8626011}" type="presParOf" srcId="{7AD02028-FF1C-EA47-9670-33D66D287E27}" destId="{2D73410A-BE1A-B34F-A89E-3D5C5F4FC432}" srcOrd="0" destOrd="0" presId="urn:microsoft.com/office/officeart/2005/8/layout/lProcess2"/>
    <dgm:cxn modelId="{77632A6B-F249-D34D-83B5-29891CA26DBC}" type="presParOf" srcId="{7AD02028-FF1C-EA47-9670-33D66D287E27}" destId="{E2F0187E-F259-C346-AD21-D971E43B9B6E}" srcOrd="1" destOrd="0" presId="urn:microsoft.com/office/officeart/2005/8/layout/lProcess2"/>
    <dgm:cxn modelId="{DA8DE6A3-6A71-8A40-AE57-9639E1DBAE3F}" type="presParOf" srcId="{7AD02028-FF1C-EA47-9670-33D66D287E27}" destId="{9E49BA48-86F1-1E4C-B23C-8C0AF2A8114B}" srcOrd="2" destOrd="0" presId="urn:microsoft.com/office/officeart/2005/8/layout/lProcess2"/>
    <dgm:cxn modelId="{98DA4664-2A97-5341-AC61-565BA87FAD06}" type="presParOf" srcId="{7AD02028-FF1C-EA47-9670-33D66D287E27}" destId="{DA3A10BA-608C-A341-A421-93BCECBC0B58}" srcOrd="3" destOrd="0" presId="urn:microsoft.com/office/officeart/2005/8/layout/lProcess2"/>
    <dgm:cxn modelId="{61C696FB-56CE-B147-82AA-BAE672E6FF48}" type="presParOf" srcId="{7AD02028-FF1C-EA47-9670-33D66D287E27}" destId="{490F0A87-B405-B346-8439-E77BA27F1CF2}" srcOrd="4" destOrd="0" presId="urn:microsoft.com/office/officeart/2005/8/layout/lProcess2"/>
    <dgm:cxn modelId="{CDBFAFFC-0CCD-4B46-85BF-6C130D497F41}" type="presParOf" srcId="{7AD02028-FF1C-EA47-9670-33D66D287E27}" destId="{85F0026B-26C4-5849-A9BC-B30B5AFF4F8D}" srcOrd="5" destOrd="0" presId="urn:microsoft.com/office/officeart/2005/8/layout/lProcess2"/>
    <dgm:cxn modelId="{E34EEBD1-D52E-234D-A6C7-1F05E0ADF89E}" type="presParOf" srcId="{7AD02028-FF1C-EA47-9670-33D66D287E27}" destId="{43A9E48D-469D-D147-9DB4-9C5254A4AC26}" srcOrd="6" destOrd="0" presId="urn:microsoft.com/office/officeart/2005/8/layout/lProcess2"/>
    <dgm:cxn modelId="{A6F9AACB-B8B3-9A40-802C-733D76FE5557}" type="presParOf" srcId="{7AD02028-FF1C-EA47-9670-33D66D287E27}" destId="{AC389454-2D59-E040-99D8-B409C2CAA9D5}" srcOrd="7" destOrd="0" presId="urn:microsoft.com/office/officeart/2005/8/layout/lProcess2"/>
    <dgm:cxn modelId="{862A435C-5AE0-D54E-98B6-D92568885629}" type="presParOf" srcId="{7AD02028-FF1C-EA47-9670-33D66D287E27}" destId="{389339BA-1DFF-884E-B123-C6E20C84B5DD}" srcOrd="8" destOrd="0" presId="urn:microsoft.com/office/officeart/2005/8/layout/lProcess2"/>
    <dgm:cxn modelId="{B276A172-A212-FA4E-8957-DE1F556F9EC7}" type="presParOf" srcId="{7AD02028-FF1C-EA47-9670-33D66D287E27}" destId="{BCEDC07D-8CA1-424F-90E0-FE1C655C1E2E}" srcOrd="9" destOrd="0" presId="urn:microsoft.com/office/officeart/2005/8/layout/lProcess2"/>
    <dgm:cxn modelId="{4B57EDEA-F5E9-0549-A39C-153F55C1E86B}" type="presParOf" srcId="{7AD02028-FF1C-EA47-9670-33D66D287E27}" destId="{3BDD2ECD-A3E8-254B-A3D1-1BEE87D1E6CA}" srcOrd="10" destOrd="0" presId="urn:microsoft.com/office/officeart/2005/8/layout/lProcess2"/>
    <dgm:cxn modelId="{3D085E9F-4E8E-C54F-B03F-BCCC78E5BBA5}" type="presParOf" srcId="{F8C2866F-2269-1444-ADB3-14EE27D9447B}" destId="{87265EDF-2BF0-8346-893C-A8EF8A8BB4F0}" srcOrd="1" destOrd="0" presId="urn:microsoft.com/office/officeart/2005/8/layout/lProcess2"/>
    <dgm:cxn modelId="{C025B98E-E3FE-194C-84EA-CADD3735708D}" type="presParOf" srcId="{F8C2866F-2269-1444-ADB3-14EE27D9447B}" destId="{F371EB15-A96F-2E42-AAD0-328D8A102C67}" srcOrd="2" destOrd="0" presId="urn:microsoft.com/office/officeart/2005/8/layout/lProcess2"/>
    <dgm:cxn modelId="{5965105E-1D82-874C-8D2C-4C1009FFDCFA}" type="presParOf" srcId="{F371EB15-A96F-2E42-AAD0-328D8A102C67}" destId="{8C5B6D9E-91EE-AA41-BC59-8E04E71C8320}" srcOrd="0" destOrd="0" presId="urn:microsoft.com/office/officeart/2005/8/layout/lProcess2"/>
    <dgm:cxn modelId="{5F226886-5CDA-E547-8E7B-6887B4D3A071}" type="presParOf" srcId="{F371EB15-A96F-2E42-AAD0-328D8A102C67}" destId="{7FEB90CD-0594-084A-9D10-C1E6FFB02F7E}" srcOrd="1" destOrd="0" presId="urn:microsoft.com/office/officeart/2005/8/layout/lProcess2"/>
    <dgm:cxn modelId="{758FB9BF-8A44-B743-908B-1EDD46FFC698}" type="presParOf" srcId="{F371EB15-A96F-2E42-AAD0-328D8A102C67}" destId="{9067015C-F84F-B244-A6DC-D1F7B09F2791}" srcOrd="2" destOrd="0" presId="urn:microsoft.com/office/officeart/2005/8/layout/lProcess2"/>
    <dgm:cxn modelId="{DF9E888D-5703-BE45-ADAD-F8A808485C51}" type="presParOf" srcId="{9067015C-F84F-B244-A6DC-D1F7B09F2791}" destId="{BE8F4DC5-E458-0F44-9488-1C5817A80A3F}" srcOrd="0" destOrd="0" presId="urn:microsoft.com/office/officeart/2005/8/layout/lProcess2"/>
    <dgm:cxn modelId="{DA3604B4-7A42-3345-A0AC-42C6B97C3D18}" type="presParOf" srcId="{BE8F4DC5-E458-0F44-9488-1C5817A80A3F}" destId="{F348E28E-4CE3-4F4D-BE62-62F81BD3F0E3}" srcOrd="0" destOrd="0" presId="urn:microsoft.com/office/officeart/2005/8/layout/lProcess2"/>
    <dgm:cxn modelId="{47537DA9-F03D-DD43-9AF1-F5D41B4E7F50}" type="presParOf" srcId="{BE8F4DC5-E458-0F44-9488-1C5817A80A3F}" destId="{F89B5362-D2D1-E649-9C91-56C702440FC5}" srcOrd="1" destOrd="0" presId="urn:microsoft.com/office/officeart/2005/8/layout/lProcess2"/>
    <dgm:cxn modelId="{5194CB9A-D473-7349-AF98-E661B1BA3FA4}" type="presParOf" srcId="{BE8F4DC5-E458-0F44-9488-1C5817A80A3F}" destId="{9A8B920D-94D8-E44C-8069-1D599F1F5A4B}" srcOrd="2" destOrd="0" presId="urn:microsoft.com/office/officeart/2005/8/layout/lProcess2"/>
    <dgm:cxn modelId="{4A82B026-D040-5D4E-A444-09E12185965B}" type="presParOf" srcId="{BE8F4DC5-E458-0F44-9488-1C5817A80A3F}" destId="{266CCED3-BA7D-E246-9EA2-B7CE981689F9}" srcOrd="3" destOrd="0" presId="urn:microsoft.com/office/officeart/2005/8/layout/lProcess2"/>
    <dgm:cxn modelId="{30880C37-FA22-0A4E-887F-CFC0FF8AC55C}" type="presParOf" srcId="{BE8F4DC5-E458-0F44-9488-1C5817A80A3F}" destId="{242075E4-0575-7A4A-8A3A-B3F082EAC903}" srcOrd="4" destOrd="0" presId="urn:microsoft.com/office/officeart/2005/8/layout/lProcess2"/>
    <dgm:cxn modelId="{4B4EE331-2CD7-E246-8D5B-1FF3F7EE7DCF}" type="presParOf" srcId="{BE8F4DC5-E458-0F44-9488-1C5817A80A3F}" destId="{40671721-99AB-C242-AD76-01A42397FBEB}" srcOrd="5" destOrd="0" presId="urn:microsoft.com/office/officeart/2005/8/layout/lProcess2"/>
    <dgm:cxn modelId="{8E64D8CD-7276-E644-A443-5D39E2D6EF5A}" type="presParOf" srcId="{BE8F4DC5-E458-0F44-9488-1C5817A80A3F}" destId="{E238EB6D-BEC3-0542-A6A7-68E1D227ABDA}" srcOrd="6" destOrd="0" presId="urn:microsoft.com/office/officeart/2005/8/layout/lProcess2"/>
    <dgm:cxn modelId="{C037AD17-26D7-C54D-B9AE-FEC174B9F88E}" type="presParOf" srcId="{BE8F4DC5-E458-0F44-9488-1C5817A80A3F}" destId="{A9A925DD-9EE3-9B45-9F82-3164E29DEFBD}" srcOrd="7" destOrd="0" presId="urn:microsoft.com/office/officeart/2005/8/layout/lProcess2"/>
    <dgm:cxn modelId="{4A92C0C9-1E74-8440-8C06-860293473A3C}" type="presParOf" srcId="{BE8F4DC5-E458-0F44-9488-1C5817A80A3F}" destId="{BDC2B055-4306-6F4B-B615-480A7949AE68}" srcOrd="8" destOrd="0" presId="urn:microsoft.com/office/officeart/2005/8/layout/lProcess2"/>
    <dgm:cxn modelId="{358FBC2A-4E54-3B4F-9A9B-4C3D12087497}" type="presParOf" srcId="{BE8F4DC5-E458-0F44-9488-1C5817A80A3F}" destId="{B631229B-0F81-4548-8163-8852CD34DC93}" srcOrd="9" destOrd="0" presId="urn:microsoft.com/office/officeart/2005/8/layout/lProcess2"/>
    <dgm:cxn modelId="{78A50C23-4CF7-E846-97AE-6C3C54A4F322}" type="presParOf" srcId="{BE8F4DC5-E458-0F44-9488-1C5817A80A3F}" destId="{EF4CD549-AB8C-C24E-B061-A5D2CECDFA17}"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F6408A-F1F1-C041-8378-9E5D1AD1F19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8A8CF28B-B87C-DA4E-A5A6-63BE79D580C3}">
      <dgm:prSet phldrT="[Text]"/>
      <dgm:spPr>
        <a:solidFill>
          <a:schemeClr val="bg2"/>
        </a:solidFill>
        <a:ln>
          <a:solidFill>
            <a:schemeClr val="bg1"/>
          </a:solidFill>
        </a:ln>
      </dgm:spPr>
      <dgm:t>
        <a:bodyPr/>
        <a:lstStyle/>
        <a:p>
          <a:r>
            <a:rPr lang="en-US" dirty="0">
              <a:solidFill>
                <a:schemeClr val="bg1"/>
              </a:solidFill>
            </a:rPr>
            <a:t>PCCC Protected Typed Logical Write with Three Address Fields</a:t>
          </a:r>
        </a:p>
      </dgm:t>
    </dgm:pt>
    <dgm:pt modelId="{A5B06A9E-95AF-084C-B833-91A2D1E1E16C}" type="parTrans" cxnId="{A77651B7-2B7E-7241-8824-FEAD8B94F0DE}">
      <dgm:prSet/>
      <dgm:spPr/>
      <dgm:t>
        <a:bodyPr/>
        <a:lstStyle/>
        <a:p>
          <a:endParaRPr lang="en-US"/>
        </a:p>
      </dgm:t>
    </dgm:pt>
    <dgm:pt modelId="{9C8F1154-2D61-5049-97D8-D5F9CEB616C7}" type="sibTrans" cxnId="{A77651B7-2B7E-7241-8824-FEAD8B94F0DE}">
      <dgm:prSet/>
      <dgm:spPr/>
      <dgm:t>
        <a:bodyPr/>
        <a:lstStyle/>
        <a:p>
          <a:endParaRPr lang="en-US"/>
        </a:p>
      </dgm:t>
    </dgm:pt>
    <dgm:pt modelId="{8DFBC015-8570-4D4E-8828-84D5E422A54C}">
      <dgm:prSet phldrT="[Text]"/>
      <dgm:spPr>
        <a:solidFill>
          <a:srgbClr val="094E78"/>
        </a:solidFill>
      </dgm:spPr>
      <dgm:t>
        <a:bodyPr/>
        <a:lstStyle/>
        <a:p>
          <a:r>
            <a:rPr lang="en-US" dirty="0"/>
            <a:t>CMD</a:t>
          </a:r>
        </a:p>
      </dgm:t>
    </dgm:pt>
    <dgm:pt modelId="{431A33CB-440B-3743-BF43-7ACF085BFE31}" type="sibTrans" cxnId="{3456E1D1-ACE1-1A44-8051-4AC33414414C}">
      <dgm:prSet/>
      <dgm:spPr/>
      <dgm:t>
        <a:bodyPr/>
        <a:lstStyle/>
        <a:p>
          <a:endParaRPr lang="en-US"/>
        </a:p>
      </dgm:t>
    </dgm:pt>
    <dgm:pt modelId="{845DE505-C6C8-A840-A992-54DC84A521FB}" type="parTrans" cxnId="{3456E1D1-ACE1-1A44-8051-4AC33414414C}">
      <dgm:prSet/>
      <dgm:spPr/>
      <dgm:t>
        <a:bodyPr/>
        <a:lstStyle/>
        <a:p>
          <a:endParaRPr lang="en-US"/>
        </a:p>
      </dgm:t>
    </dgm:pt>
    <dgm:pt modelId="{F078BBFF-F6B4-6B48-B429-98820E6BF08F}">
      <dgm:prSet phldrT="[Text]"/>
      <dgm:spPr>
        <a:solidFill>
          <a:srgbClr val="094E78"/>
        </a:solidFill>
      </dgm:spPr>
      <dgm:t>
        <a:bodyPr/>
        <a:lstStyle/>
        <a:p>
          <a:r>
            <a:rPr lang="en-US" dirty="0">
              <a:solidFill>
                <a:schemeClr val="bg1"/>
              </a:solidFill>
            </a:rPr>
            <a:t>Byte Size</a:t>
          </a:r>
        </a:p>
      </dgm:t>
    </dgm:pt>
    <dgm:pt modelId="{4B127D10-5419-5242-A73D-ED9BFFE830F1}" type="sibTrans" cxnId="{43730609-DE88-6944-8DDD-40623B2FAC7D}">
      <dgm:prSet/>
      <dgm:spPr/>
      <dgm:t>
        <a:bodyPr/>
        <a:lstStyle/>
        <a:p>
          <a:endParaRPr lang="en-US"/>
        </a:p>
      </dgm:t>
    </dgm:pt>
    <dgm:pt modelId="{4D52B1F0-1E97-0F4B-821B-313A4CC3CB52}" type="parTrans" cxnId="{43730609-DE88-6944-8DDD-40623B2FAC7D}">
      <dgm:prSet/>
      <dgm:spPr/>
      <dgm:t>
        <a:bodyPr/>
        <a:lstStyle/>
        <a:p>
          <a:endParaRPr lang="en-US"/>
        </a:p>
      </dgm:t>
    </dgm:pt>
    <dgm:pt modelId="{1B85C751-036F-BD4A-BF3A-F2C1DABACC82}">
      <dgm:prSet phldrT="[Text]"/>
      <dgm:spPr>
        <a:solidFill>
          <a:srgbClr val="094E78"/>
        </a:solidFill>
      </dgm:spPr>
      <dgm:t>
        <a:bodyPr/>
        <a:lstStyle/>
        <a:p>
          <a:r>
            <a:rPr lang="en-US" dirty="0"/>
            <a:t>FNC</a:t>
          </a:r>
        </a:p>
      </dgm:t>
    </dgm:pt>
    <dgm:pt modelId="{7047ED9D-9B0F-464D-AC82-3721A0BA8CFE}" type="parTrans" cxnId="{277EC9DC-21D5-0842-8934-F4A430B7C4B0}">
      <dgm:prSet/>
      <dgm:spPr/>
      <dgm:t>
        <a:bodyPr/>
        <a:lstStyle/>
        <a:p>
          <a:endParaRPr lang="en-US"/>
        </a:p>
      </dgm:t>
    </dgm:pt>
    <dgm:pt modelId="{1131A192-AAC3-294F-9231-32E6C71C31E4}" type="sibTrans" cxnId="{277EC9DC-21D5-0842-8934-F4A430B7C4B0}">
      <dgm:prSet/>
      <dgm:spPr/>
      <dgm:t>
        <a:bodyPr/>
        <a:lstStyle/>
        <a:p>
          <a:endParaRPr lang="en-US"/>
        </a:p>
      </dgm:t>
    </dgm:pt>
    <dgm:pt modelId="{480ECC1A-E6F7-DB49-9A94-B85EE6284CD3}">
      <dgm:prSet phldrT="[Text]"/>
      <dgm:spPr>
        <a:solidFill>
          <a:srgbClr val="094E78"/>
        </a:solidFill>
      </dgm:spPr>
      <dgm:t>
        <a:bodyPr/>
        <a:lstStyle/>
        <a:p>
          <a:r>
            <a:rPr lang="en-US" dirty="0"/>
            <a:t>TNS</a:t>
          </a:r>
        </a:p>
      </dgm:t>
    </dgm:pt>
    <dgm:pt modelId="{F083A009-BB7F-A441-B70C-4C7BEA932A9D}" type="parTrans" cxnId="{49867590-08C1-A549-913E-CA7A41B00B9E}">
      <dgm:prSet/>
      <dgm:spPr/>
      <dgm:t>
        <a:bodyPr/>
        <a:lstStyle/>
        <a:p>
          <a:endParaRPr lang="en-US"/>
        </a:p>
      </dgm:t>
    </dgm:pt>
    <dgm:pt modelId="{38EC6504-B243-B84E-8BFF-BB44E5CF5078}" type="sibTrans" cxnId="{49867590-08C1-A549-913E-CA7A41B00B9E}">
      <dgm:prSet/>
      <dgm:spPr/>
      <dgm:t>
        <a:bodyPr/>
        <a:lstStyle/>
        <a:p>
          <a:endParaRPr lang="en-US"/>
        </a:p>
      </dgm:t>
    </dgm:pt>
    <dgm:pt modelId="{7716992D-9BC2-304B-97FC-FF72B638DAB0}">
      <dgm:prSet phldrT="[Text]"/>
      <dgm:spPr>
        <a:noFill/>
        <a:ln>
          <a:noFill/>
        </a:ln>
      </dgm:spPr>
      <dgm:t>
        <a:bodyPr/>
        <a:lstStyle/>
        <a:p>
          <a:endParaRPr lang="en-US" dirty="0"/>
        </a:p>
      </dgm:t>
    </dgm:pt>
    <dgm:pt modelId="{480026B2-A579-E543-8DED-002EB2B8529A}" type="parTrans" cxnId="{6011C9C5-A6BC-B94D-8A2A-CF8D6331C686}">
      <dgm:prSet/>
      <dgm:spPr/>
      <dgm:t>
        <a:bodyPr/>
        <a:lstStyle/>
        <a:p>
          <a:endParaRPr lang="en-US"/>
        </a:p>
      </dgm:t>
    </dgm:pt>
    <dgm:pt modelId="{8F95F0AF-8342-C648-85FF-AC5D9767D505}" type="sibTrans" cxnId="{6011C9C5-A6BC-B94D-8A2A-CF8D6331C686}">
      <dgm:prSet/>
      <dgm:spPr/>
      <dgm:t>
        <a:bodyPr/>
        <a:lstStyle/>
        <a:p>
          <a:endParaRPr lang="en-US"/>
        </a:p>
      </dgm:t>
    </dgm:pt>
    <dgm:pt modelId="{095BEBE1-3257-3344-BDFD-7F0F22C1F547}">
      <dgm:prSet phldrT="[Text]"/>
      <dgm:spPr>
        <a:noFill/>
        <a:ln>
          <a:noFill/>
        </a:ln>
      </dgm:spPr>
      <dgm:t>
        <a:bodyPr/>
        <a:lstStyle/>
        <a:p>
          <a:endParaRPr lang="en-US" dirty="0"/>
        </a:p>
      </dgm:t>
    </dgm:pt>
    <dgm:pt modelId="{555F8FDA-43C9-9549-828B-17F7B6B141C0}" type="parTrans" cxnId="{7D57950A-CE70-F74A-A5C5-8EF25FC19DD7}">
      <dgm:prSet/>
      <dgm:spPr/>
      <dgm:t>
        <a:bodyPr/>
        <a:lstStyle/>
        <a:p>
          <a:endParaRPr lang="en-US"/>
        </a:p>
      </dgm:t>
    </dgm:pt>
    <dgm:pt modelId="{4D5947B8-D74E-1E4C-9BB5-AC6C94430B19}" type="sibTrans" cxnId="{7D57950A-CE70-F74A-A5C5-8EF25FC19DD7}">
      <dgm:prSet/>
      <dgm:spPr/>
      <dgm:t>
        <a:bodyPr/>
        <a:lstStyle/>
        <a:p>
          <a:endParaRPr lang="en-US"/>
        </a:p>
      </dgm:t>
    </dgm:pt>
    <dgm:pt modelId="{F2C6DAAF-35C5-BE40-9D00-531E7747CBA7}">
      <dgm:prSet phldrT="[Text]"/>
      <dgm:spPr>
        <a:solidFill>
          <a:srgbClr val="094E78"/>
        </a:solidFill>
      </dgm:spPr>
      <dgm:t>
        <a:bodyPr/>
        <a:lstStyle/>
        <a:p>
          <a:r>
            <a:rPr lang="en-US" dirty="0">
              <a:solidFill>
                <a:schemeClr val="bg1"/>
              </a:solidFill>
            </a:rPr>
            <a:t>File Number</a:t>
          </a:r>
        </a:p>
      </dgm:t>
    </dgm:pt>
    <dgm:pt modelId="{FA220AC9-8615-9242-AC7F-394E95A0F916}" type="parTrans" cxnId="{28ED5032-4F85-D34E-9D7D-98EFC1E23A59}">
      <dgm:prSet/>
      <dgm:spPr/>
      <dgm:t>
        <a:bodyPr/>
        <a:lstStyle/>
        <a:p>
          <a:endParaRPr lang="en-US"/>
        </a:p>
      </dgm:t>
    </dgm:pt>
    <dgm:pt modelId="{7A65992A-B0D0-4449-A39B-1CEF65D44F18}" type="sibTrans" cxnId="{28ED5032-4F85-D34E-9D7D-98EFC1E23A59}">
      <dgm:prSet/>
      <dgm:spPr/>
      <dgm:t>
        <a:bodyPr/>
        <a:lstStyle/>
        <a:p>
          <a:endParaRPr lang="en-US"/>
        </a:p>
      </dgm:t>
    </dgm:pt>
    <dgm:pt modelId="{7A39E5B6-1648-0F43-B6DA-EFAAFF3A411D}">
      <dgm:prSet phldrT="[Text]"/>
      <dgm:spPr>
        <a:solidFill>
          <a:srgbClr val="094E78"/>
        </a:solidFill>
      </dgm:spPr>
      <dgm:t>
        <a:bodyPr/>
        <a:lstStyle/>
        <a:p>
          <a:r>
            <a:rPr lang="en-US" dirty="0">
              <a:solidFill>
                <a:schemeClr val="bg1"/>
              </a:solidFill>
            </a:rPr>
            <a:t>File Type</a:t>
          </a:r>
        </a:p>
      </dgm:t>
    </dgm:pt>
    <dgm:pt modelId="{B80C179C-12C0-AE49-AF26-CE3AC9A1DA28}" type="parTrans" cxnId="{0907D53E-94C7-6249-8B88-3727B4EDC510}">
      <dgm:prSet/>
      <dgm:spPr/>
      <dgm:t>
        <a:bodyPr/>
        <a:lstStyle/>
        <a:p>
          <a:endParaRPr lang="en-US"/>
        </a:p>
      </dgm:t>
    </dgm:pt>
    <dgm:pt modelId="{2C0D2CF3-12A9-304B-90A8-C5507BC3C394}" type="sibTrans" cxnId="{0907D53E-94C7-6249-8B88-3727B4EDC510}">
      <dgm:prSet/>
      <dgm:spPr/>
      <dgm:t>
        <a:bodyPr/>
        <a:lstStyle/>
        <a:p>
          <a:endParaRPr lang="en-US"/>
        </a:p>
      </dgm:t>
    </dgm:pt>
    <dgm:pt modelId="{C5BA6424-7613-B649-8CF6-DABAF3F6927F}">
      <dgm:prSet phldrT="[Text]"/>
      <dgm:spPr>
        <a:solidFill>
          <a:srgbClr val="094E78"/>
        </a:solidFill>
      </dgm:spPr>
      <dgm:t>
        <a:bodyPr/>
        <a:lstStyle/>
        <a:p>
          <a:r>
            <a:rPr lang="en-US" dirty="0">
              <a:solidFill>
                <a:schemeClr val="bg1"/>
              </a:solidFill>
            </a:rPr>
            <a:t>Element Number</a:t>
          </a:r>
        </a:p>
      </dgm:t>
    </dgm:pt>
    <dgm:pt modelId="{6A8F0BA0-6137-B64E-A421-764510058B70}" type="parTrans" cxnId="{EB02C19E-9203-7746-AAC5-8E8536D07941}">
      <dgm:prSet/>
      <dgm:spPr/>
      <dgm:t>
        <a:bodyPr/>
        <a:lstStyle/>
        <a:p>
          <a:endParaRPr lang="en-US"/>
        </a:p>
      </dgm:t>
    </dgm:pt>
    <dgm:pt modelId="{81CD348C-D9D7-4C46-8C79-9BE4A2D1181F}" type="sibTrans" cxnId="{EB02C19E-9203-7746-AAC5-8E8536D07941}">
      <dgm:prSet/>
      <dgm:spPr/>
      <dgm:t>
        <a:bodyPr/>
        <a:lstStyle/>
        <a:p>
          <a:endParaRPr lang="en-US"/>
        </a:p>
      </dgm:t>
    </dgm:pt>
    <dgm:pt modelId="{9CD220E2-9E63-E444-A4F7-CFC65A38FA8B}">
      <dgm:prSet phldrT="[Text]"/>
      <dgm:spPr>
        <a:solidFill>
          <a:schemeClr val="accent3"/>
        </a:solidFill>
      </dgm:spPr>
      <dgm:t>
        <a:bodyPr/>
        <a:lstStyle/>
        <a:p>
          <a:r>
            <a:rPr lang="en-US" dirty="0">
              <a:solidFill>
                <a:sysClr val="windowText" lastClr="000000"/>
              </a:solidFill>
            </a:rPr>
            <a:t>Config Data</a:t>
          </a:r>
        </a:p>
      </dgm:t>
    </dgm:pt>
    <dgm:pt modelId="{A60C8C69-C957-BC44-A2B5-C2E5C2E0C06A}" type="parTrans" cxnId="{9B4ECF81-D529-094E-B71A-49733C9EF08A}">
      <dgm:prSet/>
      <dgm:spPr/>
      <dgm:t>
        <a:bodyPr/>
        <a:lstStyle/>
        <a:p>
          <a:endParaRPr lang="en-US"/>
        </a:p>
      </dgm:t>
    </dgm:pt>
    <dgm:pt modelId="{A2D340B3-7DBC-934C-B8E2-8088AA56760A}" type="sibTrans" cxnId="{9B4ECF81-D529-094E-B71A-49733C9EF08A}">
      <dgm:prSet/>
      <dgm:spPr/>
      <dgm:t>
        <a:bodyPr/>
        <a:lstStyle/>
        <a:p>
          <a:endParaRPr lang="en-US"/>
        </a:p>
      </dgm:t>
    </dgm:pt>
    <dgm:pt modelId="{2BB756B8-FEDF-D141-B511-136454DE77F9}">
      <dgm:prSet phldrT="[Text]"/>
      <dgm:spPr>
        <a:solidFill>
          <a:srgbClr val="094E78"/>
        </a:solidFill>
      </dgm:spPr>
      <dgm:t>
        <a:bodyPr/>
        <a:lstStyle/>
        <a:p>
          <a:r>
            <a:rPr lang="en-US" dirty="0">
              <a:solidFill>
                <a:schemeClr val="bg1"/>
              </a:solidFill>
            </a:rPr>
            <a:t>Sub-Element Number</a:t>
          </a:r>
        </a:p>
      </dgm:t>
    </dgm:pt>
    <dgm:pt modelId="{9FFCC6CA-F38B-834F-8315-8446BB806477}" type="parTrans" cxnId="{08E16C10-630F-4344-B125-D945771DB2EC}">
      <dgm:prSet/>
      <dgm:spPr/>
      <dgm:t>
        <a:bodyPr/>
        <a:lstStyle/>
        <a:p>
          <a:endParaRPr lang="en-US"/>
        </a:p>
      </dgm:t>
    </dgm:pt>
    <dgm:pt modelId="{DBF77BFF-0C9E-4148-AEA1-16BBDE79E22F}" type="sibTrans" cxnId="{08E16C10-630F-4344-B125-D945771DB2EC}">
      <dgm:prSet/>
      <dgm:spPr/>
      <dgm:t>
        <a:bodyPr/>
        <a:lstStyle/>
        <a:p>
          <a:endParaRPr lang="en-US"/>
        </a:p>
      </dgm:t>
    </dgm:pt>
    <dgm:pt modelId="{BED9092B-4EA3-014B-9793-9E60713383F4}" type="pres">
      <dgm:prSet presAssocID="{16F6408A-F1F1-C041-8378-9E5D1AD1F19C}" presName="Name0" presStyleCnt="0">
        <dgm:presLayoutVars>
          <dgm:chPref val="1"/>
          <dgm:dir/>
          <dgm:animOne val="branch"/>
          <dgm:animLvl val="lvl"/>
          <dgm:resizeHandles/>
        </dgm:presLayoutVars>
      </dgm:prSet>
      <dgm:spPr/>
    </dgm:pt>
    <dgm:pt modelId="{BC7DA822-70C2-3349-A672-ACDE0F17F295}" type="pres">
      <dgm:prSet presAssocID="{8A8CF28B-B87C-DA4E-A5A6-63BE79D580C3}" presName="vertOne" presStyleCnt="0"/>
      <dgm:spPr/>
    </dgm:pt>
    <dgm:pt modelId="{445AA494-F4EA-E340-90B0-7E271F93CCFA}" type="pres">
      <dgm:prSet presAssocID="{8A8CF28B-B87C-DA4E-A5A6-63BE79D580C3}" presName="txOne" presStyleLbl="node0" presStyleIdx="0" presStyleCnt="1" custLinFactNeighborY="-8879">
        <dgm:presLayoutVars>
          <dgm:chPref val="3"/>
        </dgm:presLayoutVars>
      </dgm:prSet>
      <dgm:spPr/>
    </dgm:pt>
    <dgm:pt modelId="{361F9FB7-0982-9C4F-ACEC-D3071E80BA39}" type="pres">
      <dgm:prSet presAssocID="{8A8CF28B-B87C-DA4E-A5A6-63BE79D580C3}" presName="parTransOne" presStyleCnt="0"/>
      <dgm:spPr/>
    </dgm:pt>
    <dgm:pt modelId="{D133BF8C-C06D-9A46-BB06-14897DCDB710}" type="pres">
      <dgm:prSet presAssocID="{8A8CF28B-B87C-DA4E-A5A6-63BE79D580C3}" presName="horzOne" presStyleCnt="0"/>
      <dgm:spPr/>
    </dgm:pt>
    <dgm:pt modelId="{63CE26F5-3FCE-1F4D-B38D-D81677188A33}" type="pres">
      <dgm:prSet presAssocID="{8DFBC015-8570-4D4E-8828-84D5E422A54C}" presName="vertTwo" presStyleCnt="0"/>
      <dgm:spPr/>
    </dgm:pt>
    <dgm:pt modelId="{C36F0266-78F6-5A44-B4BF-021A7758756D}" type="pres">
      <dgm:prSet presAssocID="{8DFBC015-8570-4D4E-8828-84D5E422A54C}" presName="txTwo" presStyleLbl="node2" presStyleIdx="0" presStyleCnt="9">
        <dgm:presLayoutVars>
          <dgm:chPref val="3"/>
        </dgm:presLayoutVars>
      </dgm:prSet>
      <dgm:spPr/>
    </dgm:pt>
    <dgm:pt modelId="{745A8977-AFB8-AF4B-AA27-5D73B15F87FF}" type="pres">
      <dgm:prSet presAssocID="{8DFBC015-8570-4D4E-8828-84D5E422A54C}" presName="horzTwo" presStyleCnt="0"/>
      <dgm:spPr/>
    </dgm:pt>
    <dgm:pt modelId="{22486473-7C82-CA4C-9DE8-9FD4534B7EB3}" type="pres">
      <dgm:prSet presAssocID="{431A33CB-440B-3743-BF43-7ACF085BFE31}" presName="sibSpaceTwo" presStyleCnt="0"/>
      <dgm:spPr/>
    </dgm:pt>
    <dgm:pt modelId="{2AD98B2F-773B-694D-8CFC-ED1BE533A682}" type="pres">
      <dgm:prSet presAssocID="{480ECC1A-E6F7-DB49-9A94-B85EE6284CD3}" presName="vertTwo" presStyleCnt="0"/>
      <dgm:spPr/>
    </dgm:pt>
    <dgm:pt modelId="{649312D2-F779-734A-A717-64BD7F1A66CF}" type="pres">
      <dgm:prSet presAssocID="{480ECC1A-E6F7-DB49-9A94-B85EE6284CD3}" presName="txTwo" presStyleLbl="node2" presStyleIdx="1" presStyleCnt="9">
        <dgm:presLayoutVars>
          <dgm:chPref val="3"/>
        </dgm:presLayoutVars>
      </dgm:prSet>
      <dgm:spPr/>
    </dgm:pt>
    <dgm:pt modelId="{8B5B6B73-0F78-4845-9A35-C86E6A7FC206}" type="pres">
      <dgm:prSet presAssocID="{480ECC1A-E6F7-DB49-9A94-B85EE6284CD3}" presName="parTransTwo" presStyleCnt="0"/>
      <dgm:spPr/>
    </dgm:pt>
    <dgm:pt modelId="{AD02DB24-8941-4543-A9C9-52642C14BA74}" type="pres">
      <dgm:prSet presAssocID="{480ECC1A-E6F7-DB49-9A94-B85EE6284CD3}" presName="horzTwo" presStyleCnt="0"/>
      <dgm:spPr/>
    </dgm:pt>
    <dgm:pt modelId="{F7FAD7E5-2149-5845-A60D-5000A719420B}" type="pres">
      <dgm:prSet presAssocID="{095BEBE1-3257-3344-BDFD-7F0F22C1F547}" presName="vertThree" presStyleCnt="0"/>
      <dgm:spPr/>
    </dgm:pt>
    <dgm:pt modelId="{5AFB4C41-0D53-8648-8A22-9E845E4DFF07}" type="pres">
      <dgm:prSet presAssocID="{095BEBE1-3257-3344-BDFD-7F0F22C1F547}" presName="txThree" presStyleLbl="node3" presStyleIdx="0" presStyleCnt="2">
        <dgm:presLayoutVars>
          <dgm:chPref val="3"/>
        </dgm:presLayoutVars>
      </dgm:prSet>
      <dgm:spPr/>
    </dgm:pt>
    <dgm:pt modelId="{62D699DB-D22C-244C-9EDC-7A757A2C97A2}" type="pres">
      <dgm:prSet presAssocID="{095BEBE1-3257-3344-BDFD-7F0F22C1F547}" presName="horzThree" presStyleCnt="0"/>
      <dgm:spPr/>
    </dgm:pt>
    <dgm:pt modelId="{742706FF-8F3A-284D-ADB7-F7338AB60DF8}" type="pres">
      <dgm:prSet presAssocID="{4D5947B8-D74E-1E4C-9BB5-AC6C94430B19}" presName="sibSpaceThree" presStyleCnt="0"/>
      <dgm:spPr/>
    </dgm:pt>
    <dgm:pt modelId="{9922BC4C-5767-2E40-9146-1F61241CC47E}" type="pres">
      <dgm:prSet presAssocID="{7716992D-9BC2-304B-97FC-FF72B638DAB0}" presName="vertThree" presStyleCnt="0"/>
      <dgm:spPr/>
    </dgm:pt>
    <dgm:pt modelId="{6A484D81-FA50-BF40-8BF3-381F0BA0D6C9}" type="pres">
      <dgm:prSet presAssocID="{7716992D-9BC2-304B-97FC-FF72B638DAB0}" presName="txThree" presStyleLbl="node3" presStyleIdx="1" presStyleCnt="2">
        <dgm:presLayoutVars>
          <dgm:chPref val="3"/>
        </dgm:presLayoutVars>
      </dgm:prSet>
      <dgm:spPr/>
    </dgm:pt>
    <dgm:pt modelId="{2057CCCB-AA28-614D-BC7C-209B808447E3}" type="pres">
      <dgm:prSet presAssocID="{7716992D-9BC2-304B-97FC-FF72B638DAB0}" presName="horzThree" presStyleCnt="0"/>
      <dgm:spPr/>
    </dgm:pt>
    <dgm:pt modelId="{B6F42E64-E6EA-9046-83B9-E48152D63BC7}" type="pres">
      <dgm:prSet presAssocID="{38EC6504-B243-B84E-8BFF-BB44E5CF5078}" presName="sibSpaceTwo" presStyleCnt="0"/>
      <dgm:spPr/>
    </dgm:pt>
    <dgm:pt modelId="{F845F4B1-1C14-AD44-8E4E-4C2B9DD9510B}" type="pres">
      <dgm:prSet presAssocID="{1B85C751-036F-BD4A-BF3A-F2C1DABACC82}" presName="vertTwo" presStyleCnt="0"/>
      <dgm:spPr/>
    </dgm:pt>
    <dgm:pt modelId="{58A7BEEA-39EB-784F-8990-E1AD0239B24B}" type="pres">
      <dgm:prSet presAssocID="{1B85C751-036F-BD4A-BF3A-F2C1DABACC82}" presName="txTwo" presStyleLbl="node2" presStyleIdx="2" presStyleCnt="9">
        <dgm:presLayoutVars>
          <dgm:chPref val="3"/>
        </dgm:presLayoutVars>
      </dgm:prSet>
      <dgm:spPr/>
    </dgm:pt>
    <dgm:pt modelId="{62AB556E-CE5D-5D45-8D23-BA539E9FCA9C}" type="pres">
      <dgm:prSet presAssocID="{1B85C751-036F-BD4A-BF3A-F2C1DABACC82}" presName="horzTwo" presStyleCnt="0"/>
      <dgm:spPr/>
    </dgm:pt>
    <dgm:pt modelId="{39315032-518D-B94D-BD6D-A898E5A23AB9}" type="pres">
      <dgm:prSet presAssocID="{1131A192-AAC3-294F-9231-32E6C71C31E4}" presName="sibSpaceTwo" presStyleCnt="0"/>
      <dgm:spPr/>
    </dgm:pt>
    <dgm:pt modelId="{F5CF61C0-AA76-8E48-B9E2-BC504E9C51C4}" type="pres">
      <dgm:prSet presAssocID="{F078BBFF-F6B4-6B48-B429-98820E6BF08F}" presName="vertTwo" presStyleCnt="0"/>
      <dgm:spPr/>
    </dgm:pt>
    <dgm:pt modelId="{7CE66792-18C5-F143-A2EB-81E5A74DABAC}" type="pres">
      <dgm:prSet presAssocID="{F078BBFF-F6B4-6B48-B429-98820E6BF08F}" presName="txTwo" presStyleLbl="node2" presStyleIdx="3" presStyleCnt="9">
        <dgm:presLayoutVars>
          <dgm:chPref val="3"/>
        </dgm:presLayoutVars>
      </dgm:prSet>
      <dgm:spPr/>
    </dgm:pt>
    <dgm:pt modelId="{FFE3DFBA-AD98-8A48-B580-39993D44740E}" type="pres">
      <dgm:prSet presAssocID="{F078BBFF-F6B4-6B48-B429-98820E6BF08F}" presName="horzTwo" presStyleCnt="0"/>
      <dgm:spPr/>
    </dgm:pt>
    <dgm:pt modelId="{984556CB-AE26-224D-A278-58889BC2BD5B}" type="pres">
      <dgm:prSet presAssocID="{4B127D10-5419-5242-A73D-ED9BFFE830F1}" presName="sibSpaceTwo" presStyleCnt="0"/>
      <dgm:spPr/>
    </dgm:pt>
    <dgm:pt modelId="{2A3089A3-7B70-1541-816E-3F02B2BEEAC0}" type="pres">
      <dgm:prSet presAssocID="{F2C6DAAF-35C5-BE40-9D00-531E7747CBA7}" presName="vertTwo" presStyleCnt="0"/>
      <dgm:spPr/>
    </dgm:pt>
    <dgm:pt modelId="{64524277-3A78-DD4C-9C9F-775BA573BF0C}" type="pres">
      <dgm:prSet presAssocID="{F2C6DAAF-35C5-BE40-9D00-531E7747CBA7}" presName="txTwo" presStyleLbl="node2" presStyleIdx="4" presStyleCnt="9">
        <dgm:presLayoutVars>
          <dgm:chPref val="3"/>
        </dgm:presLayoutVars>
      </dgm:prSet>
      <dgm:spPr/>
    </dgm:pt>
    <dgm:pt modelId="{0925AB65-1F41-854F-9F3D-FBFF3A687E35}" type="pres">
      <dgm:prSet presAssocID="{F2C6DAAF-35C5-BE40-9D00-531E7747CBA7}" presName="horzTwo" presStyleCnt="0"/>
      <dgm:spPr/>
    </dgm:pt>
    <dgm:pt modelId="{82554A0F-6A53-4D46-9FF5-175ADFD559CA}" type="pres">
      <dgm:prSet presAssocID="{7A65992A-B0D0-4449-A39B-1CEF65D44F18}" presName="sibSpaceTwo" presStyleCnt="0"/>
      <dgm:spPr/>
    </dgm:pt>
    <dgm:pt modelId="{57B5CF71-26C4-DA4D-94F3-8E1D1C4BCDC8}" type="pres">
      <dgm:prSet presAssocID="{7A39E5B6-1648-0F43-B6DA-EFAAFF3A411D}" presName="vertTwo" presStyleCnt="0"/>
      <dgm:spPr/>
    </dgm:pt>
    <dgm:pt modelId="{424F91E7-0CC0-FB4B-A3F6-D4B9F72696E0}" type="pres">
      <dgm:prSet presAssocID="{7A39E5B6-1648-0F43-B6DA-EFAAFF3A411D}" presName="txTwo" presStyleLbl="node2" presStyleIdx="5" presStyleCnt="9">
        <dgm:presLayoutVars>
          <dgm:chPref val="3"/>
        </dgm:presLayoutVars>
      </dgm:prSet>
      <dgm:spPr/>
    </dgm:pt>
    <dgm:pt modelId="{24C82FF4-81C2-834C-80BB-93C207B4ECA6}" type="pres">
      <dgm:prSet presAssocID="{7A39E5B6-1648-0F43-B6DA-EFAAFF3A411D}" presName="horzTwo" presStyleCnt="0"/>
      <dgm:spPr/>
    </dgm:pt>
    <dgm:pt modelId="{71751794-2AB6-3841-8DEE-911E20E29FD3}" type="pres">
      <dgm:prSet presAssocID="{2C0D2CF3-12A9-304B-90A8-C5507BC3C394}" presName="sibSpaceTwo" presStyleCnt="0"/>
      <dgm:spPr/>
    </dgm:pt>
    <dgm:pt modelId="{3486AC0B-C601-FE4D-8AC2-B31F38002B2F}" type="pres">
      <dgm:prSet presAssocID="{C5BA6424-7613-B649-8CF6-DABAF3F6927F}" presName="vertTwo" presStyleCnt="0"/>
      <dgm:spPr/>
    </dgm:pt>
    <dgm:pt modelId="{FF873463-EF33-224B-9F76-8A500F62DD6D}" type="pres">
      <dgm:prSet presAssocID="{C5BA6424-7613-B649-8CF6-DABAF3F6927F}" presName="txTwo" presStyleLbl="node2" presStyleIdx="6" presStyleCnt="9">
        <dgm:presLayoutVars>
          <dgm:chPref val="3"/>
        </dgm:presLayoutVars>
      </dgm:prSet>
      <dgm:spPr/>
    </dgm:pt>
    <dgm:pt modelId="{39887FAD-A781-FF48-B166-E52B67D9541B}" type="pres">
      <dgm:prSet presAssocID="{C5BA6424-7613-B649-8CF6-DABAF3F6927F}" presName="horzTwo" presStyleCnt="0"/>
      <dgm:spPr/>
    </dgm:pt>
    <dgm:pt modelId="{1661E5B5-E9A0-934A-9BB2-7F6688B8F535}" type="pres">
      <dgm:prSet presAssocID="{81CD348C-D9D7-4C46-8C79-9BE4A2D1181F}" presName="sibSpaceTwo" presStyleCnt="0"/>
      <dgm:spPr/>
    </dgm:pt>
    <dgm:pt modelId="{7D31730B-4A20-A944-83C9-F6E8BB07152C}" type="pres">
      <dgm:prSet presAssocID="{2BB756B8-FEDF-D141-B511-136454DE77F9}" presName="vertTwo" presStyleCnt="0"/>
      <dgm:spPr/>
    </dgm:pt>
    <dgm:pt modelId="{BFDF01CD-48D8-5B43-AE41-D96F8A46966F}" type="pres">
      <dgm:prSet presAssocID="{2BB756B8-FEDF-D141-B511-136454DE77F9}" presName="txTwo" presStyleLbl="node2" presStyleIdx="7" presStyleCnt="9">
        <dgm:presLayoutVars>
          <dgm:chPref val="3"/>
        </dgm:presLayoutVars>
      </dgm:prSet>
      <dgm:spPr/>
    </dgm:pt>
    <dgm:pt modelId="{BC4FAC12-9413-2E4F-B093-BEE7FD2848C5}" type="pres">
      <dgm:prSet presAssocID="{2BB756B8-FEDF-D141-B511-136454DE77F9}" presName="horzTwo" presStyleCnt="0"/>
      <dgm:spPr/>
    </dgm:pt>
    <dgm:pt modelId="{BDEEFF7D-F6A8-9B4E-BBCC-0C6F3E701228}" type="pres">
      <dgm:prSet presAssocID="{DBF77BFF-0C9E-4148-AEA1-16BBDE79E22F}" presName="sibSpaceTwo" presStyleCnt="0"/>
      <dgm:spPr/>
    </dgm:pt>
    <dgm:pt modelId="{CF4E192C-A70B-314E-A757-CCD4C6816398}" type="pres">
      <dgm:prSet presAssocID="{9CD220E2-9E63-E444-A4F7-CFC65A38FA8B}" presName="vertTwo" presStyleCnt="0"/>
      <dgm:spPr/>
    </dgm:pt>
    <dgm:pt modelId="{1032A6BB-86C7-674F-99A2-7E3AE1E4AF1F}" type="pres">
      <dgm:prSet presAssocID="{9CD220E2-9E63-E444-A4F7-CFC65A38FA8B}" presName="txTwo" presStyleLbl="node2" presStyleIdx="8" presStyleCnt="9">
        <dgm:presLayoutVars>
          <dgm:chPref val="3"/>
        </dgm:presLayoutVars>
      </dgm:prSet>
      <dgm:spPr/>
    </dgm:pt>
    <dgm:pt modelId="{7350E5D5-340B-1040-8F06-28974B3C3C55}" type="pres">
      <dgm:prSet presAssocID="{9CD220E2-9E63-E444-A4F7-CFC65A38FA8B}" presName="horzTwo" presStyleCnt="0"/>
      <dgm:spPr/>
    </dgm:pt>
  </dgm:ptLst>
  <dgm:cxnLst>
    <dgm:cxn modelId="{7B756F04-360F-144E-84F8-EFB69747016A}" type="presOf" srcId="{480ECC1A-E6F7-DB49-9A94-B85EE6284CD3}" destId="{649312D2-F779-734A-A717-64BD7F1A66CF}" srcOrd="0" destOrd="0" presId="urn:microsoft.com/office/officeart/2005/8/layout/hierarchy4"/>
    <dgm:cxn modelId="{43730609-DE88-6944-8DDD-40623B2FAC7D}" srcId="{8A8CF28B-B87C-DA4E-A5A6-63BE79D580C3}" destId="{F078BBFF-F6B4-6B48-B429-98820E6BF08F}" srcOrd="3" destOrd="0" parTransId="{4D52B1F0-1E97-0F4B-821B-313A4CC3CB52}" sibTransId="{4B127D10-5419-5242-A73D-ED9BFFE830F1}"/>
    <dgm:cxn modelId="{7D57950A-CE70-F74A-A5C5-8EF25FC19DD7}" srcId="{480ECC1A-E6F7-DB49-9A94-B85EE6284CD3}" destId="{095BEBE1-3257-3344-BDFD-7F0F22C1F547}" srcOrd="0" destOrd="0" parTransId="{555F8FDA-43C9-9549-828B-17F7B6B141C0}" sibTransId="{4D5947B8-D74E-1E4C-9BB5-AC6C94430B19}"/>
    <dgm:cxn modelId="{8C83080F-A26E-2946-88DB-3543781A44DA}" type="presOf" srcId="{1B85C751-036F-BD4A-BF3A-F2C1DABACC82}" destId="{58A7BEEA-39EB-784F-8990-E1AD0239B24B}" srcOrd="0" destOrd="0" presId="urn:microsoft.com/office/officeart/2005/8/layout/hierarchy4"/>
    <dgm:cxn modelId="{08E16C10-630F-4344-B125-D945771DB2EC}" srcId="{8A8CF28B-B87C-DA4E-A5A6-63BE79D580C3}" destId="{2BB756B8-FEDF-D141-B511-136454DE77F9}" srcOrd="7" destOrd="0" parTransId="{9FFCC6CA-F38B-834F-8315-8446BB806477}" sibTransId="{DBF77BFF-0C9E-4148-AEA1-16BBDE79E22F}"/>
    <dgm:cxn modelId="{EE76AC1C-8817-7D4C-ACFB-526BE4FD3CDE}" type="presOf" srcId="{8DFBC015-8570-4D4E-8828-84D5E422A54C}" destId="{C36F0266-78F6-5A44-B4BF-021A7758756D}" srcOrd="0" destOrd="0" presId="urn:microsoft.com/office/officeart/2005/8/layout/hierarchy4"/>
    <dgm:cxn modelId="{DFDDB42D-615C-9643-9795-FA7EABC49052}" type="presOf" srcId="{F2C6DAAF-35C5-BE40-9D00-531E7747CBA7}" destId="{64524277-3A78-DD4C-9C9F-775BA573BF0C}" srcOrd="0" destOrd="0" presId="urn:microsoft.com/office/officeart/2005/8/layout/hierarchy4"/>
    <dgm:cxn modelId="{28ED5032-4F85-D34E-9D7D-98EFC1E23A59}" srcId="{8A8CF28B-B87C-DA4E-A5A6-63BE79D580C3}" destId="{F2C6DAAF-35C5-BE40-9D00-531E7747CBA7}" srcOrd="4" destOrd="0" parTransId="{FA220AC9-8615-9242-AC7F-394E95A0F916}" sibTransId="{7A65992A-B0D0-4449-A39B-1CEF65D44F18}"/>
    <dgm:cxn modelId="{0907D53E-94C7-6249-8B88-3727B4EDC510}" srcId="{8A8CF28B-B87C-DA4E-A5A6-63BE79D580C3}" destId="{7A39E5B6-1648-0F43-B6DA-EFAAFF3A411D}" srcOrd="5" destOrd="0" parTransId="{B80C179C-12C0-AE49-AF26-CE3AC9A1DA28}" sibTransId="{2C0D2CF3-12A9-304B-90A8-C5507BC3C394}"/>
    <dgm:cxn modelId="{DF60F65E-333E-BF4D-885C-A0E6E00EB644}" type="presOf" srcId="{16F6408A-F1F1-C041-8378-9E5D1AD1F19C}" destId="{BED9092B-4EA3-014B-9793-9E60713383F4}" srcOrd="0" destOrd="0" presId="urn:microsoft.com/office/officeart/2005/8/layout/hierarchy4"/>
    <dgm:cxn modelId="{B1BCAD6A-E5E9-4F4B-9E6E-B145DAF0C5EE}" type="presOf" srcId="{7A39E5B6-1648-0F43-B6DA-EFAAFF3A411D}" destId="{424F91E7-0CC0-FB4B-A3F6-D4B9F72696E0}" srcOrd="0" destOrd="0" presId="urn:microsoft.com/office/officeart/2005/8/layout/hierarchy4"/>
    <dgm:cxn modelId="{BF3A0274-5E3A-244D-8DF1-371056B6D75F}" type="presOf" srcId="{8A8CF28B-B87C-DA4E-A5A6-63BE79D580C3}" destId="{445AA494-F4EA-E340-90B0-7E271F93CCFA}" srcOrd="0" destOrd="0" presId="urn:microsoft.com/office/officeart/2005/8/layout/hierarchy4"/>
    <dgm:cxn modelId="{9B4ECF81-D529-094E-B71A-49733C9EF08A}" srcId="{8A8CF28B-B87C-DA4E-A5A6-63BE79D580C3}" destId="{9CD220E2-9E63-E444-A4F7-CFC65A38FA8B}" srcOrd="8" destOrd="0" parTransId="{A60C8C69-C957-BC44-A2B5-C2E5C2E0C06A}" sibTransId="{A2D340B3-7DBC-934C-B8E2-8088AA56760A}"/>
    <dgm:cxn modelId="{49867590-08C1-A549-913E-CA7A41B00B9E}" srcId="{8A8CF28B-B87C-DA4E-A5A6-63BE79D580C3}" destId="{480ECC1A-E6F7-DB49-9A94-B85EE6284CD3}" srcOrd="1" destOrd="0" parTransId="{F083A009-BB7F-A441-B70C-4C7BEA932A9D}" sibTransId="{38EC6504-B243-B84E-8BFF-BB44E5CF5078}"/>
    <dgm:cxn modelId="{3BDCCB91-6A49-3748-BF0C-121D5730C57F}" type="presOf" srcId="{095BEBE1-3257-3344-BDFD-7F0F22C1F547}" destId="{5AFB4C41-0D53-8648-8A22-9E845E4DFF07}" srcOrd="0" destOrd="0" presId="urn:microsoft.com/office/officeart/2005/8/layout/hierarchy4"/>
    <dgm:cxn modelId="{EB02C19E-9203-7746-AAC5-8E8536D07941}" srcId="{8A8CF28B-B87C-DA4E-A5A6-63BE79D580C3}" destId="{C5BA6424-7613-B649-8CF6-DABAF3F6927F}" srcOrd="6" destOrd="0" parTransId="{6A8F0BA0-6137-B64E-A421-764510058B70}" sibTransId="{81CD348C-D9D7-4C46-8C79-9BE4A2D1181F}"/>
    <dgm:cxn modelId="{A0516CA7-806D-2046-872D-E90E23AC30E6}" type="presOf" srcId="{F078BBFF-F6B4-6B48-B429-98820E6BF08F}" destId="{7CE66792-18C5-F143-A2EB-81E5A74DABAC}" srcOrd="0" destOrd="0" presId="urn:microsoft.com/office/officeart/2005/8/layout/hierarchy4"/>
    <dgm:cxn modelId="{C080A0AF-8A5C-234F-B2CB-90F81D87559F}" type="presOf" srcId="{9CD220E2-9E63-E444-A4F7-CFC65A38FA8B}" destId="{1032A6BB-86C7-674F-99A2-7E3AE1E4AF1F}" srcOrd="0" destOrd="0" presId="urn:microsoft.com/office/officeart/2005/8/layout/hierarchy4"/>
    <dgm:cxn modelId="{A77651B7-2B7E-7241-8824-FEAD8B94F0DE}" srcId="{16F6408A-F1F1-C041-8378-9E5D1AD1F19C}" destId="{8A8CF28B-B87C-DA4E-A5A6-63BE79D580C3}" srcOrd="0" destOrd="0" parTransId="{A5B06A9E-95AF-084C-B833-91A2D1E1E16C}" sibTransId="{9C8F1154-2D61-5049-97D8-D5F9CEB616C7}"/>
    <dgm:cxn modelId="{6011C9C5-A6BC-B94D-8A2A-CF8D6331C686}" srcId="{480ECC1A-E6F7-DB49-9A94-B85EE6284CD3}" destId="{7716992D-9BC2-304B-97FC-FF72B638DAB0}" srcOrd="1" destOrd="0" parTransId="{480026B2-A579-E543-8DED-002EB2B8529A}" sibTransId="{8F95F0AF-8342-C648-85FF-AC5D9767D505}"/>
    <dgm:cxn modelId="{3456E1D1-ACE1-1A44-8051-4AC33414414C}" srcId="{8A8CF28B-B87C-DA4E-A5A6-63BE79D580C3}" destId="{8DFBC015-8570-4D4E-8828-84D5E422A54C}" srcOrd="0" destOrd="0" parTransId="{845DE505-C6C8-A840-A992-54DC84A521FB}" sibTransId="{431A33CB-440B-3743-BF43-7ACF085BFE31}"/>
    <dgm:cxn modelId="{70BE31D4-25F3-5541-88F9-DBCE92D96608}" type="presOf" srcId="{C5BA6424-7613-B649-8CF6-DABAF3F6927F}" destId="{FF873463-EF33-224B-9F76-8A500F62DD6D}" srcOrd="0" destOrd="0" presId="urn:microsoft.com/office/officeart/2005/8/layout/hierarchy4"/>
    <dgm:cxn modelId="{277EC9DC-21D5-0842-8934-F4A430B7C4B0}" srcId="{8A8CF28B-B87C-DA4E-A5A6-63BE79D580C3}" destId="{1B85C751-036F-BD4A-BF3A-F2C1DABACC82}" srcOrd="2" destOrd="0" parTransId="{7047ED9D-9B0F-464D-AC82-3721A0BA8CFE}" sibTransId="{1131A192-AAC3-294F-9231-32E6C71C31E4}"/>
    <dgm:cxn modelId="{548277DE-80B1-7649-8D2D-D255656BB026}" type="presOf" srcId="{2BB756B8-FEDF-D141-B511-136454DE77F9}" destId="{BFDF01CD-48D8-5B43-AE41-D96F8A46966F}" srcOrd="0" destOrd="0" presId="urn:microsoft.com/office/officeart/2005/8/layout/hierarchy4"/>
    <dgm:cxn modelId="{2D44DCF6-A00E-BB4B-AB69-89BC25E49C20}" type="presOf" srcId="{7716992D-9BC2-304B-97FC-FF72B638DAB0}" destId="{6A484D81-FA50-BF40-8BF3-381F0BA0D6C9}" srcOrd="0" destOrd="0" presId="urn:microsoft.com/office/officeart/2005/8/layout/hierarchy4"/>
    <dgm:cxn modelId="{6C69E207-203A-F94C-A017-89E0B2807264}" type="presParOf" srcId="{BED9092B-4EA3-014B-9793-9E60713383F4}" destId="{BC7DA822-70C2-3349-A672-ACDE0F17F295}" srcOrd="0" destOrd="0" presId="urn:microsoft.com/office/officeart/2005/8/layout/hierarchy4"/>
    <dgm:cxn modelId="{A1315445-426F-9E44-86B0-E3967EA5069E}" type="presParOf" srcId="{BC7DA822-70C2-3349-A672-ACDE0F17F295}" destId="{445AA494-F4EA-E340-90B0-7E271F93CCFA}" srcOrd="0" destOrd="0" presId="urn:microsoft.com/office/officeart/2005/8/layout/hierarchy4"/>
    <dgm:cxn modelId="{F583241B-16AD-6345-9960-15F183669719}" type="presParOf" srcId="{BC7DA822-70C2-3349-A672-ACDE0F17F295}" destId="{361F9FB7-0982-9C4F-ACEC-D3071E80BA39}" srcOrd="1" destOrd="0" presId="urn:microsoft.com/office/officeart/2005/8/layout/hierarchy4"/>
    <dgm:cxn modelId="{6B1F2504-809B-EF43-835C-ADDE98F5690C}" type="presParOf" srcId="{BC7DA822-70C2-3349-A672-ACDE0F17F295}" destId="{D133BF8C-C06D-9A46-BB06-14897DCDB710}" srcOrd="2" destOrd="0" presId="urn:microsoft.com/office/officeart/2005/8/layout/hierarchy4"/>
    <dgm:cxn modelId="{3E9F3AF7-DB63-5F41-831F-14063467F1D2}" type="presParOf" srcId="{D133BF8C-C06D-9A46-BB06-14897DCDB710}" destId="{63CE26F5-3FCE-1F4D-B38D-D81677188A33}" srcOrd="0" destOrd="0" presId="urn:microsoft.com/office/officeart/2005/8/layout/hierarchy4"/>
    <dgm:cxn modelId="{8E4EDAC2-250E-BA49-9375-BA0FCC922111}" type="presParOf" srcId="{63CE26F5-3FCE-1F4D-B38D-D81677188A33}" destId="{C36F0266-78F6-5A44-B4BF-021A7758756D}" srcOrd="0" destOrd="0" presId="urn:microsoft.com/office/officeart/2005/8/layout/hierarchy4"/>
    <dgm:cxn modelId="{C6E77EC3-E33A-1348-82AF-943EA3F9B514}" type="presParOf" srcId="{63CE26F5-3FCE-1F4D-B38D-D81677188A33}" destId="{745A8977-AFB8-AF4B-AA27-5D73B15F87FF}" srcOrd="1" destOrd="0" presId="urn:microsoft.com/office/officeart/2005/8/layout/hierarchy4"/>
    <dgm:cxn modelId="{D16B3836-8256-E04F-9D53-3D9DAF158AE6}" type="presParOf" srcId="{D133BF8C-C06D-9A46-BB06-14897DCDB710}" destId="{22486473-7C82-CA4C-9DE8-9FD4534B7EB3}" srcOrd="1" destOrd="0" presId="urn:microsoft.com/office/officeart/2005/8/layout/hierarchy4"/>
    <dgm:cxn modelId="{DD269E91-49C0-0742-B5CF-7B90D6E27511}" type="presParOf" srcId="{D133BF8C-C06D-9A46-BB06-14897DCDB710}" destId="{2AD98B2F-773B-694D-8CFC-ED1BE533A682}" srcOrd="2" destOrd="0" presId="urn:microsoft.com/office/officeart/2005/8/layout/hierarchy4"/>
    <dgm:cxn modelId="{A4054BAF-120D-084B-A819-570B6CAED756}" type="presParOf" srcId="{2AD98B2F-773B-694D-8CFC-ED1BE533A682}" destId="{649312D2-F779-734A-A717-64BD7F1A66CF}" srcOrd="0" destOrd="0" presId="urn:microsoft.com/office/officeart/2005/8/layout/hierarchy4"/>
    <dgm:cxn modelId="{430C1EFC-2B71-EF40-82A2-ECF641CBC0C2}" type="presParOf" srcId="{2AD98B2F-773B-694D-8CFC-ED1BE533A682}" destId="{8B5B6B73-0F78-4845-9A35-C86E6A7FC206}" srcOrd="1" destOrd="0" presId="urn:microsoft.com/office/officeart/2005/8/layout/hierarchy4"/>
    <dgm:cxn modelId="{EFBAAFA5-0E02-2C41-A146-E0BFE9F5B84F}" type="presParOf" srcId="{2AD98B2F-773B-694D-8CFC-ED1BE533A682}" destId="{AD02DB24-8941-4543-A9C9-52642C14BA74}" srcOrd="2" destOrd="0" presId="urn:microsoft.com/office/officeart/2005/8/layout/hierarchy4"/>
    <dgm:cxn modelId="{E4EC1F45-C01A-F148-A915-A79DBE700CE1}" type="presParOf" srcId="{AD02DB24-8941-4543-A9C9-52642C14BA74}" destId="{F7FAD7E5-2149-5845-A60D-5000A719420B}" srcOrd="0" destOrd="0" presId="urn:microsoft.com/office/officeart/2005/8/layout/hierarchy4"/>
    <dgm:cxn modelId="{94430843-C79F-FA49-AEB2-B78920425391}" type="presParOf" srcId="{F7FAD7E5-2149-5845-A60D-5000A719420B}" destId="{5AFB4C41-0D53-8648-8A22-9E845E4DFF07}" srcOrd="0" destOrd="0" presId="urn:microsoft.com/office/officeart/2005/8/layout/hierarchy4"/>
    <dgm:cxn modelId="{22581452-E66F-3540-B41A-E29968192A49}" type="presParOf" srcId="{F7FAD7E5-2149-5845-A60D-5000A719420B}" destId="{62D699DB-D22C-244C-9EDC-7A757A2C97A2}" srcOrd="1" destOrd="0" presId="urn:microsoft.com/office/officeart/2005/8/layout/hierarchy4"/>
    <dgm:cxn modelId="{5E7575F8-BFCF-EA46-A971-DB65DCDF8275}" type="presParOf" srcId="{AD02DB24-8941-4543-A9C9-52642C14BA74}" destId="{742706FF-8F3A-284D-ADB7-F7338AB60DF8}" srcOrd="1" destOrd="0" presId="urn:microsoft.com/office/officeart/2005/8/layout/hierarchy4"/>
    <dgm:cxn modelId="{B4F44C0A-163A-7645-B995-635E6284F602}" type="presParOf" srcId="{AD02DB24-8941-4543-A9C9-52642C14BA74}" destId="{9922BC4C-5767-2E40-9146-1F61241CC47E}" srcOrd="2" destOrd="0" presId="urn:microsoft.com/office/officeart/2005/8/layout/hierarchy4"/>
    <dgm:cxn modelId="{06FEEF04-9AE9-FD48-8E8E-AE733D93D433}" type="presParOf" srcId="{9922BC4C-5767-2E40-9146-1F61241CC47E}" destId="{6A484D81-FA50-BF40-8BF3-381F0BA0D6C9}" srcOrd="0" destOrd="0" presId="urn:microsoft.com/office/officeart/2005/8/layout/hierarchy4"/>
    <dgm:cxn modelId="{AA315576-B29F-404C-B55D-C2B4B911A335}" type="presParOf" srcId="{9922BC4C-5767-2E40-9146-1F61241CC47E}" destId="{2057CCCB-AA28-614D-BC7C-209B808447E3}" srcOrd="1" destOrd="0" presId="urn:microsoft.com/office/officeart/2005/8/layout/hierarchy4"/>
    <dgm:cxn modelId="{ACA1BF26-A250-834E-87A4-38422D3D4226}" type="presParOf" srcId="{D133BF8C-C06D-9A46-BB06-14897DCDB710}" destId="{B6F42E64-E6EA-9046-83B9-E48152D63BC7}" srcOrd="3" destOrd="0" presId="urn:microsoft.com/office/officeart/2005/8/layout/hierarchy4"/>
    <dgm:cxn modelId="{AA66F70B-629F-E04D-9A2A-AAA66EFA52A1}" type="presParOf" srcId="{D133BF8C-C06D-9A46-BB06-14897DCDB710}" destId="{F845F4B1-1C14-AD44-8E4E-4C2B9DD9510B}" srcOrd="4" destOrd="0" presId="urn:microsoft.com/office/officeart/2005/8/layout/hierarchy4"/>
    <dgm:cxn modelId="{71AA9399-96AC-4342-9026-B5E8FF16A3E8}" type="presParOf" srcId="{F845F4B1-1C14-AD44-8E4E-4C2B9DD9510B}" destId="{58A7BEEA-39EB-784F-8990-E1AD0239B24B}" srcOrd="0" destOrd="0" presId="urn:microsoft.com/office/officeart/2005/8/layout/hierarchy4"/>
    <dgm:cxn modelId="{C73E07A3-6378-FA40-9C1C-4A75B6B1BB87}" type="presParOf" srcId="{F845F4B1-1C14-AD44-8E4E-4C2B9DD9510B}" destId="{62AB556E-CE5D-5D45-8D23-BA539E9FCA9C}" srcOrd="1" destOrd="0" presId="urn:microsoft.com/office/officeart/2005/8/layout/hierarchy4"/>
    <dgm:cxn modelId="{8F6DE53A-5F99-CA4C-8B6E-26785565EE27}" type="presParOf" srcId="{D133BF8C-C06D-9A46-BB06-14897DCDB710}" destId="{39315032-518D-B94D-BD6D-A898E5A23AB9}" srcOrd="5" destOrd="0" presId="urn:microsoft.com/office/officeart/2005/8/layout/hierarchy4"/>
    <dgm:cxn modelId="{94DAAA03-990C-D840-B270-64B664CF5AC1}" type="presParOf" srcId="{D133BF8C-C06D-9A46-BB06-14897DCDB710}" destId="{F5CF61C0-AA76-8E48-B9E2-BC504E9C51C4}" srcOrd="6" destOrd="0" presId="urn:microsoft.com/office/officeart/2005/8/layout/hierarchy4"/>
    <dgm:cxn modelId="{60ED4351-C8C5-6146-AEAB-015D45D02B5F}" type="presParOf" srcId="{F5CF61C0-AA76-8E48-B9E2-BC504E9C51C4}" destId="{7CE66792-18C5-F143-A2EB-81E5A74DABAC}" srcOrd="0" destOrd="0" presId="urn:microsoft.com/office/officeart/2005/8/layout/hierarchy4"/>
    <dgm:cxn modelId="{BE3BA0A9-BE1F-BB4B-9F99-3874F88E2BEE}" type="presParOf" srcId="{F5CF61C0-AA76-8E48-B9E2-BC504E9C51C4}" destId="{FFE3DFBA-AD98-8A48-B580-39993D44740E}" srcOrd="1" destOrd="0" presId="urn:microsoft.com/office/officeart/2005/8/layout/hierarchy4"/>
    <dgm:cxn modelId="{93756CDE-0ABF-9144-B163-596F41D0D69C}" type="presParOf" srcId="{D133BF8C-C06D-9A46-BB06-14897DCDB710}" destId="{984556CB-AE26-224D-A278-58889BC2BD5B}" srcOrd="7" destOrd="0" presId="urn:microsoft.com/office/officeart/2005/8/layout/hierarchy4"/>
    <dgm:cxn modelId="{EA238122-276E-6C4C-B911-67EC769305DC}" type="presParOf" srcId="{D133BF8C-C06D-9A46-BB06-14897DCDB710}" destId="{2A3089A3-7B70-1541-816E-3F02B2BEEAC0}" srcOrd="8" destOrd="0" presId="urn:microsoft.com/office/officeart/2005/8/layout/hierarchy4"/>
    <dgm:cxn modelId="{79F48598-318B-C14F-8C53-745921520B8B}" type="presParOf" srcId="{2A3089A3-7B70-1541-816E-3F02B2BEEAC0}" destId="{64524277-3A78-DD4C-9C9F-775BA573BF0C}" srcOrd="0" destOrd="0" presId="urn:microsoft.com/office/officeart/2005/8/layout/hierarchy4"/>
    <dgm:cxn modelId="{21D5E95A-F940-B443-B972-69327A3B4AE1}" type="presParOf" srcId="{2A3089A3-7B70-1541-816E-3F02B2BEEAC0}" destId="{0925AB65-1F41-854F-9F3D-FBFF3A687E35}" srcOrd="1" destOrd="0" presId="urn:microsoft.com/office/officeart/2005/8/layout/hierarchy4"/>
    <dgm:cxn modelId="{05A25864-3B21-4F45-A62A-E8601DA603B1}" type="presParOf" srcId="{D133BF8C-C06D-9A46-BB06-14897DCDB710}" destId="{82554A0F-6A53-4D46-9FF5-175ADFD559CA}" srcOrd="9" destOrd="0" presId="urn:microsoft.com/office/officeart/2005/8/layout/hierarchy4"/>
    <dgm:cxn modelId="{3E731683-1375-8446-8191-0491F21FE8EA}" type="presParOf" srcId="{D133BF8C-C06D-9A46-BB06-14897DCDB710}" destId="{57B5CF71-26C4-DA4D-94F3-8E1D1C4BCDC8}" srcOrd="10" destOrd="0" presId="urn:microsoft.com/office/officeart/2005/8/layout/hierarchy4"/>
    <dgm:cxn modelId="{9E7F72D1-6A7B-9347-B51D-9666D69BBFF6}" type="presParOf" srcId="{57B5CF71-26C4-DA4D-94F3-8E1D1C4BCDC8}" destId="{424F91E7-0CC0-FB4B-A3F6-D4B9F72696E0}" srcOrd="0" destOrd="0" presId="urn:microsoft.com/office/officeart/2005/8/layout/hierarchy4"/>
    <dgm:cxn modelId="{B38A054A-9354-0249-BABD-DA556115E853}" type="presParOf" srcId="{57B5CF71-26C4-DA4D-94F3-8E1D1C4BCDC8}" destId="{24C82FF4-81C2-834C-80BB-93C207B4ECA6}" srcOrd="1" destOrd="0" presId="urn:microsoft.com/office/officeart/2005/8/layout/hierarchy4"/>
    <dgm:cxn modelId="{8A5AFDBD-3138-8147-8DD9-320EDFF30C98}" type="presParOf" srcId="{D133BF8C-C06D-9A46-BB06-14897DCDB710}" destId="{71751794-2AB6-3841-8DEE-911E20E29FD3}" srcOrd="11" destOrd="0" presId="urn:microsoft.com/office/officeart/2005/8/layout/hierarchy4"/>
    <dgm:cxn modelId="{D433B88E-8E31-5C45-8F00-6FEF0715ECF4}" type="presParOf" srcId="{D133BF8C-C06D-9A46-BB06-14897DCDB710}" destId="{3486AC0B-C601-FE4D-8AC2-B31F38002B2F}" srcOrd="12" destOrd="0" presId="urn:microsoft.com/office/officeart/2005/8/layout/hierarchy4"/>
    <dgm:cxn modelId="{9641CC04-B1B3-944D-A8BF-2A3DE82FB0F8}" type="presParOf" srcId="{3486AC0B-C601-FE4D-8AC2-B31F38002B2F}" destId="{FF873463-EF33-224B-9F76-8A500F62DD6D}" srcOrd="0" destOrd="0" presId="urn:microsoft.com/office/officeart/2005/8/layout/hierarchy4"/>
    <dgm:cxn modelId="{86D1922A-7F12-8748-896E-F32F4AFF6D79}" type="presParOf" srcId="{3486AC0B-C601-FE4D-8AC2-B31F38002B2F}" destId="{39887FAD-A781-FF48-B166-E52B67D9541B}" srcOrd="1" destOrd="0" presId="urn:microsoft.com/office/officeart/2005/8/layout/hierarchy4"/>
    <dgm:cxn modelId="{C22F693C-63AC-754C-B95F-82285ECC4B09}" type="presParOf" srcId="{D133BF8C-C06D-9A46-BB06-14897DCDB710}" destId="{1661E5B5-E9A0-934A-9BB2-7F6688B8F535}" srcOrd="13" destOrd="0" presId="urn:microsoft.com/office/officeart/2005/8/layout/hierarchy4"/>
    <dgm:cxn modelId="{0604740A-95CC-1F4D-9A5F-FA4D7BE51DD9}" type="presParOf" srcId="{D133BF8C-C06D-9A46-BB06-14897DCDB710}" destId="{7D31730B-4A20-A944-83C9-F6E8BB07152C}" srcOrd="14" destOrd="0" presId="urn:microsoft.com/office/officeart/2005/8/layout/hierarchy4"/>
    <dgm:cxn modelId="{B9D04584-D542-A742-9A3D-7C977E034418}" type="presParOf" srcId="{7D31730B-4A20-A944-83C9-F6E8BB07152C}" destId="{BFDF01CD-48D8-5B43-AE41-D96F8A46966F}" srcOrd="0" destOrd="0" presId="urn:microsoft.com/office/officeart/2005/8/layout/hierarchy4"/>
    <dgm:cxn modelId="{B17134AA-16FB-8942-8B7A-9DF7C30B06A6}" type="presParOf" srcId="{7D31730B-4A20-A944-83C9-F6E8BB07152C}" destId="{BC4FAC12-9413-2E4F-B093-BEE7FD2848C5}" srcOrd="1" destOrd="0" presId="urn:microsoft.com/office/officeart/2005/8/layout/hierarchy4"/>
    <dgm:cxn modelId="{CA712E6B-7DC0-1F49-AB2A-508A26A865BB}" type="presParOf" srcId="{D133BF8C-C06D-9A46-BB06-14897DCDB710}" destId="{BDEEFF7D-F6A8-9B4E-BBCC-0C6F3E701228}" srcOrd="15" destOrd="0" presId="urn:microsoft.com/office/officeart/2005/8/layout/hierarchy4"/>
    <dgm:cxn modelId="{BE5F5427-BD91-B94E-AB17-01C7B7247267}" type="presParOf" srcId="{D133BF8C-C06D-9A46-BB06-14897DCDB710}" destId="{CF4E192C-A70B-314E-A757-CCD4C6816398}" srcOrd="16" destOrd="0" presId="urn:microsoft.com/office/officeart/2005/8/layout/hierarchy4"/>
    <dgm:cxn modelId="{FCA19195-2E12-B04A-B5F3-59472014F563}" type="presParOf" srcId="{CF4E192C-A70B-314E-A757-CCD4C6816398}" destId="{1032A6BB-86C7-674F-99A2-7E3AE1E4AF1F}" srcOrd="0" destOrd="0" presId="urn:microsoft.com/office/officeart/2005/8/layout/hierarchy4"/>
    <dgm:cxn modelId="{A803F0A1-B720-BC4D-9A4A-28A94143E089}" type="presParOf" srcId="{CF4E192C-A70B-314E-A757-CCD4C6816398}" destId="{7350E5D5-340B-1040-8F06-28974B3C3C55}"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40DA55-1B01-E047-A753-9C2F04CC23C2}" type="doc">
      <dgm:prSet loTypeId="urn:microsoft.com/office/officeart/2005/8/layout/chevron1" loCatId="" qsTypeId="urn:microsoft.com/office/officeart/2005/8/quickstyle/simple1" qsCatId="simple" csTypeId="urn:microsoft.com/office/officeart/2005/8/colors/accent1_2" csCatId="accent1" phldr="1"/>
      <dgm:spPr/>
    </dgm:pt>
    <dgm:pt modelId="{C439DB89-A893-B642-BFC1-8127B094A960}">
      <dgm:prSet phldrT="[Text]" custT="1"/>
      <dgm:spPr>
        <a:solidFill>
          <a:srgbClr val="094E78"/>
        </a:solidFill>
      </dgm:spPr>
      <dgm:t>
        <a:bodyPr/>
        <a:lstStyle/>
        <a:p>
          <a:r>
            <a:rPr lang="en-US" sz="1800" dirty="0">
              <a:solidFill>
                <a:schemeClr val="bg1"/>
              </a:solidFill>
            </a:rPr>
            <a:t>Advanced Settings</a:t>
          </a:r>
        </a:p>
      </dgm:t>
    </dgm:pt>
    <dgm:pt modelId="{0F646B42-72AC-2241-A090-B3B30A17933A}" type="parTrans" cxnId="{6C24D476-0A85-0F42-84C6-2251395D9E3B}">
      <dgm:prSet/>
      <dgm:spPr/>
      <dgm:t>
        <a:bodyPr/>
        <a:lstStyle/>
        <a:p>
          <a:endParaRPr lang="en-US"/>
        </a:p>
      </dgm:t>
    </dgm:pt>
    <dgm:pt modelId="{2FE5E24B-D63A-D54C-80FF-91DB779053EE}" type="sibTrans" cxnId="{6C24D476-0A85-0F42-84C6-2251395D9E3B}">
      <dgm:prSet/>
      <dgm:spPr/>
      <dgm:t>
        <a:bodyPr/>
        <a:lstStyle/>
        <a:p>
          <a:endParaRPr lang="en-US"/>
        </a:p>
      </dgm:t>
    </dgm:pt>
    <dgm:pt modelId="{653AD0F1-A185-EF45-BBBC-5790C36F6ED5}">
      <dgm:prSet phldrT="[Text]" custT="1"/>
      <dgm:spPr>
        <a:solidFill>
          <a:srgbClr val="094E78"/>
        </a:solidFill>
      </dgm:spPr>
      <dgm:t>
        <a:bodyPr/>
        <a:lstStyle/>
        <a:p>
          <a:r>
            <a:rPr lang="en-US" sz="1800" dirty="0">
              <a:solidFill>
                <a:schemeClr val="bg1"/>
              </a:solidFill>
            </a:rPr>
            <a:t>ENET Config</a:t>
          </a:r>
        </a:p>
      </dgm:t>
    </dgm:pt>
    <dgm:pt modelId="{54A25B73-BF25-1341-9969-2082443D75B9}" type="parTrans" cxnId="{63C4A885-0EF1-A243-AA39-B7A047F60A70}">
      <dgm:prSet/>
      <dgm:spPr/>
      <dgm:t>
        <a:bodyPr/>
        <a:lstStyle/>
        <a:p>
          <a:endParaRPr lang="en-US"/>
        </a:p>
      </dgm:t>
    </dgm:pt>
    <dgm:pt modelId="{2106E64D-0B76-6544-89FC-D77742438292}" type="sibTrans" cxnId="{63C4A885-0EF1-A243-AA39-B7A047F60A70}">
      <dgm:prSet/>
      <dgm:spPr/>
      <dgm:t>
        <a:bodyPr/>
        <a:lstStyle/>
        <a:p>
          <a:endParaRPr lang="en-US"/>
        </a:p>
      </dgm:t>
    </dgm:pt>
    <dgm:pt modelId="{A1FE2299-C2B6-4C47-8BC2-A20001FF3F1F}">
      <dgm:prSet phldrT="[Text]" custT="1"/>
      <dgm:spPr>
        <a:solidFill>
          <a:srgbClr val="094E78"/>
        </a:solidFill>
      </dgm:spPr>
      <dgm:t>
        <a:bodyPr/>
        <a:lstStyle/>
        <a:p>
          <a:r>
            <a:rPr lang="en-US" sz="1800" dirty="0">
              <a:solidFill>
                <a:schemeClr val="bg1"/>
              </a:solidFill>
            </a:rPr>
            <a:t>Protocol Setup</a:t>
          </a:r>
        </a:p>
      </dgm:t>
    </dgm:pt>
    <dgm:pt modelId="{441E0C6C-93A7-6B4D-826A-8E11F21D9925}" type="parTrans" cxnId="{9E84B34E-E569-8848-9992-2DE3BF85C12C}">
      <dgm:prSet/>
      <dgm:spPr/>
      <dgm:t>
        <a:bodyPr/>
        <a:lstStyle/>
        <a:p>
          <a:endParaRPr lang="en-US"/>
        </a:p>
      </dgm:t>
    </dgm:pt>
    <dgm:pt modelId="{984959A9-CD59-3547-BDB8-A60009DCB407}" type="sibTrans" cxnId="{9E84B34E-E569-8848-9992-2DE3BF85C12C}">
      <dgm:prSet/>
      <dgm:spPr/>
      <dgm:t>
        <a:bodyPr/>
        <a:lstStyle/>
        <a:p>
          <a:endParaRPr lang="en-US"/>
        </a:p>
      </dgm:t>
    </dgm:pt>
    <dgm:pt modelId="{F5092540-8207-2F44-96B1-BFB18B7AE6AE}">
      <dgm:prSet phldrT="[Text]" custT="1"/>
      <dgm:spPr>
        <a:solidFill>
          <a:srgbClr val="094E78"/>
        </a:solidFill>
      </dgm:spPr>
      <dgm:t>
        <a:bodyPr/>
        <a:lstStyle/>
        <a:p>
          <a:r>
            <a:rPr lang="en-US" sz="1800">
              <a:solidFill>
                <a:schemeClr val="bg1"/>
              </a:solidFill>
            </a:rPr>
            <a:t>ESC</a:t>
          </a:r>
          <a:endParaRPr lang="en-US" sz="1800" dirty="0">
            <a:solidFill>
              <a:schemeClr val="bg1"/>
            </a:solidFill>
          </a:endParaRPr>
        </a:p>
      </dgm:t>
    </dgm:pt>
    <dgm:pt modelId="{406F31A7-5F3E-CE49-9EEB-D9A7765B9C49}" type="parTrans" cxnId="{3A1B2C33-33CE-9945-9C5A-474B0C8CB804}">
      <dgm:prSet/>
      <dgm:spPr/>
      <dgm:t>
        <a:bodyPr/>
        <a:lstStyle/>
        <a:p>
          <a:endParaRPr lang="en-US"/>
        </a:p>
      </dgm:t>
    </dgm:pt>
    <dgm:pt modelId="{F5F18D5D-659C-8A4A-9D20-B3E0D3B8FCB4}" type="sibTrans" cxnId="{3A1B2C33-33CE-9945-9C5A-474B0C8CB804}">
      <dgm:prSet/>
      <dgm:spPr/>
      <dgm:t>
        <a:bodyPr/>
        <a:lstStyle/>
        <a:p>
          <a:endParaRPr lang="en-US"/>
        </a:p>
      </dgm:t>
    </dgm:pt>
    <dgm:pt modelId="{36D3A907-D31D-4844-B0D8-2FAAA506D194}" type="pres">
      <dgm:prSet presAssocID="{8840DA55-1B01-E047-A753-9C2F04CC23C2}" presName="Name0" presStyleCnt="0">
        <dgm:presLayoutVars>
          <dgm:dir/>
          <dgm:animLvl val="lvl"/>
          <dgm:resizeHandles val="exact"/>
        </dgm:presLayoutVars>
      </dgm:prSet>
      <dgm:spPr/>
    </dgm:pt>
    <dgm:pt modelId="{9920C99B-6075-6C47-8449-A6FDD5C01012}" type="pres">
      <dgm:prSet presAssocID="{F5092540-8207-2F44-96B1-BFB18B7AE6AE}" presName="parTxOnly" presStyleLbl="node1" presStyleIdx="0" presStyleCnt="4">
        <dgm:presLayoutVars>
          <dgm:chMax val="0"/>
          <dgm:chPref val="0"/>
          <dgm:bulletEnabled val="1"/>
        </dgm:presLayoutVars>
      </dgm:prSet>
      <dgm:spPr/>
    </dgm:pt>
    <dgm:pt modelId="{608ACCCC-C675-0D45-87EB-BBCD123B3EC9}" type="pres">
      <dgm:prSet presAssocID="{F5F18D5D-659C-8A4A-9D20-B3E0D3B8FCB4}" presName="parTxOnlySpace" presStyleCnt="0"/>
      <dgm:spPr/>
    </dgm:pt>
    <dgm:pt modelId="{1A3CDCA1-7A1C-1C48-ABEA-A1A5A4D3C529}" type="pres">
      <dgm:prSet presAssocID="{C439DB89-A893-B642-BFC1-8127B094A960}" presName="parTxOnly" presStyleLbl="node1" presStyleIdx="1" presStyleCnt="4">
        <dgm:presLayoutVars>
          <dgm:chMax val="0"/>
          <dgm:chPref val="0"/>
          <dgm:bulletEnabled val="1"/>
        </dgm:presLayoutVars>
      </dgm:prSet>
      <dgm:spPr/>
    </dgm:pt>
    <dgm:pt modelId="{3A3F518D-CE42-DF4F-B106-3DA335B26288}" type="pres">
      <dgm:prSet presAssocID="{2FE5E24B-D63A-D54C-80FF-91DB779053EE}" presName="parTxOnlySpace" presStyleCnt="0"/>
      <dgm:spPr/>
    </dgm:pt>
    <dgm:pt modelId="{186F25ED-F3E6-6246-9E39-A911B37C7ADB}" type="pres">
      <dgm:prSet presAssocID="{653AD0F1-A185-EF45-BBBC-5790C36F6ED5}" presName="parTxOnly" presStyleLbl="node1" presStyleIdx="2" presStyleCnt="4">
        <dgm:presLayoutVars>
          <dgm:chMax val="0"/>
          <dgm:chPref val="0"/>
          <dgm:bulletEnabled val="1"/>
        </dgm:presLayoutVars>
      </dgm:prSet>
      <dgm:spPr/>
    </dgm:pt>
    <dgm:pt modelId="{953690BB-B1A2-FF44-B1BD-6D0B7EB1A43B}" type="pres">
      <dgm:prSet presAssocID="{2106E64D-0B76-6544-89FC-D77742438292}" presName="parTxOnlySpace" presStyleCnt="0"/>
      <dgm:spPr/>
    </dgm:pt>
    <dgm:pt modelId="{BE81D38F-2E9F-5B40-A6AD-F61DF05248D4}" type="pres">
      <dgm:prSet presAssocID="{A1FE2299-C2B6-4C47-8BC2-A20001FF3F1F}" presName="parTxOnly" presStyleLbl="node1" presStyleIdx="3" presStyleCnt="4">
        <dgm:presLayoutVars>
          <dgm:chMax val="0"/>
          <dgm:chPref val="0"/>
          <dgm:bulletEnabled val="1"/>
        </dgm:presLayoutVars>
      </dgm:prSet>
      <dgm:spPr/>
    </dgm:pt>
  </dgm:ptLst>
  <dgm:cxnLst>
    <dgm:cxn modelId="{A6603709-4E37-8744-B5C4-75E94540A43A}" type="presOf" srcId="{F5092540-8207-2F44-96B1-BFB18B7AE6AE}" destId="{9920C99B-6075-6C47-8449-A6FDD5C01012}" srcOrd="0" destOrd="0" presId="urn:microsoft.com/office/officeart/2005/8/layout/chevron1"/>
    <dgm:cxn modelId="{3A1B2C33-33CE-9945-9C5A-474B0C8CB804}" srcId="{8840DA55-1B01-E047-A753-9C2F04CC23C2}" destId="{F5092540-8207-2F44-96B1-BFB18B7AE6AE}" srcOrd="0" destOrd="0" parTransId="{406F31A7-5F3E-CE49-9EEB-D9A7765B9C49}" sibTransId="{F5F18D5D-659C-8A4A-9D20-B3E0D3B8FCB4}"/>
    <dgm:cxn modelId="{9E84B34E-E569-8848-9992-2DE3BF85C12C}" srcId="{8840DA55-1B01-E047-A753-9C2F04CC23C2}" destId="{A1FE2299-C2B6-4C47-8BC2-A20001FF3F1F}" srcOrd="3" destOrd="0" parTransId="{441E0C6C-93A7-6B4D-826A-8E11F21D9925}" sibTransId="{984959A9-CD59-3547-BDB8-A60009DCB407}"/>
    <dgm:cxn modelId="{6C24D476-0A85-0F42-84C6-2251395D9E3B}" srcId="{8840DA55-1B01-E047-A753-9C2F04CC23C2}" destId="{C439DB89-A893-B642-BFC1-8127B094A960}" srcOrd="1" destOrd="0" parTransId="{0F646B42-72AC-2241-A090-B3B30A17933A}" sibTransId="{2FE5E24B-D63A-D54C-80FF-91DB779053EE}"/>
    <dgm:cxn modelId="{63C4A885-0EF1-A243-AA39-B7A047F60A70}" srcId="{8840DA55-1B01-E047-A753-9C2F04CC23C2}" destId="{653AD0F1-A185-EF45-BBBC-5790C36F6ED5}" srcOrd="2" destOrd="0" parTransId="{54A25B73-BF25-1341-9969-2082443D75B9}" sibTransId="{2106E64D-0B76-6544-89FC-D77742438292}"/>
    <dgm:cxn modelId="{18C588D3-6711-A343-8FE4-471479E8FD43}" type="presOf" srcId="{A1FE2299-C2B6-4C47-8BC2-A20001FF3F1F}" destId="{BE81D38F-2E9F-5B40-A6AD-F61DF05248D4}" srcOrd="0" destOrd="0" presId="urn:microsoft.com/office/officeart/2005/8/layout/chevron1"/>
    <dgm:cxn modelId="{05F88EE6-DB48-CD4D-A6C9-5BE18C00EA06}" type="presOf" srcId="{653AD0F1-A185-EF45-BBBC-5790C36F6ED5}" destId="{186F25ED-F3E6-6246-9E39-A911B37C7ADB}" srcOrd="0" destOrd="0" presId="urn:microsoft.com/office/officeart/2005/8/layout/chevron1"/>
    <dgm:cxn modelId="{FB239CEF-C7C2-724D-A678-744AE336D481}" type="presOf" srcId="{8840DA55-1B01-E047-A753-9C2F04CC23C2}" destId="{36D3A907-D31D-4844-B0D8-2FAAA506D194}" srcOrd="0" destOrd="0" presId="urn:microsoft.com/office/officeart/2005/8/layout/chevron1"/>
    <dgm:cxn modelId="{6D1E29FE-D332-5D4A-9983-7084C5363739}" type="presOf" srcId="{C439DB89-A893-B642-BFC1-8127B094A960}" destId="{1A3CDCA1-7A1C-1C48-ABEA-A1A5A4D3C529}" srcOrd="0" destOrd="0" presId="urn:microsoft.com/office/officeart/2005/8/layout/chevron1"/>
    <dgm:cxn modelId="{AA47560F-217D-3946-ABB1-21E42C83398A}" type="presParOf" srcId="{36D3A907-D31D-4844-B0D8-2FAAA506D194}" destId="{9920C99B-6075-6C47-8449-A6FDD5C01012}" srcOrd="0" destOrd="0" presId="urn:microsoft.com/office/officeart/2005/8/layout/chevron1"/>
    <dgm:cxn modelId="{6B0042A6-02A6-AB47-8969-090131ADA47D}" type="presParOf" srcId="{36D3A907-D31D-4844-B0D8-2FAAA506D194}" destId="{608ACCCC-C675-0D45-87EB-BBCD123B3EC9}" srcOrd="1" destOrd="0" presId="urn:microsoft.com/office/officeart/2005/8/layout/chevron1"/>
    <dgm:cxn modelId="{FCA7527B-DB8E-F441-9116-EDA667AF8212}" type="presParOf" srcId="{36D3A907-D31D-4844-B0D8-2FAAA506D194}" destId="{1A3CDCA1-7A1C-1C48-ABEA-A1A5A4D3C529}" srcOrd="2" destOrd="0" presId="urn:microsoft.com/office/officeart/2005/8/layout/chevron1"/>
    <dgm:cxn modelId="{21815551-7BFA-984B-AF62-A0DF8E2B734B}" type="presParOf" srcId="{36D3A907-D31D-4844-B0D8-2FAAA506D194}" destId="{3A3F518D-CE42-DF4F-B106-3DA335B26288}" srcOrd="3" destOrd="0" presId="urn:microsoft.com/office/officeart/2005/8/layout/chevron1"/>
    <dgm:cxn modelId="{EE9FE9E4-2E8F-EE41-8229-7224D2EFBDC0}" type="presParOf" srcId="{36D3A907-D31D-4844-B0D8-2FAAA506D194}" destId="{186F25ED-F3E6-6246-9E39-A911B37C7ADB}" srcOrd="4" destOrd="0" presId="urn:microsoft.com/office/officeart/2005/8/layout/chevron1"/>
    <dgm:cxn modelId="{CC3EEB51-6CF2-124F-BD3B-2DF044F9FA3D}" type="presParOf" srcId="{36D3A907-D31D-4844-B0D8-2FAAA506D194}" destId="{953690BB-B1A2-FF44-B1BD-6D0B7EB1A43B}" srcOrd="5" destOrd="0" presId="urn:microsoft.com/office/officeart/2005/8/layout/chevron1"/>
    <dgm:cxn modelId="{F96BF661-8BF3-1542-934E-1982BD9677F1}" type="presParOf" srcId="{36D3A907-D31D-4844-B0D8-2FAAA506D194}" destId="{BE81D38F-2E9F-5B40-A6AD-F61DF05248D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248782-5348-1144-83DC-2836CBF2BC21}"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33EF0912-8248-E140-874E-C29D7AC1ECC4}">
      <dgm:prSet phldrT="[Text]" custT="1"/>
      <dgm:spPr>
        <a:solidFill>
          <a:schemeClr val="bg2"/>
        </a:solidFill>
        <a:ln>
          <a:solidFill>
            <a:schemeClr val="bg1"/>
          </a:solidFill>
        </a:ln>
      </dgm:spPr>
      <dgm:t>
        <a:bodyPr/>
        <a:lstStyle/>
        <a:p>
          <a:r>
            <a:rPr lang="en-US" sz="4000" dirty="0">
              <a:solidFill>
                <a:schemeClr val="bg1"/>
              </a:solidFill>
            </a:rPr>
            <a:t>Reasons</a:t>
          </a:r>
        </a:p>
      </dgm:t>
    </dgm:pt>
    <dgm:pt modelId="{AB811931-9D22-494A-AB60-0FAF49BAEB88}" type="parTrans" cxnId="{5CDD686C-8F44-BA4B-8020-3D59D004CAD6}">
      <dgm:prSet/>
      <dgm:spPr/>
      <dgm:t>
        <a:bodyPr/>
        <a:lstStyle/>
        <a:p>
          <a:endParaRPr lang="en-US"/>
        </a:p>
      </dgm:t>
    </dgm:pt>
    <dgm:pt modelId="{E46D6AE5-588D-BB49-BE3A-00492813C679}" type="sibTrans" cxnId="{5CDD686C-8F44-BA4B-8020-3D59D004CAD6}">
      <dgm:prSet/>
      <dgm:spPr/>
      <dgm:t>
        <a:bodyPr/>
        <a:lstStyle/>
        <a:p>
          <a:endParaRPr lang="en-US"/>
        </a:p>
      </dgm:t>
    </dgm:pt>
    <dgm:pt modelId="{39BF2A25-49B8-324A-BF9F-EDD48E03874A}">
      <dgm:prSet phldrT="[Text]" custT="1"/>
      <dgm:spPr>
        <a:solidFill>
          <a:schemeClr val="bg2"/>
        </a:solidFill>
        <a:ln>
          <a:solidFill>
            <a:schemeClr val="bg1"/>
          </a:solidFill>
        </a:ln>
      </dgm:spPr>
      <dgm:t>
        <a:bodyPr/>
        <a:lstStyle/>
        <a:p>
          <a:r>
            <a:rPr lang="en-US" sz="4000" dirty="0">
              <a:solidFill>
                <a:schemeClr val="bg1"/>
              </a:solidFill>
            </a:rPr>
            <a:t>Requirements</a:t>
          </a:r>
          <a:endParaRPr lang="en-US" sz="4600" dirty="0">
            <a:solidFill>
              <a:schemeClr val="bg1"/>
            </a:solidFill>
          </a:endParaRPr>
        </a:p>
      </dgm:t>
    </dgm:pt>
    <dgm:pt modelId="{51E2B813-CC3C-2142-A3E2-1F2E7281F460}" type="parTrans" cxnId="{BA78EE71-FE2B-0340-A3B8-1CDAF6A1E95F}">
      <dgm:prSet/>
      <dgm:spPr/>
      <dgm:t>
        <a:bodyPr/>
        <a:lstStyle/>
        <a:p>
          <a:endParaRPr lang="en-US"/>
        </a:p>
      </dgm:t>
    </dgm:pt>
    <dgm:pt modelId="{98FE8A79-F92B-CC4E-A580-C3D467476E30}" type="sibTrans" cxnId="{BA78EE71-FE2B-0340-A3B8-1CDAF6A1E95F}">
      <dgm:prSet/>
      <dgm:spPr/>
      <dgm:t>
        <a:bodyPr/>
        <a:lstStyle/>
        <a:p>
          <a:endParaRPr lang="en-US"/>
        </a:p>
      </dgm:t>
    </dgm:pt>
    <dgm:pt modelId="{C9013742-932D-FF47-9042-36B21B7FA47F}">
      <dgm:prSet phldrT="[Text]"/>
      <dgm:spPr>
        <a:solidFill>
          <a:srgbClr val="094E78"/>
        </a:solidFill>
      </dgm:spPr>
      <dgm:t>
        <a:bodyPr/>
        <a:lstStyle/>
        <a:p>
          <a:r>
            <a:rPr lang="en-US" dirty="0"/>
            <a:t>Required to Fully </a:t>
          </a:r>
          <a:br>
            <a:rPr lang="en-US" dirty="0"/>
          </a:br>
          <a:r>
            <a:rPr lang="en-US" dirty="0"/>
            <a:t>Enable SNMP</a:t>
          </a:r>
        </a:p>
      </dgm:t>
    </dgm:pt>
    <dgm:pt modelId="{6D53B33F-352B-B74A-B179-FAA2A87CB0D0}" type="parTrans" cxnId="{D9948D67-AF7E-634C-A4B4-CD0B26E499D7}">
      <dgm:prSet/>
      <dgm:spPr/>
      <dgm:t>
        <a:bodyPr/>
        <a:lstStyle/>
        <a:p>
          <a:endParaRPr lang="en-US"/>
        </a:p>
      </dgm:t>
    </dgm:pt>
    <dgm:pt modelId="{EB5A658B-756D-AD44-AD69-5ECAB48CC22F}" type="sibTrans" cxnId="{D9948D67-AF7E-634C-A4B4-CD0B26E499D7}">
      <dgm:prSet/>
      <dgm:spPr/>
      <dgm:t>
        <a:bodyPr/>
        <a:lstStyle/>
        <a:p>
          <a:endParaRPr lang="en-US"/>
        </a:p>
      </dgm:t>
    </dgm:pt>
    <dgm:pt modelId="{48C8E90B-0658-9F43-9F25-2E5AA728A01E}">
      <dgm:prSet phldrT="[Text]"/>
      <dgm:spPr>
        <a:solidFill>
          <a:schemeClr val="accent3"/>
        </a:solidFill>
      </dgm:spPr>
      <dgm:t>
        <a:bodyPr/>
        <a:lstStyle/>
        <a:p>
          <a:r>
            <a:rPr lang="en-US" dirty="0">
              <a:solidFill>
                <a:sysClr val="windowText" lastClr="000000"/>
              </a:solidFill>
            </a:rPr>
            <a:t>No Keyswitch Requirement</a:t>
          </a:r>
        </a:p>
      </dgm:t>
    </dgm:pt>
    <dgm:pt modelId="{A0C76A45-93F5-5A42-819C-5D8D3A7211F4}" type="parTrans" cxnId="{C4899824-9C6D-2A48-ACF5-36A3FAE130A7}">
      <dgm:prSet/>
      <dgm:spPr/>
      <dgm:t>
        <a:bodyPr/>
        <a:lstStyle/>
        <a:p>
          <a:endParaRPr lang="en-US"/>
        </a:p>
      </dgm:t>
    </dgm:pt>
    <dgm:pt modelId="{0BC95808-AA97-9741-8F07-676B9D7E9128}" type="sibTrans" cxnId="{C4899824-9C6D-2A48-ACF5-36A3FAE130A7}">
      <dgm:prSet/>
      <dgm:spPr/>
      <dgm:t>
        <a:bodyPr/>
        <a:lstStyle/>
        <a:p>
          <a:endParaRPr lang="en-US"/>
        </a:p>
      </dgm:t>
    </dgm:pt>
    <dgm:pt modelId="{C84FA8C8-038F-F443-844F-06CEA8F0D083}">
      <dgm:prSet phldrT="[Text]"/>
      <dgm:spPr>
        <a:solidFill>
          <a:srgbClr val="094E78"/>
        </a:solidFill>
      </dgm:spPr>
      <dgm:t>
        <a:bodyPr/>
        <a:lstStyle/>
        <a:p>
          <a:r>
            <a:rPr lang="en-US" dirty="0"/>
            <a:t>Firmware Version 21.003 or below</a:t>
          </a:r>
        </a:p>
      </dgm:t>
    </dgm:pt>
    <dgm:pt modelId="{7194FFE1-8825-064C-8061-DE68679DF403}" type="parTrans" cxnId="{A2CEBFEA-7FFD-2C42-8F82-FEC7F5428608}">
      <dgm:prSet/>
      <dgm:spPr/>
      <dgm:t>
        <a:bodyPr/>
        <a:lstStyle/>
        <a:p>
          <a:endParaRPr lang="en-US"/>
        </a:p>
      </dgm:t>
    </dgm:pt>
    <dgm:pt modelId="{52FF145F-4050-1C46-AFC5-B94792B676F6}" type="sibTrans" cxnId="{A2CEBFEA-7FFD-2C42-8F82-FEC7F5428608}">
      <dgm:prSet/>
      <dgm:spPr/>
      <dgm:t>
        <a:bodyPr/>
        <a:lstStyle/>
        <a:p>
          <a:endParaRPr lang="en-US"/>
        </a:p>
      </dgm:t>
    </dgm:pt>
    <dgm:pt modelId="{B5BED31C-18D7-4F44-973D-6130A9113834}">
      <dgm:prSet phldrT="[Text]"/>
      <dgm:spPr>
        <a:solidFill>
          <a:srgbClr val="094E78"/>
        </a:solidFill>
      </dgm:spPr>
      <dgm:t>
        <a:bodyPr/>
        <a:lstStyle/>
        <a:p>
          <a:r>
            <a:rPr lang="en-US" dirty="0"/>
            <a:t>No User Accessible Reboot Functionality</a:t>
          </a:r>
        </a:p>
      </dgm:t>
    </dgm:pt>
    <dgm:pt modelId="{AF7B202C-D53E-F140-9AB1-FFE969C9F1E9}" type="parTrans" cxnId="{7791EB57-0947-9D41-8266-9E15EEDC228D}">
      <dgm:prSet/>
      <dgm:spPr/>
      <dgm:t>
        <a:bodyPr/>
        <a:lstStyle/>
        <a:p>
          <a:endParaRPr lang="en-US"/>
        </a:p>
      </dgm:t>
    </dgm:pt>
    <dgm:pt modelId="{0E087C08-66E1-CB44-9A54-04D9A550EFD5}" type="sibTrans" cxnId="{7791EB57-0947-9D41-8266-9E15EEDC228D}">
      <dgm:prSet/>
      <dgm:spPr/>
      <dgm:t>
        <a:bodyPr/>
        <a:lstStyle/>
        <a:p>
          <a:endParaRPr lang="en-US"/>
        </a:p>
      </dgm:t>
    </dgm:pt>
    <dgm:pt modelId="{2385AC2C-A5CC-8746-99BB-24BBDD0E2649}">
      <dgm:prSet phldrT="[Text]"/>
      <dgm:spPr>
        <a:solidFill>
          <a:srgbClr val="094E78"/>
        </a:solidFill>
      </dgm:spPr>
      <dgm:t>
        <a:bodyPr/>
        <a:lstStyle/>
        <a:p>
          <a:r>
            <a:rPr lang="en-US" dirty="0"/>
            <a:t>ENIP Enabled</a:t>
          </a:r>
        </a:p>
      </dgm:t>
    </dgm:pt>
    <dgm:pt modelId="{04DE63B4-A3F0-F74B-AB8C-DD9857613F80}" type="parTrans" cxnId="{F63EAB97-59F3-A445-A4A1-1DDBED46C265}">
      <dgm:prSet/>
      <dgm:spPr/>
      <dgm:t>
        <a:bodyPr/>
        <a:lstStyle/>
        <a:p>
          <a:endParaRPr lang="en-US"/>
        </a:p>
      </dgm:t>
    </dgm:pt>
    <dgm:pt modelId="{26190FBE-4C64-E44B-8931-2C5215CF93B4}" type="sibTrans" cxnId="{F63EAB97-59F3-A445-A4A1-1DDBED46C265}">
      <dgm:prSet/>
      <dgm:spPr/>
      <dgm:t>
        <a:bodyPr/>
        <a:lstStyle/>
        <a:p>
          <a:endParaRPr lang="en-US"/>
        </a:p>
      </dgm:t>
    </dgm:pt>
    <dgm:pt modelId="{695A0204-3A7F-7747-9C92-D87A56BFF966}" type="pres">
      <dgm:prSet presAssocID="{F1248782-5348-1144-83DC-2836CBF2BC21}" presName="theList" presStyleCnt="0">
        <dgm:presLayoutVars>
          <dgm:dir/>
          <dgm:animLvl val="lvl"/>
          <dgm:resizeHandles val="exact"/>
        </dgm:presLayoutVars>
      </dgm:prSet>
      <dgm:spPr/>
    </dgm:pt>
    <dgm:pt modelId="{9EEE10EA-3243-F042-8691-71CE10CDC908}" type="pres">
      <dgm:prSet presAssocID="{33EF0912-8248-E140-874E-C29D7AC1ECC4}" presName="compNode" presStyleCnt="0"/>
      <dgm:spPr/>
    </dgm:pt>
    <dgm:pt modelId="{AE112B6A-4A24-7B44-9B41-61C6F3470462}" type="pres">
      <dgm:prSet presAssocID="{33EF0912-8248-E140-874E-C29D7AC1ECC4}" presName="aNode" presStyleLbl="bgShp" presStyleIdx="0" presStyleCnt="2"/>
      <dgm:spPr/>
    </dgm:pt>
    <dgm:pt modelId="{6A2F8AF6-FCEF-224D-A607-D75D070CF6CB}" type="pres">
      <dgm:prSet presAssocID="{33EF0912-8248-E140-874E-C29D7AC1ECC4}" presName="textNode" presStyleLbl="bgShp" presStyleIdx="0" presStyleCnt="2"/>
      <dgm:spPr/>
    </dgm:pt>
    <dgm:pt modelId="{64164C21-347D-DB47-879D-FCA9F949ABB9}" type="pres">
      <dgm:prSet presAssocID="{33EF0912-8248-E140-874E-C29D7AC1ECC4}" presName="compChildNode" presStyleCnt="0"/>
      <dgm:spPr/>
    </dgm:pt>
    <dgm:pt modelId="{8014E1D1-22CC-5849-83C4-6E19BB06B493}" type="pres">
      <dgm:prSet presAssocID="{33EF0912-8248-E140-874E-C29D7AC1ECC4}" presName="theInnerList" presStyleCnt="0"/>
      <dgm:spPr/>
    </dgm:pt>
    <dgm:pt modelId="{9987C921-F373-734E-A40B-FD597C460CC9}" type="pres">
      <dgm:prSet presAssocID="{C9013742-932D-FF47-9042-36B21B7FA47F}" presName="childNode" presStyleLbl="node1" presStyleIdx="0" presStyleCnt="5">
        <dgm:presLayoutVars>
          <dgm:bulletEnabled val="1"/>
        </dgm:presLayoutVars>
      </dgm:prSet>
      <dgm:spPr/>
    </dgm:pt>
    <dgm:pt modelId="{7B49314C-5593-F642-AC01-0BBFD93E68DA}" type="pres">
      <dgm:prSet presAssocID="{C9013742-932D-FF47-9042-36B21B7FA47F}" presName="aSpace2" presStyleCnt="0"/>
      <dgm:spPr/>
    </dgm:pt>
    <dgm:pt modelId="{75777C99-8021-EB42-ABB6-1F708B4AB45A}" type="pres">
      <dgm:prSet presAssocID="{B5BED31C-18D7-4F44-973D-6130A9113834}" presName="childNode" presStyleLbl="node1" presStyleIdx="1" presStyleCnt="5">
        <dgm:presLayoutVars>
          <dgm:bulletEnabled val="1"/>
        </dgm:presLayoutVars>
      </dgm:prSet>
      <dgm:spPr/>
    </dgm:pt>
    <dgm:pt modelId="{83F2E5BF-5EB2-E54E-8243-49988372F25B}" type="pres">
      <dgm:prSet presAssocID="{33EF0912-8248-E140-874E-C29D7AC1ECC4}" presName="aSpace" presStyleCnt="0"/>
      <dgm:spPr/>
    </dgm:pt>
    <dgm:pt modelId="{E7A9C1C9-735D-AF45-A44E-B2ABD057746C}" type="pres">
      <dgm:prSet presAssocID="{39BF2A25-49B8-324A-BF9F-EDD48E03874A}" presName="compNode" presStyleCnt="0"/>
      <dgm:spPr/>
    </dgm:pt>
    <dgm:pt modelId="{6BBE313E-B196-2E45-93A4-3377BC275122}" type="pres">
      <dgm:prSet presAssocID="{39BF2A25-49B8-324A-BF9F-EDD48E03874A}" presName="aNode" presStyleLbl="bgShp" presStyleIdx="1" presStyleCnt="2"/>
      <dgm:spPr/>
    </dgm:pt>
    <dgm:pt modelId="{0554D98E-C589-474F-ACA0-5734D556C815}" type="pres">
      <dgm:prSet presAssocID="{39BF2A25-49B8-324A-BF9F-EDD48E03874A}" presName="textNode" presStyleLbl="bgShp" presStyleIdx="1" presStyleCnt="2"/>
      <dgm:spPr/>
    </dgm:pt>
    <dgm:pt modelId="{2512112A-C7C2-124A-922E-99CD04B86834}" type="pres">
      <dgm:prSet presAssocID="{39BF2A25-49B8-324A-BF9F-EDD48E03874A}" presName="compChildNode" presStyleCnt="0"/>
      <dgm:spPr/>
    </dgm:pt>
    <dgm:pt modelId="{B71D4BD7-D01D-8D48-984B-C2DF2744FB82}" type="pres">
      <dgm:prSet presAssocID="{39BF2A25-49B8-324A-BF9F-EDD48E03874A}" presName="theInnerList" presStyleCnt="0"/>
      <dgm:spPr/>
    </dgm:pt>
    <dgm:pt modelId="{0CDD81D9-59E2-FA4F-A897-365398792F4B}" type="pres">
      <dgm:prSet presAssocID="{48C8E90B-0658-9F43-9F25-2E5AA728A01E}" presName="childNode" presStyleLbl="node1" presStyleIdx="2" presStyleCnt="5">
        <dgm:presLayoutVars>
          <dgm:bulletEnabled val="1"/>
        </dgm:presLayoutVars>
      </dgm:prSet>
      <dgm:spPr/>
    </dgm:pt>
    <dgm:pt modelId="{8F81E02D-D056-724E-BB20-2DCC659F7E46}" type="pres">
      <dgm:prSet presAssocID="{48C8E90B-0658-9F43-9F25-2E5AA728A01E}" presName="aSpace2" presStyleCnt="0"/>
      <dgm:spPr/>
    </dgm:pt>
    <dgm:pt modelId="{5C5BAE91-A253-B648-BBDB-840B9354E96A}" type="pres">
      <dgm:prSet presAssocID="{C84FA8C8-038F-F443-844F-06CEA8F0D083}" presName="childNode" presStyleLbl="node1" presStyleIdx="3" presStyleCnt="5">
        <dgm:presLayoutVars>
          <dgm:bulletEnabled val="1"/>
        </dgm:presLayoutVars>
      </dgm:prSet>
      <dgm:spPr/>
    </dgm:pt>
    <dgm:pt modelId="{29EC1E8E-E3EF-5045-A598-10E6865C718D}" type="pres">
      <dgm:prSet presAssocID="{C84FA8C8-038F-F443-844F-06CEA8F0D083}" presName="aSpace2" presStyleCnt="0"/>
      <dgm:spPr/>
    </dgm:pt>
    <dgm:pt modelId="{FB75A3C1-5952-C94A-ACDE-4F99CDB049C1}" type="pres">
      <dgm:prSet presAssocID="{2385AC2C-A5CC-8746-99BB-24BBDD0E2649}" presName="childNode" presStyleLbl="node1" presStyleIdx="4" presStyleCnt="5">
        <dgm:presLayoutVars>
          <dgm:bulletEnabled val="1"/>
        </dgm:presLayoutVars>
      </dgm:prSet>
      <dgm:spPr/>
    </dgm:pt>
  </dgm:ptLst>
  <dgm:cxnLst>
    <dgm:cxn modelId="{C4899824-9C6D-2A48-ACF5-36A3FAE130A7}" srcId="{39BF2A25-49B8-324A-BF9F-EDD48E03874A}" destId="{48C8E90B-0658-9F43-9F25-2E5AA728A01E}" srcOrd="0" destOrd="0" parTransId="{A0C76A45-93F5-5A42-819C-5D8D3A7211F4}" sibTransId="{0BC95808-AA97-9741-8F07-676B9D7E9128}"/>
    <dgm:cxn modelId="{C82F6935-83CC-064C-9731-5642B379B89D}" type="presOf" srcId="{33EF0912-8248-E140-874E-C29D7AC1ECC4}" destId="{6A2F8AF6-FCEF-224D-A607-D75D070CF6CB}" srcOrd="1" destOrd="0" presId="urn:microsoft.com/office/officeart/2005/8/layout/lProcess2"/>
    <dgm:cxn modelId="{8058484C-4FD2-204F-8FC9-42BB4046F6CD}" type="presOf" srcId="{48C8E90B-0658-9F43-9F25-2E5AA728A01E}" destId="{0CDD81D9-59E2-FA4F-A897-365398792F4B}" srcOrd="0" destOrd="0" presId="urn:microsoft.com/office/officeart/2005/8/layout/lProcess2"/>
    <dgm:cxn modelId="{7791EB57-0947-9D41-8266-9E15EEDC228D}" srcId="{33EF0912-8248-E140-874E-C29D7AC1ECC4}" destId="{B5BED31C-18D7-4F44-973D-6130A9113834}" srcOrd="1" destOrd="0" parTransId="{AF7B202C-D53E-F140-9AB1-FFE969C9F1E9}" sibTransId="{0E087C08-66E1-CB44-9A54-04D9A550EFD5}"/>
    <dgm:cxn modelId="{2FCAC259-5913-5A4B-8F7C-051F0AB19506}" type="presOf" srcId="{33EF0912-8248-E140-874E-C29D7AC1ECC4}" destId="{AE112B6A-4A24-7B44-9B41-61C6F3470462}" srcOrd="0" destOrd="0" presId="urn:microsoft.com/office/officeart/2005/8/layout/lProcess2"/>
    <dgm:cxn modelId="{D9948D67-AF7E-634C-A4B4-CD0B26E499D7}" srcId="{33EF0912-8248-E140-874E-C29D7AC1ECC4}" destId="{C9013742-932D-FF47-9042-36B21B7FA47F}" srcOrd="0" destOrd="0" parTransId="{6D53B33F-352B-B74A-B179-FAA2A87CB0D0}" sibTransId="{EB5A658B-756D-AD44-AD69-5ECAB48CC22F}"/>
    <dgm:cxn modelId="{5CDD686C-8F44-BA4B-8020-3D59D004CAD6}" srcId="{F1248782-5348-1144-83DC-2836CBF2BC21}" destId="{33EF0912-8248-E140-874E-C29D7AC1ECC4}" srcOrd="0" destOrd="0" parTransId="{AB811931-9D22-494A-AB60-0FAF49BAEB88}" sibTransId="{E46D6AE5-588D-BB49-BE3A-00492813C679}"/>
    <dgm:cxn modelId="{BA78EE71-FE2B-0340-A3B8-1CDAF6A1E95F}" srcId="{F1248782-5348-1144-83DC-2836CBF2BC21}" destId="{39BF2A25-49B8-324A-BF9F-EDD48E03874A}" srcOrd="1" destOrd="0" parTransId="{51E2B813-CC3C-2142-A3E2-1F2E7281F460}" sibTransId="{98FE8A79-F92B-CC4E-A580-C3D467476E30}"/>
    <dgm:cxn modelId="{C6032D72-5F0C-3A46-BE60-70C605198957}" type="presOf" srcId="{C9013742-932D-FF47-9042-36B21B7FA47F}" destId="{9987C921-F373-734E-A40B-FD597C460CC9}" srcOrd="0" destOrd="0" presId="urn:microsoft.com/office/officeart/2005/8/layout/lProcess2"/>
    <dgm:cxn modelId="{971A0B83-F2B8-ED44-B3B6-B2A21038800D}" type="presOf" srcId="{39BF2A25-49B8-324A-BF9F-EDD48E03874A}" destId="{6BBE313E-B196-2E45-93A4-3377BC275122}" srcOrd="0" destOrd="0" presId="urn:microsoft.com/office/officeart/2005/8/layout/lProcess2"/>
    <dgm:cxn modelId="{F63EAB97-59F3-A445-A4A1-1DDBED46C265}" srcId="{39BF2A25-49B8-324A-BF9F-EDD48E03874A}" destId="{2385AC2C-A5CC-8746-99BB-24BBDD0E2649}" srcOrd="2" destOrd="0" parTransId="{04DE63B4-A3F0-F74B-AB8C-DD9857613F80}" sibTransId="{26190FBE-4C64-E44B-8931-2C5215CF93B4}"/>
    <dgm:cxn modelId="{7B587FA2-E7F0-D243-A137-3BD84291DBBB}" type="presOf" srcId="{C84FA8C8-038F-F443-844F-06CEA8F0D083}" destId="{5C5BAE91-A253-B648-BBDB-840B9354E96A}" srcOrd="0" destOrd="0" presId="urn:microsoft.com/office/officeart/2005/8/layout/lProcess2"/>
    <dgm:cxn modelId="{72664EA3-EFEC-164F-AF22-9C7533697467}" type="presOf" srcId="{F1248782-5348-1144-83DC-2836CBF2BC21}" destId="{695A0204-3A7F-7747-9C92-D87A56BFF966}" srcOrd="0" destOrd="0" presId="urn:microsoft.com/office/officeart/2005/8/layout/lProcess2"/>
    <dgm:cxn modelId="{8087CEBA-7BAB-2545-96DA-46FA86BE192F}" type="presOf" srcId="{2385AC2C-A5CC-8746-99BB-24BBDD0E2649}" destId="{FB75A3C1-5952-C94A-ACDE-4F99CDB049C1}" srcOrd="0" destOrd="0" presId="urn:microsoft.com/office/officeart/2005/8/layout/lProcess2"/>
    <dgm:cxn modelId="{76F160D8-C383-C34B-89B9-18C814124D37}" type="presOf" srcId="{B5BED31C-18D7-4F44-973D-6130A9113834}" destId="{75777C99-8021-EB42-ABB6-1F708B4AB45A}" srcOrd="0" destOrd="0" presId="urn:microsoft.com/office/officeart/2005/8/layout/lProcess2"/>
    <dgm:cxn modelId="{D91B2CE2-E689-D74F-B5CC-198AC07542BC}" type="presOf" srcId="{39BF2A25-49B8-324A-BF9F-EDD48E03874A}" destId="{0554D98E-C589-474F-ACA0-5734D556C815}" srcOrd="1" destOrd="0" presId="urn:microsoft.com/office/officeart/2005/8/layout/lProcess2"/>
    <dgm:cxn modelId="{A2CEBFEA-7FFD-2C42-8F82-FEC7F5428608}" srcId="{39BF2A25-49B8-324A-BF9F-EDD48E03874A}" destId="{C84FA8C8-038F-F443-844F-06CEA8F0D083}" srcOrd="1" destOrd="0" parTransId="{7194FFE1-8825-064C-8061-DE68679DF403}" sibTransId="{52FF145F-4050-1C46-AFC5-B94792B676F6}"/>
    <dgm:cxn modelId="{C6560556-D839-6548-96A6-5FEFEE06B106}" type="presParOf" srcId="{695A0204-3A7F-7747-9C92-D87A56BFF966}" destId="{9EEE10EA-3243-F042-8691-71CE10CDC908}" srcOrd="0" destOrd="0" presId="urn:microsoft.com/office/officeart/2005/8/layout/lProcess2"/>
    <dgm:cxn modelId="{F69DE726-2F65-1E40-B86E-051F4C3A15A7}" type="presParOf" srcId="{9EEE10EA-3243-F042-8691-71CE10CDC908}" destId="{AE112B6A-4A24-7B44-9B41-61C6F3470462}" srcOrd="0" destOrd="0" presId="urn:microsoft.com/office/officeart/2005/8/layout/lProcess2"/>
    <dgm:cxn modelId="{DB1173CD-5FA2-044C-AC2D-093569AD5673}" type="presParOf" srcId="{9EEE10EA-3243-F042-8691-71CE10CDC908}" destId="{6A2F8AF6-FCEF-224D-A607-D75D070CF6CB}" srcOrd="1" destOrd="0" presId="urn:microsoft.com/office/officeart/2005/8/layout/lProcess2"/>
    <dgm:cxn modelId="{AB5CF3F7-86F2-B24B-9D17-31F68F888D8E}" type="presParOf" srcId="{9EEE10EA-3243-F042-8691-71CE10CDC908}" destId="{64164C21-347D-DB47-879D-FCA9F949ABB9}" srcOrd="2" destOrd="0" presId="urn:microsoft.com/office/officeart/2005/8/layout/lProcess2"/>
    <dgm:cxn modelId="{36F562EA-FFC6-FB45-A800-E4A96FF1E8FF}" type="presParOf" srcId="{64164C21-347D-DB47-879D-FCA9F949ABB9}" destId="{8014E1D1-22CC-5849-83C4-6E19BB06B493}" srcOrd="0" destOrd="0" presId="urn:microsoft.com/office/officeart/2005/8/layout/lProcess2"/>
    <dgm:cxn modelId="{08EB544F-70A8-4641-A63D-627190C1F9AC}" type="presParOf" srcId="{8014E1D1-22CC-5849-83C4-6E19BB06B493}" destId="{9987C921-F373-734E-A40B-FD597C460CC9}" srcOrd="0" destOrd="0" presId="urn:microsoft.com/office/officeart/2005/8/layout/lProcess2"/>
    <dgm:cxn modelId="{4BE7DDC2-ADAA-1B4D-AA4D-800FADFD33D4}" type="presParOf" srcId="{8014E1D1-22CC-5849-83C4-6E19BB06B493}" destId="{7B49314C-5593-F642-AC01-0BBFD93E68DA}" srcOrd="1" destOrd="0" presId="urn:microsoft.com/office/officeart/2005/8/layout/lProcess2"/>
    <dgm:cxn modelId="{C0E83982-E225-F14E-BFF9-0C704927438B}" type="presParOf" srcId="{8014E1D1-22CC-5849-83C4-6E19BB06B493}" destId="{75777C99-8021-EB42-ABB6-1F708B4AB45A}" srcOrd="2" destOrd="0" presId="urn:microsoft.com/office/officeart/2005/8/layout/lProcess2"/>
    <dgm:cxn modelId="{C64F5B28-29B4-1F4B-AC87-1B3FD1B7C945}" type="presParOf" srcId="{695A0204-3A7F-7747-9C92-D87A56BFF966}" destId="{83F2E5BF-5EB2-E54E-8243-49988372F25B}" srcOrd="1" destOrd="0" presId="urn:microsoft.com/office/officeart/2005/8/layout/lProcess2"/>
    <dgm:cxn modelId="{B3A9762A-4AB3-0F4A-8D08-288BBA033495}" type="presParOf" srcId="{695A0204-3A7F-7747-9C92-D87A56BFF966}" destId="{E7A9C1C9-735D-AF45-A44E-B2ABD057746C}" srcOrd="2" destOrd="0" presId="urn:microsoft.com/office/officeart/2005/8/layout/lProcess2"/>
    <dgm:cxn modelId="{F27A4AE7-E9D7-E74F-8A78-0AE98D59430B}" type="presParOf" srcId="{E7A9C1C9-735D-AF45-A44E-B2ABD057746C}" destId="{6BBE313E-B196-2E45-93A4-3377BC275122}" srcOrd="0" destOrd="0" presId="urn:microsoft.com/office/officeart/2005/8/layout/lProcess2"/>
    <dgm:cxn modelId="{59EA0906-26FB-FD44-81C3-5489544F75B0}" type="presParOf" srcId="{E7A9C1C9-735D-AF45-A44E-B2ABD057746C}" destId="{0554D98E-C589-474F-ACA0-5734D556C815}" srcOrd="1" destOrd="0" presId="urn:microsoft.com/office/officeart/2005/8/layout/lProcess2"/>
    <dgm:cxn modelId="{BB0F8BAB-CD3E-8743-83F9-649DA605FE43}" type="presParOf" srcId="{E7A9C1C9-735D-AF45-A44E-B2ABD057746C}" destId="{2512112A-C7C2-124A-922E-99CD04B86834}" srcOrd="2" destOrd="0" presId="urn:microsoft.com/office/officeart/2005/8/layout/lProcess2"/>
    <dgm:cxn modelId="{5068256E-331C-E84B-9547-7A6CA89042EE}" type="presParOf" srcId="{2512112A-C7C2-124A-922E-99CD04B86834}" destId="{B71D4BD7-D01D-8D48-984B-C2DF2744FB82}" srcOrd="0" destOrd="0" presId="urn:microsoft.com/office/officeart/2005/8/layout/lProcess2"/>
    <dgm:cxn modelId="{8E005868-03A2-6640-947B-57A72DBB7A56}" type="presParOf" srcId="{B71D4BD7-D01D-8D48-984B-C2DF2744FB82}" destId="{0CDD81D9-59E2-FA4F-A897-365398792F4B}" srcOrd="0" destOrd="0" presId="urn:microsoft.com/office/officeart/2005/8/layout/lProcess2"/>
    <dgm:cxn modelId="{CA68151B-1D8A-0848-9419-97AA3FC633C0}" type="presParOf" srcId="{B71D4BD7-D01D-8D48-984B-C2DF2744FB82}" destId="{8F81E02D-D056-724E-BB20-2DCC659F7E46}" srcOrd="1" destOrd="0" presId="urn:microsoft.com/office/officeart/2005/8/layout/lProcess2"/>
    <dgm:cxn modelId="{15CCFD98-686F-A14C-8A28-A13109A7AA4A}" type="presParOf" srcId="{B71D4BD7-D01D-8D48-984B-C2DF2744FB82}" destId="{5C5BAE91-A253-B648-BBDB-840B9354E96A}" srcOrd="2" destOrd="0" presId="urn:microsoft.com/office/officeart/2005/8/layout/lProcess2"/>
    <dgm:cxn modelId="{7598F397-8728-284B-8E52-01D07B7E7071}" type="presParOf" srcId="{B71D4BD7-D01D-8D48-984B-C2DF2744FB82}" destId="{29EC1E8E-E3EF-5045-A598-10E6865C718D}" srcOrd="3" destOrd="0" presId="urn:microsoft.com/office/officeart/2005/8/layout/lProcess2"/>
    <dgm:cxn modelId="{E63437FD-5F05-FB44-9DB7-05BB1056261E}" type="presParOf" srcId="{B71D4BD7-D01D-8D48-984B-C2DF2744FB82}" destId="{FB75A3C1-5952-C94A-ACDE-4F99CDB049C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272358-CF92-6645-901B-36E4354C72FA}"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679FC7F0-BF55-F34F-A01D-727F115511E8}">
      <dgm:prSet phldrT="[Text]"/>
      <dgm:spPr>
        <a:solidFill>
          <a:srgbClr val="094E78"/>
        </a:solidFill>
      </dgm:spPr>
      <dgm:t>
        <a:bodyPr/>
        <a:lstStyle/>
        <a:p>
          <a:r>
            <a:rPr lang="en-US" dirty="0"/>
            <a:t>SNMP Change Queued</a:t>
          </a:r>
        </a:p>
      </dgm:t>
    </dgm:pt>
    <dgm:pt modelId="{1FBE09C2-B838-DD47-BB32-F6A8C533C183}" type="parTrans" cxnId="{8ADD5640-5EE1-CF4E-98B2-8838A7E3A736}">
      <dgm:prSet/>
      <dgm:spPr/>
      <dgm:t>
        <a:bodyPr/>
        <a:lstStyle/>
        <a:p>
          <a:endParaRPr lang="en-US"/>
        </a:p>
      </dgm:t>
    </dgm:pt>
    <dgm:pt modelId="{A63974AF-A6DE-8440-A6F8-4370CA916F14}" type="sibTrans" cxnId="{8ADD5640-5EE1-CF4E-98B2-8838A7E3A736}">
      <dgm:prSet/>
      <dgm:spPr/>
      <dgm:t>
        <a:bodyPr/>
        <a:lstStyle/>
        <a:p>
          <a:endParaRPr lang="en-US"/>
        </a:p>
      </dgm:t>
    </dgm:pt>
    <dgm:pt modelId="{34FA5985-5036-CF47-A3ED-3B04E837F3AD}">
      <dgm:prSet phldrT="[Text]"/>
      <dgm:spPr>
        <a:solidFill>
          <a:srgbClr val="094E78"/>
        </a:solidFill>
      </dgm:spPr>
      <dgm:t>
        <a:bodyPr/>
        <a:lstStyle/>
        <a:p>
          <a:r>
            <a:rPr lang="en-US" dirty="0"/>
            <a:t>E8FF Crash</a:t>
          </a:r>
        </a:p>
      </dgm:t>
    </dgm:pt>
    <dgm:pt modelId="{926BBC15-3BEE-324A-9152-137682A2F5B1}" type="parTrans" cxnId="{CBDD4039-5FBB-0F41-B618-71E745121638}">
      <dgm:prSet/>
      <dgm:spPr/>
      <dgm:t>
        <a:bodyPr/>
        <a:lstStyle/>
        <a:p>
          <a:endParaRPr lang="en-US"/>
        </a:p>
      </dgm:t>
    </dgm:pt>
    <dgm:pt modelId="{0939746E-EE0B-5542-B8F2-6BB0710E80F4}" type="sibTrans" cxnId="{CBDD4039-5FBB-0F41-B618-71E745121638}">
      <dgm:prSet/>
      <dgm:spPr/>
      <dgm:t>
        <a:bodyPr/>
        <a:lstStyle/>
        <a:p>
          <a:endParaRPr lang="en-US"/>
        </a:p>
      </dgm:t>
    </dgm:pt>
    <dgm:pt modelId="{760E4D9F-B64A-8045-92AC-A0B768C47ACD}">
      <dgm:prSet phldrT="[Text]"/>
      <dgm:spPr>
        <a:solidFill>
          <a:srgbClr val="094E78"/>
        </a:solidFill>
      </dgm:spPr>
      <dgm:t>
        <a:bodyPr/>
        <a:lstStyle/>
        <a:p>
          <a:r>
            <a:rPr lang="en-US" dirty="0"/>
            <a:t>SNMP Back To Default</a:t>
          </a:r>
        </a:p>
      </dgm:t>
    </dgm:pt>
    <dgm:pt modelId="{E3BF1947-5EFF-FC45-BFE9-4C74B1A48E18}" type="parTrans" cxnId="{71288425-A9B0-E546-8889-50CE1F4E34B1}">
      <dgm:prSet/>
      <dgm:spPr/>
      <dgm:t>
        <a:bodyPr/>
        <a:lstStyle/>
        <a:p>
          <a:endParaRPr lang="en-US"/>
        </a:p>
      </dgm:t>
    </dgm:pt>
    <dgm:pt modelId="{0E662BA1-79FE-E64E-8B46-98FEDAE9CBDB}" type="sibTrans" cxnId="{71288425-A9B0-E546-8889-50CE1F4E34B1}">
      <dgm:prSet/>
      <dgm:spPr/>
      <dgm:t>
        <a:bodyPr/>
        <a:lstStyle/>
        <a:p>
          <a:endParaRPr lang="en-US"/>
        </a:p>
      </dgm:t>
    </dgm:pt>
    <dgm:pt modelId="{79B708CA-BB22-7A44-83D3-E0B7B8E2FA89}" type="pres">
      <dgm:prSet presAssocID="{8B272358-CF92-6645-901B-36E4354C72FA}" presName="Name0" presStyleCnt="0">
        <dgm:presLayoutVars>
          <dgm:dir/>
          <dgm:resizeHandles val="exact"/>
        </dgm:presLayoutVars>
      </dgm:prSet>
      <dgm:spPr/>
    </dgm:pt>
    <dgm:pt modelId="{042EFA85-FE4A-ED4F-8932-110B20043F13}" type="pres">
      <dgm:prSet presAssocID="{679FC7F0-BF55-F34F-A01D-727F115511E8}" presName="composite" presStyleCnt="0"/>
      <dgm:spPr/>
    </dgm:pt>
    <dgm:pt modelId="{1A439BFE-6DC9-0F49-AE70-30E0A1B0E4CB}" type="pres">
      <dgm:prSet presAssocID="{679FC7F0-BF55-F34F-A01D-727F115511E8}" presName="imagSh" presStyleLbl="bgImgPlace1" presStyleIdx="0" presStyleCnt="3" custScaleX="99801" custLinFactNeighborX="37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1605" r="-36395"/>
          </a:stretch>
        </a:blipFill>
      </dgm:spPr>
    </dgm:pt>
    <dgm:pt modelId="{50472573-51AC-5F4E-8940-2E421EE62B8C}" type="pres">
      <dgm:prSet presAssocID="{679FC7F0-BF55-F34F-A01D-727F115511E8}" presName="txNode" presStyleLbl="node1" presStyleIdx="0" presStyleCnt="3" custScaleX="54412" custScaleY="54412">
        <dgm:presLayoutVars>
          <dgm:bulletEnabled val="1"/>
        </dgm:presLayoutVars>
      </dgm:prSet>
      <dgm:spPr/>
    </dgm:pt>
    <dgm:pt modelId="{CEF24086-4A01-D04D-9638-6B6DB72F655E}" type="pres">
      <dgm:prSet presAssocID="{A63974AF-A6DE-8440-A6F8-4370CA916F14}" presName="sibTrans" presStyleLbl="sibTrans2D1" presStyleIdx="0" presStyleCnt="2"/>
      <dgm:spPr/>
    </dgm:pt>
    <dgm:pt modelId="{93A61FF9-48B6-6B4A-847E-2FC5A8BF8AFB}" type="pres">
      <dgm:prSet presAssocID="{A63974AF-A6DE-8440-A6F8-4370CA916F14}" presName="connTx" presStyleLbl="sibTrans2D1" presStyleIdx="0" presStyleCnt="2"/>
      <dgm:spPr/>
    </dgm:pt>
    <dgm:pt modelId="{78A761F8-BDBB-0F49-9477-301B2A5238B1}" type="pres">
      <dgm:prSet presAssocID="{34FA5985-5036-CF47-A3ED-3B04E837F3AD}" presName="composite" presStyleCnt="0"/>
      <dgm:spPr/>
    </dgm:pt>
    <dgm:pt modelId="{EC6A07FE-709A-0347-9208-433AF042045A}" type="pres">
      <dgm:prSet presAssocID="{34FA5985-5036-CF47-A3ED-3B04E837F3AD}" presName="imagSh" presStyleLbl="bgImgPlace1" presStyleIdx="1" presStyleCnt="3"/>
      <dgm:spPr>
        <a:blipFill dpi="0" rotWithShape="1">
          <a:blip xmlns:r="http://schemas.openxmlformats.org/officeDocument/2006/relationships" r:embed="rId2"/>
          <a:srcRect/>
          <a:stretch>
            <a:fillRect l="-7260" r="-82740"/>
          </a:stretch>
        </a:blipFill>
      </dgm:spPr>
    </dgm:pt>
    <dgm:pt modelId="{5354E61D-5474-A44E-8CD8-E244958F4E74}" type="pres">
      <dgm:prSet presAssocID="{34FA5985-5036-CF47-A3ED-3B04E837F3AD}" presName="txNode" presStyleLbl="node1" presStyleIdx="1" presStyleCnt="3" custScaleX="51826" custScaleY="51826">
        <dgm:presLayoutVars>
          <dgm:bulletEnabled val="1"/>
        </dgm:presLayoutVars>
      </dgm:prSet>
      <dgm:spPr/>
    </dgm:pt>
    <dgm:pt modelId="{F1D5498B-696C-6D45-817A-CBE83ED4E65F}" type="pres">
      <dgm:prSet presAssocID="{0939746E-EE0B-5542-B8F2-6BB0710E80F4}" presName="sibTrans" presStyleLbl="sibTrans2D1" presStyleIdx="1" presStyleCnt="2"/>
      <dgm:spPr/>
    </dgm:pt>
    <dgm:pt modelId="{8CDCFC72-EF74-8E4F-84F2-2B3EC19D2F49}" type="pres">
      <dgm:prSet presAssocID="{0939746E-EE0B-5542-B8F2-6BB0710E80F4}" presName="connTx" presStyleLbl="sibTrans2D1" presStyleIdx="1" presStyleCnt="2"/>
      <dgm:spPr/>
    </dgm:pt>
    <dgm:pt modelId="{E14E01D7-D178-F447-8422-E7BA3699F829}" type="pres">
      <dgm:prSet presAssocID="{760E4D9F-B64A-8045-92AC-A0B768C47ACD}" presName="composite" presStyleCnt="0"/>
      <dgm:spPr/>
    </dgm:pt>
    <dgm:pt modelId="{B9C4A91F-BF57-0745-9C29-9BC079B0CE3E}" type="pres">
      <dgm:prSet presAssocID="{760E4D9F-B64A-8045-92AC-A0B768C47ACD}" presName="imagSh" presStyleLbl="bgImgPlace1" presStyleIdx="2" presStyleCnt="3"/>
      <dgm:spPr>
        <a:blipFill dpi="0" rotWithShape="1">
          <a:blip xmlns:r="http://schemas.openxmlformats.org/officeDocument/2006/relationships" r:embed="rId3"/>
          <a:srcRect/>
          <a:stretch>
            <a:fillRect l="-77773" r="-44227"/>
          </a:stretch>
        </a:blipFill>
      </dgm:spPr>
    </dgm:pt>
    <dgm:pt modelId="{E7EC19A7-6304-E548-A8F3-7EB4F5154B3F}" type="pres">
      <dgm:prSet presAssocID="{760E4D9F-B64A-8045-92AC-A0B768C47ACD}" presName="txNode" presStyleLbl="node1" presStyleIdx="2" presStyleCnt="3" custScaleX="50083" custScaleY="50083" custLinFactNeighborX="179">
        <dgm:presLayoutVars>
          <dgm:bulletEnabled val="1"/>
        </dgm:presLayoutVars>
      </dgm:prSet>
      <dgm:spPr/>
    </dgm:pt>
  </dgm:ptLst>
  <dgm:cxnLst>
    <dgm:cxn modelId="{09565509-A01A-A144-9D28-CD779E6CF12D}" type="presOf" srcId="{679FC7F0-BF55-F34F-A01D-727F115511E8}" destId="{50472573-51AC-5F4E-8940-2E421EE62B8C}" srcOrd="0" destOrd="0" presId="urn:microsoft.com/office/officeart/2005/8/layout/hProcess10"/>
    <dgm:cxn modelId="{71288425-A9B0-E546-8889-50CE1F4E34B1}" srcId="{8B272358-CF92-6645-901B-36E4354C72FA}" destId="{760E4D9F-B64A-8045-92AC-A0B768C47ACD}" srcOrd="2" destOrd="0" parTransId="{E3BF1947-5EFF-FC45-BFE9-4C74B1A48E18}" sibTransId="{0E662BA1-79FE-E64E-8B46-98FEDAE9CBDB}"/>
    <dgm:cxn modelId="{FEBCDA38-FC61-5541-ABC1-E4F252AF4126}" type="presOf" srcId="{0939746E-EE0B-5542-B8F2-6BB0710E80F4}" destId="{8CDCFC72-EF74-8E4F-84F2-2B3EC19D2F49}" srcOrd="1" destOrd="0" presId="urn:microsoft.com/office/officeart/2005/8/layout/hProcess10"/>
    <dgm:cxn modelId="{CBDD4039-5FBB-0F41-B618-71E745121638}" srcId="{8B272358-CF92-6645-901B-36E4354C72FA}" destId="{34FA5985-5036-CF47-A3ED-3B04E837F3AD}" srcOrd="1" destOrd="0" parTransId="{926BBC15-3BEE-324A-9152-137682A2F5B1}" sibTransId="{0939746E-EE0B-5542-B8F2-6BB0710E80F4}"/>
    <dgm:cxn modelId="{8ADD5640-5EE1-CF4E-98B2-8838A7E3A736}" srcId="{8B272358-CF92-6645-901B-36E4354C72FA}" destId="{679FC7F0-BF55-F34F-A01D-727F115511E8}" srcOrd="0" destOrd="0" parTransId="{1FBE09C2-B838-DD47-BB32-F6A8C533C183}" sibTransId="{A63974AF-A6DE-8440-A6F8-4370CA916F14}"/>
    <dgm:cxn modelId="{D4D44776-508C-9F49-AA41-3061F75CA7AE}" type="presOf" srcId="{A63974AF-A6DE-8440-A6F8-4370CA916F14}" destId="{CEF24086-4A01-D04D-9638-6B6DB72F655E}" srcOrd="0" destOrd="0" presId="urn:microsoft.com/office/officeart/2005/8/layout/hProcess10"/>
    <dgm:cxn modelId="{2E4F067F-B36B-4E45-B54B-055BC932AE79}" type="presOf" srcId="{760E4D9F-B64A-8045-92AC-A0B768C47ACD}" destId="{E7EC19A7-6304-E548-A8F3-7EB4F5154B3F}" srcOrd="0" destOrd="0" presId="urn:microsoft.com/office/officeart/2005/8/layout/hProcess10"/>
    <dgm:cxn modelId="{E0228184-3C62-B543-B673-4FFA676098E9}" type="presOf" srcId="{A63974AF-A6DE-8440-A6F8-4370CA916F14}" destId="{93A61FF9-48B6-6B4A-847E-2FC5A8BF8AFB}" srcOrd="1" destOrd="0" presId="urn:microsoft.com/office/officeart/2005/8/layout/hProcess10"/>
    <dgm:cxn modelId="{4C2C42A8-F9ED-EC46-A8DF-D909152CD3B5}" type="presOf" srcId="{0939746E-EE0B-5542-B8F2-6BB0710E80F4}" destId="{F1D5498B-696C-6D45-817A-CBE83ED4E65F}" srcOrd="0" destOrd="0" presId="urn:microsoft.com/office/officeart/2005/8/layout/hProcess10"/>
    <dgm:cxn modelId="{7DC8A3C1-9113-8844-9A2C-1F7CA68C7CB0}" type="presOf" srcId="{34FA5985-5036-CF47-A3ED-3B04E837F3AD}" destId="{5354E61D-5474-A44E-8CD8-E244958F4E74}" srcOrd="0" destOrd="0" presId="urn:microsoft.com/office/officeart/2005/8/layout/hProcess10"/>
    <dgm:cxn modelId="{064425D2-04C0-7141-BA02-F5E683E983F3}" type="presOf" srcId="{8B272358-CF92-6645-901B-36E4354C72FA}" destId="{79B708CA-BB22-7A44-83D3-E0B7B8E2FA89}" srcOrd="0" destOrd="0" presId="urn:microsoft.com/office/officeart/2005/8/layout/hProcess10"/>
    <dgm:cxn modelId="{1B4F6409-5403-8A4C-B903-DA76B79FA472}" type="presParOf" srcId="{79B708CA-BB22-7A44-83D3-E0B7B8E2FA89}" destId="{042EFA85-FE4A-ED4F-8932-110B20043F13}" srcOrd="0" destOrd="0" presId="urn:microsoft.com/office/officeart/2005/8/layout/hProcess10"/>
    <dgm:cxn modelId="{F2941DE2-15D5-7044-BB65-8571FCC1B0C0}" type="presParOf" srcId="{042EFA85-FE4A-ED4F-8932-110B20043F13}" destId="{1A439BFE-6DC9-0F49-AE70-30E0A1B0E4CB}" srcOrd="0" destOrd="0" presId="urn:microsoft.com/office/officeart/2005/8/layout/hProcess10"/>
    <dgm:cxn modelId="{8D445D06-E17C-264A-BA3D-3C922D5E0306}" type="presParOf" srcId="{042EFA85-FE4A-ED4F-8932-110B20043F13}" destId="{50472573-51AC-5F4E-8940-2E421EE62B8C}" srcOrd="1" destOrd="0" presId="urn:microsoft.com/office/officeart/2005/8/layout/hProcess10"/>
    <dgm:cxn modelId="{C37B3FEF-E68E-3347-83C8-ECFD22095D33}" type="presParOf" srcId="{79B708CA-BB22-7A44-83D3-E0B7B8E2FA89}" destId="{CEF24086-4A01-D04D-9638-6B6DB72F655E}" srcOrd="1" destOrd="0" presId="urn:microsoft.com/office/officeart/2005/8/layout/hProcess10"/>
    <dgm:cxn modelId="{886E379A-ECEA-DE49-BDD5-739CE5A8C286}" type="presParOf" srcId="{CEF24086-4A01-D04D-9638-6B6DB72F655E}" destId="{93A61FF9-48B6-6B4A-847E-2FC5A8BF8AFB}" srcOrd="0" destOrd="0" presId="urn:microsoft.com/office/officeart/2005/8/layout/hProcess10"/>
    <dgm:cxn modelId="{26CD680F-6D84-694B-9723-06F95DA41ED4}" type="presParOf" srcId="{79B708CA-BB22-7A44-83D3-E0B7B8E2FA89}" destId="{78A761F8-BDBB-0F49-9477-301B2A5238B1}" srcOrd="2" destOrd="0" presId="urn:microsoft.com/office/officeart/2005/8/layout/hProcess10"/>
    <dgm:cxn modelId="{244EDCE8-039B-F34B-804E-56DD707B4CC7}" type="presParOf" srcId="{78A761F8-BDBB-0F49-9477-301B2A5238B1}" destId="{EC6A07FE-709A-0347-9208-433AF042045A}" srcOrd="0" destOrd="0" presId="urn:microsoft.com/office/officeart/2005/8/layout/hProcess10"/>
    <dgm:cxn modelId="{46321910-0136-9D4A-93B3-CC92CC64CA34}" type="presParOf" srcId="{78A761F8-BDBB-0F49-9477-301B2A5238B1}" destId="{5354E61D-5474-A44E-8CD8-E244958F4E74}" srcOrd="1" destOrd="0" presId="urn:microsoft.com/office/officeart/2005/8/layout/hProcess10"/>
    <dgm:cxn modelId="{BD3DDDD5-D731-9644-A01C-DDA4316D8F55}" type="presParOf" srcId="{79B708CA-BB22-7A44-83D3-E0B7B8E2FA89}" destId="{F1D5498B-696C-6D45-817A-CBE83ED4E65F}" srcOrd="3" destOrd="0" presId="urn:microsoft.com/office/officeart/2005/8/layout/hProcess10"/>
    <dgm:cxn modelId="{6276A68C-5D6C-7D41-9E62-8E754BEB75A8}" type="presParOf" srcId="{F1D5498B-696C-6D45-817A-CBE83ED4E65F}" destId="{8CDCFC72-EF74-8E4F-84F2-2B3EC19D2F49}" srcOrd="0" destOrd="0" presId="urn:microsoft.com/office/officeart/2005/8/layout/hProcess10"/>
    <dgm:cxn modelId="{FC5BF3ED-6458-B742-B2B5-17E2A44EC3FB}" type="presParOf" srcId="{79B708CA-BB22-7A44-83D3-E0B7B8E2FA89}" destId="{E14E01D7-D178-F447-8422-E7BA3699F829}" srcOrd="4" destOrd="0" presId="urn:microsoft.com/office/officeart/2005/8/layout/hProcess10"/>
    <dgm:cxn modelId="{08F54A97-D4BF-7D40-97C4-536994EE8E0A}" type="presParOf" srcId="{E14E01D7-D178-F447-8422-E7BA3699F829}" destId="{B9C4A91F-BF57-0745-9C29-9BC079B0CE3E}" srcOrd="0" destOrd="0" presId="urn:microsoft.com/office/officeart/2005/8/layout/hProcess10"/>
    <dgm:cxn modelId="{A1EAF7D8-14F6-D04E-B6D5-6139A54B278E}" type="presParOf" srcId="{E14E01D7-D178-F447-8422-E7BA3699F829}" destId="{E7EC19A7-6304-E548-A8F3-7EB4F5154B3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248782-5348-1144-83DC-2836CBF2BC21}"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33EF0912-8248-E140-874E-C29D7AC1ECC4}">
      <dgm:prSet phldrT="[Text]" custT="1"/>
      <dgm:spPr>
        <a:solidFill>
          <a:schemeClr val="bg2"/>
        </a:solidFill>
        <a:ln>
          <a:solidFill>
            <a:schemeClr val="bg1"/>
          </a:solidFill>
        </a:ln>
      </dgm:spPr>
      <dgm:t>
        <a:bodyPr/>
        <a:lstStyle/>
        <a:p>
          <a:r>
            <a:rPr lang="en-US" sz="4000" dirty="0">
              <a:solidFill>
                <a:schemeClr val="bg1"/>
              </a:solidFill>
            </a:rPr>
            <a:t>Reasons</a:t>
          </a:r>
        </a:p>
      </dgm:t>
    </dgm:pt>
    <dgm:pt modelId="{AB811931-9D22-494A-AB60-0FAF49BAEB88}" type="parTrans" cxnId="{5CDD686C-8F44-BA4B-8020-3D59D004CAD6}">
      <dgm:prSet/>
      <dgm:spPr/>
      <dgm:t>
        <a:bodyPr/>
        <a:lstStyle/>
        <a:p>
          <a:endParaRPr lang="en-US"/>
        </a:p>
      </dgm:t>
    </dgm:pt>
    <dgm:pt modelId="{E46D6AE5-588D-BB49-BE3A-00492813C679}" type="sibTrans" cxnId="{5CDD686C-8F44-BA4B-8020-3D59D004CAD6}">
      <dgm:prSet/>
      <dgm:spPr/>
      <dgm:t>
        <a:bodyPr/>
        <a:lstStyle/>
        <a:p>
          <a:endParaRPr lang="en-US"/>
        </a:p>
      </dgm:t>
    </dgm:pt>
    <dgm:pt modelId="{39BF2A25-49B8-324A-BF9F-EDD48E03874A}">
      <dgm:prSet phldrT="[Text]" custT="1"/>
      <dgm:spPr>
        <a:solidFill>
          <a:schemeClr val="bg2"/>
        </a:solidFill>
        <a:ln>
          <a:solidFill>
            <a:schemeClr val="bg1"/>
          </a:solidFill>
        </a:ln>
      </dgm:spPr>
      <dgm:t>
        <a:bodyPr/>
        <a:lstStyle/>
        <a:p>
          <a:r>
            <a:rPr lang="en-US" sz="4000" dirty="0">
              <a:solidFill>
                <a:schemeClr val="bg1"/>
              </a:solidFill>
            </a:rPr>
            <a:t>Requirements</a:t>
          </a:r>
          <a:endParaRPr lang="en-US" sz="4600" dirty="0">
            <a:solidFill>
              <a:schemeClr val="bg1"/>
            </a:solidFill>
          </a:endParaRPr>
        </a:p>
      </dgm:t>
    </dgm:pt>
    <dgm:pt modelId="{51E2B813-CC3C-2142-A3E2-1F2E7281F460}" type="parTrans" cxnId="{BA78EE71-FE2B-0340-A3B8-1CDAF6A1E95F}">
      <dgm:prSet/>
      <dgm:spPr/>
      <dgm:t>
        <a:bodyPr/>
        <a:lstStyle/>
        <a:p>
          <a:endParaRPr lang="en-US"/>
        </a:p>
      </dgm:t>
    </dgm:pt>
    <dgm:pt modelId="{98FE8A79-F92B-CC4E-A580-C3D467476E30}" type="sibTrans" cxnId="{BA78EE71-FE2B-0340-A3B8-1CDAF6A1E95F}">
      <dgm:prSet/>
      <dgm:spPr/>
      <dgm:t>
        <a:bodyPr/>
        <a:lstStyle/>
        <a:p>
          <a:endParaRPr lang="en-US"/>
        </a:p>
      </dgm:t>
    </dgm:pt>
    <dgm:pt modelId="{C9013742-932D-FF47-9042-36B21B7FA47F}">
      <dgm:prSet phldrT="[Text]"/>
      <dgm:spPr>
        <a:solidFill>
          <a:srgbClr val="094E78"/>
        </a:solidFill>
      </dgm:spPr>
      <dgm:t>
        <a:bodyPr/>
        <a:lstStyle/>
        <a:p>
          <a:r>
            <a:rPr lang="en-US" dirty="0">
              <a:solidFill>
                <a:schemeClr val="bg1"/>
              </a:solidFill>
            </a:rPr>
            <a:t>Storage </a:t>
          </a:r>
          <a:r>
            <a:rPr lang="en-US">
              <a:solidFill>
                <a:schemeClr val="bg1"/>
              </a:solidFill>
            </a:rPr>
            <a:t>Persistent </a:t>
          </a:r>
          <a:br>
            <a:rPr lang="en-US">
              <a:solidFill>
                <a:schemeClr val="bg1"/>
              </a:solidFill>
            </a:rPr>
          </a:br>
          <a:r>
            <a:rPr lang="en-US">
              <a:solidFill>
                <a:schemeClr val="bg1"/>
              </a:solidFill>
            </a:rPr>
            <a:t>Through </a:t>
          </a:r>
          <a:r>
            <a:rPr lang="en-US" dirty="0">
              <a:solidFill>
                <a:schemeClr val="bg1"/>
              </a:solidFill>
            </a:rPr>
            <a:t>Crash</a:t>
          </a:r>
        </a:p>
      </dgm:t>
    </dgm:pt>
    <dgm:pt modelId="{6D53B33F-352B-B74A-B179-FAA2A87CB0D0}" type="parTrans" cxnId="{D9948D67-AF7E-634C-A4B4-CD0B26E499D7}">
      <dgm:prSet/>
      <dgm:spPr/>
      <dgm:t>
        <a:bodyPr/>
        <a:lstStyle/>
        <a:p>
          <a:endParaRPr lang="en-US"/>
        </a:p>
      </dgm:t>
    </dgm:pt>
    <dgm:pt modelId="{EB5A658B-756D-AD44-AD69-5ECAB48CC22F}" type="sibTrans" cxnId="{D9948D67-AF7E-634C-A4B4-CD0B26E499D7}">
      <dgm:prSet/>
      <dgm:spPr/>
      <dgm:t>
        <a:bodyPr/>
        <a:lstStyle/>
        <a:p>
          <a:endParaRPr lang="en-US"/>
        </a:p>
      </dgm:t>
    </dgm:pt>
    <dgm:pt modelId="{48C8E90B-0658-9F43-9F25-2E5AA728A01E}">
      <dgm:prSet phldrT="[Text]"/>
      <dgm:spPr>
        <a:solidFill>
          <a:schemeClr val="accent3"/>
        </a:solidFill>
      </dgm:spPr>
      <dgm:t>
        <a:bodyPr/>
        <a:lstStyle/>
        <a:p>
          <a:r>
            <a:rPr lang="en-US" dirty="0">
              <a:solidFill>
                <a:schemeClr val="bg2"/>
              </a:solidFill>
            </a:rPr>
            <a:t>Keyswitch in REMOTE mode</a:t>
          </a:r>
        </a:p>
      </dgm:t>
    </dgm:pt>
    <dgm:pt modelId="{A0C76A45-93F5-5A42-819C-5D8D3A7211F4}" type="parTrans" cxnId="{C4899824-9C6D-2A48-ACF5-36A3FAE130A7}">
      <dgm:prSet/>
      <dgm:spPr/>
      <dgm:t>
        <a:bodyPr/>
        <a:lstStyle/>
        <a:p>
          <a:endParaRPr lang="en-US"/>
        </a:p>
      </dgm:t>
    </dgm:pt>
    <dgm:pt modelId="{0BC95808-AA97-9741-8F07-676B9D7E9128}" type="sibTrans" cxnId="{C4899824-9C6D-2A48-ACF5-36A3FAE130A7}">
      <dgm:prSet/>
      <dgm:spPr/>
      <dgm:t>
        <a:bodyPr/>
        <a:lstStyle/>
        <a:p>
          <a:endParaRPr lang="en-US"/>
        </a:p>
      </dgm:t>
    </dgm:pt>
    <dgm:pt modelId="{EDC89D6D-3DF5-2243-BDCE-183FB59F735B}">
      <dgm:prSet phldrT="[Text]"/>
      <dgm:spPr>
        <a:solidFill>
          <a:srgbClr val="094E78"/>
        </a:solidFill>
      </dgm:spPr>
      <dgm:t>
        <a:bodyPr/>
        <a:lstStyle/>
        <a:p>
          <a:r>
            <a:rPr lang="en-US" dirty="0">
              <a:solidFill>
                <a:schemeClr val="bg1"/>
              </a:solidFill>
            </a:rPr>
            <a:t>Memory Module w/o Write-Protect</a:t>
          </a:r>
        </a:p>
      </dgm:t>
    </dgm:pt>
    <dgm:pt modelId="{09BD9361-B2BC-CB4A-8CC1-F2D19D5944F3}" type="parTrans" cxnId="{7C63CC74-8EE5-1E46-852C-292356425163}">
      <dgm:prSet/>
      <dgm:spPr/>
      <dgm:t>
        <a:bodyPr/>
        <a:lstStyle/>
        <a:p>
          <a:endParaRPr lang="en-US"/>
        </a:p>
      </dgm:t>
    </dgm:pt>
    <dgm:pt modelId="{DB90B2C8-7C22-5E44-BCDF-DDF24BBC3E9C}" type="sibTrans" cxnId="{7C63CC74-8EE5-1E46-852C-292356425163}">
      <dgm:prSet/>
      <dgm:spPr/>
      <dgm:t>
        <a:bodyPr/>
        <a:lstStyle/>
        <a:p>
          <a:endParaRPr lang="en-US"/>
        </a:p>
      </dgm:t>
    </dgm:pt>
    <dgm:pt modelId="{D693F6D8-BE5B-A148-A465-714155EF81CE}">
      <dgm:prSet phldrT="[Text]"/>
      <dgm:spPr>
        <a:solidFill>
          <a:srgbClr val="094E78"/>
        </a:solidFill>
      </dgm:spPr>
      <dgm:t>
        <a:bodyPr/>
        <a:lstStyle/>
        <a:p>
          <a:r>
            <a:rPr lang="en-US" dirty="0">
              <a:solidFill>
                <a:schemeClr val="bg1"/>
              </a:solidFill>
            </a:rPr>
            <a:t>Location That Can </a:t>
          </a:r>
          <a:br>
            <a:rPr lang="en-US" dirty="0">
              <a:solidFill>
                <a:schemeClr val="bg1"/>
              </a:solidFill>
            </a:rPr>
          </a:br>
          <a:r>
            <a:rPr lang="en-US" dirty="0">
              <a:solidFill>
                <a:schemeClr val="bg1"/>
              </a:solidFill>
            </a:rPr>
            <a:t>Restore Program</a:t>
          </a:r>
        </a:p>
      </dgm:t>
    </dgm:pt>
    <dgm:pt modelId="{625BFCA7-7353-9648-A813-F42FD3F525F6}" type="parTrans" cxnId="{EE4896AC-715B-ED49-8DE4-965BB0661C29}">
      <dgm:prSet/>
      <dgm:spPr/>
      <dgm:t>
        <a:bodyPr/>
        <a:lstStyle/>
        <a:p>
          <a:endParaRPr lang="en-US"/>
        </a:p>
      </dgm:t>
    </dgm:pt>
    <dgm:pt modelId="{18D2DD27-E71D-854B-8858-E815CCAE8543}" type="sibTrans" cxnId="{EE4896AC-715B-ED49-8DE4-965BB0661C29}">
      <dgm:prSet/>
      <dgm:spPr/>
      <dgm:t>
        <a:bodyPr/>
        <a:lstStyle/>
        <a:p>
          <a:endParaRPr lang="en-US"/>
        </a:p>
      </dgm:t>
    </dgm:pt>
    <dgm:pt modelId="{C6A0163A-6760-AB42-AC6F-C63E2C4397A0}">
      <dgm:prSet phldrT="[Text]"/>
      <dgm:spPr>
        <a:solidFill>
          <a:srgbClr val="094E78"/>
        </a:solidFill>
      </dgm:spPr>
      <dgm:t>
        <a:bodyPr/>
        <a:lstStyle/>
        <a:p>
          <a:r>
            <a:rPr lang="en-US" dirty="0">
              <a:solidFill>
                <a:schemeClr val="bg1"/>
              </a:solidFill>
            </a:rPr>
            <a:t>ENIP Enabled</a:t>
          </a:r>
        </a:p>
      </dgm:t>
    </dgm:pt>
    <dgm:pt modelId="{3F28AACE-9588-1742-8952-F05D5F92EDAE}" type="parTrans" cxnId="{F7DCE29D-C450-F94C-895E-3C0CD20C4486}">
      <dgm:prSet/>
      <dgm:spPr/>
      <dgm:t>
        <a:bodyPr/>
        <a:lstStyle/>
        <a:p>
          <a:endParaRPr lang="en-US"/>
        </a:p>
      </dgm:t>
    </dgm:pt>
    <dgm:pt modelId="{29F3A78B-5D15-B644-8641-4C3B2F01BB52}" type="sibTrans" cxnId="{F7DCE29D-C450-F94C-895E-3C0CD20C4486}">
      <dgm:prSet/>
      <dgm:spPr/>
      <dgm:t>
        <a:bodyPr/>
        <a:lstStyle/>
        <a:p>
          <a:endParaRPr lang="en-US"/>
        </a:p>
      </dgm:t>
    </dgm:pt>
    <dgm:pt modelId="{482D5417-83FB-024F-8F22-9CF9CDF8D998}">
      <dgm:prSet phldrT="[Text]"/>
      <dgm:spPr>
        <a:solidFill>
          <a:schemeClr val="accent3"/>
        </a:solidFill>
      </dgm:spPr>
      <dgm:t>
        <a:bodyPr/>
        <a:lstStyle/>
        <a:p>
          <a:r>
            <a:rPr lang="en-US" dirty="0">
              <a:solidFill>
                <a:schemeClr val="bg2"/>
              </a:solidFill>
            </a:rPr>
            <a:t>Programming Routine</a:t>
          </a:r>
        </a:p>
      </dgm:t>
    </dgm:pt>
    <dgm:pt modelId="{DD292E9D-739D-5D4F-B910-671D259A7BB8}" type="parTrans" cxnId="{95315633-B47B-DA41-817D-7345A2DAD6AA}">
      <dgm:prSet/>
      <dgm:spPr/>
      <dgm:t>
        <a:bodyPr/>
        <a:lstStyle/>
        <a:p>
          <a:endParaRPr lang="en-US"/>
        </a:p>
      </dgm:t>
    </dgm:pt>
    <dgm:pt modelId="{9887AA33-E980-B04A-9BB0-0C87417C8294}" type="sibTrans" cxnId="{95315633-B47B-DA41-817D-7345A2DAD6AA}">
      <dgm:prSet/>
      <dgm:spPr/>
      <dgm:t>
        <a:bodyPr/>
        <a:lstStyle/>
        <a:p>
          <a:endParaRPr lang="en-US"/>
        </a:p>
      </dgm:t>
    </dgm:pt>
    <dgm:pt modelId="{73A14C5C-4A3A-AA49-9E0B-1C8C478DAE13}" type="pres">
      <dgm:prSet presAssocID="{F1248782-5348-1144-83DC-2836CBF2BC21}" presName="theList" presStyleCnt="0">
        <dgm:presLayoutVars>
          <dgm:dir/>
          <dgm:animLvl val="lvl"/>
          <dgm:resizeHandles val="exact"/>
        </dgm:presLayoutVars>
      </dgm:prSet>
      <dgm:spPr/>
    </dgm:pt>
    <dgm:pt modelId="{5A1AE028-2116-D64B-AAA2-121EA92C35F8}" type="pres">
      <dgm:prSet presAssocID="{33EF0912-8248-E140-874E-C29D7AC1ECC4}" presName="compNode" presStyleCnt="0"/>
      <dgm:spPr/>
    </dgm:pt>
    <dgm:pt modelId="{963D21C6-CBC3-3B41-8598-CAB9B18325B5}" type="pres">
      <dgm:prSet presAssocID="{33EF0912-8248-E140-874E-C29D7AC1ECC4}" presName="aNode" presStyleLbl="bgShp" presStyleIdx="0" presStyleCnt="2"/>
      <dgm:spPr/>
    </dgm:pt>
    <dgm:pt modelId="{0EC3A1A2-938D-9148-8D89-218D9CEC5A7A}" type="pres">
      <dgm:prSet presAssocID="{33EF0912-8248-E140-874E-C29D7AC1ECC4}" presName="textNode" presStyleLbl="bgShp" presStyleIdx="0" presStyleCnt="2"/>
      <dgm:spPr/>
    </dgm:pt>
    <dgm:pt modelId="{58CEF241-8660-6540-BD59-67D3565F2F20}" type="pres">
      <dgm:prSet presAssocID="{33EF0912-8248-E140-874E-C29D7AC1ECC4}" presName="compChildNode" presStyleCnt="0"/>
      <dgm:spPr/>
    </dgm:pt>
    <dgm:pt modelId="{4F53F131-0813-BC4A-91C3-D8AC85BD6DEE}" type="pres">
      <dgm:prSet presAssocID="{33EF0912-8248-E140-874E-C29D7AC1ECC4}" presName="theInnerList" presStyleCnt="0"/>
      <dgm:spPr/>
    </dgm:pt>
    <dgm:pt modelId="{CBE96F5B-F9E2-044D-965B-6E356FB7A6A2}" type="pres">
      <dgm:prSet presAssocID="{C9013742-932D-FF47-9042-36B21B7FA47F}" presName="childNode" presStyleLbl="node1" presStyleIdx="0" presStyleCnt="6">
        <dgm:presLayoutVars>
          <dgm:bulletEnabled val="1"/>
        </dgm:presLayoutVars>
      </dgm:prSet>
      <dgm:spPr/>
    </dgm:pt>
    <dgm:pt modelId="{EB033B02-526C-384F-A841-4B7746FDB4BA}" type="pres">
      <dgm:prSet presAssocID="{C9013742-932D-FF47-9042-36B21B7FA47F}" presName="aSpace2" presStyleCnt="0"/>
      <dgm:spPr/>
    </dgm:pt>
    <dgm:pt modelId="{B5D6BB38-801C-E948-9318-990757B81F5C}" type="pres">
      <dgm:prSet presAssocID="{D693F6D8-BE5B-A148-A465-714155EF81CE}" presName="childNode" presStyleLbl="node1" presStyleIdx="1" presStyleCnt="6">
        <dgm:presLayoutVars>
          <dgm:bulletEnabled val="1"/>
        </dgm:presLayoutVars>
      </dgm:prSet>
      <dgm:spPr/>
    </dgm:pt>
    <dgm:pt modelId="{50C82461-17A7-AB4D-A29F-3FB15E69763C}" type="pres">
      <dgm:prSet presAssocID="{33EF0912-8248-E140-874E-C29D7AC1ECC4}" presName="aSpace" presStyleCnt="0"/>
      <dgm:spPr/>
    </dgm:pt>
    <dgm:pt modelId="{EB9E1E96-362A-2348-A646-95D55A869D07}" type="pres">
      <dgm:prSet presAssocID="{39BF2A25-49B8-324A-BF9F-EDD48E03874A}" presName="compNode" presStyleCnt="0"/>
      <dgm:spPr/>
    </dgm:pt>
    <dgm:pt modelId="{5748FE73-3FE0-1948-BB84-C6D93A0C6FF4}" type="pres">
      <dgm:prSet presAssocID="{39BF2A25-49B8-324A-BF9F-EDD48E03874A}" presName="aNode" presStyleLbl="bgShp" presStyleIdx="1" presStyleCnt="2"/>
      <dgm:spPr/>
    </dgm:pt>
    <dgm:pt modelId="{BB2B83A0-D1C1-2149-A04E-D87628ABC602}" type="pres">
      <dgm:prSet presAssocID="{39BF2A25-49B8-324A-BF9F-EDD48E03874A}" presName="textNode" presStyleLbl="bgShp" presStyleIdx="1" presStyleCnt="2"/>
      <dgm:spPr/>
    </dgm:pt>
    <dgm:pt modelId="{4892ACDF-2797-564B-9583-D8CE54369DA8}" type="pres">
      <dgm:prSet presAssocID="{39BF2A25-49B8-324A-BF9F-EDD48E03874A}" presName="compChildNode" presStyleCnt="0"/>
      <dgm:spPr/>
    </dgm:pt>
    <dgm:pt modelId="{6DE9FBE0-C04F-124C-811C-AC577434E74F}" type="pres">
      <dgm:prSet presAssocID="{39BF2A25-49B8-324A-BF9F-EDD48E03874A}" presName="theInnerList" presStyleCnt="0"/>
      <dgm:spPr/>
    </dgm:pt>
    <dgm:pt modelId="{A558E760-A881-084C-9702-19B775576AD8}" type="pres">
      <dgm:prSet presAssocID="{48C8E90B-0658-9F43-9F25-2E5AA728A01E}" presName="childNode" presStyleLbl="node1" presStyleIdx="2" presStyleCnt="6">
        <dgm:presLayoutVars>
          <dgm:bulletEnabled val="1"/>
        </dgm:presLayoutVars>
      </dgm:prSet>
      <dgm:spPr/>
    </dgm:pt>
    <dgm:pt modelId="{A87844B2-4888-D542-8C0B-4BEDA3E5CB0E}" type="pres">
      <dgm:prSet presAssocID="{48C8E90B-0658-9F43-9F25-2E5AA728A01E}" presName="aSpace2" presStyleCnt="0"/>
      <dgm:spPr/>
    </dgm:pt>
    <dgm:pt modelId="{3D215AAA-D179-1648-9C83-1F51B1E9EA54}" type="pres">
      <dgm:prSet presAssocID="{482D5417-83FB-024F-8F22-9CF9CDF8D998}" presName="childNode" presStyleLbl="node1" presStyleIdx="3" presStyleCnt="6">
        <dgm:presLayoutVars>
          <dgm:bulletEnabled val="1"/>
        </dgm:presLayoutVars>
      </dgm:prSet>
      <dgm:spPr/>
    </dgm:pt>
    <dgm:pt modelId="{6EBBF5B9-3D3D-D645-AC64-092B11E46B95}" type="pres">
      <dgm:prSet presAssocID="{482D5417-83FB-024F-8F22-9CF9CDF8D998}" presName="aSpace2" presStyleCnt="0"/>
      <dgm:spPr/>
    </dgm:pt>
    <dgm:pt modelId="{7F32F10A-F14F-CA4D-BAD7-A9A77D2F7E61}" type="pres">
      <dgm:prSet presAssocID="{EDC89D6D-3DF5-2243-BDCE-183FB59F735B}" presName="childNode" presStyleLbl="node1" presStyleIdx="4" presStyleCnt="6">
        <dgm:presLayoutVars>
          <dgm:bulletEnabled val="1"/>
        </dgm:presLayoutVars>
      </dgm:prSet>
      <dgm:spPr/>
    </dgm:pt>
    <dgm:pt modelId="{90E1512C-2AC8-3F4F-B82B-79E4C2E291E8}" type="pres">
      <dgm:prSet presAssocID="{EDC89D6D-3DF5-2243-BDCE-183FB59F735B}" presName="aSpace2" presStyleCnt="0"/>
      <dgm:spPr/>
    </dgm:pt>
    <dgm:pt modelId="{D4804023-393F-2F4C-8D38-3C167C77D49E}" type="pres">
      <dgm:prSet presAssocID="{C6A0163A-6760-AB42-AC6F-C63E2C4397A0}" presName="childNode" presStyleLbl="node1" presStyleIdx="5" presStyleCnt="6">
        <dgm:presLayoutVars>
          <dgm:bulletEnabled val="1"/>
        </dgm:presLayoutVars>
      </dgm:prSet>
      <dgm:spPr/>
    </dgm:pt>
  </dgm:ptLst>
  <dgm:cxnLst>
    <dgm:cxn modelId="{B1B22A00-35EC-7447-B720-855416B47D90}" type="presOf" srcId="{33EF0912-8248-E140-874E-C29D7AC1ECC4}" destId="{963D21C6-CBC3-3B41-8598-CAB9B18325B5}" srcOrd="0" destOrd="0" presId="urn:microsoft.com/office/officeart/2005/8/layout/lProcess2"/>
    <dgm:cxn modelId="{FE279E02-E787-E44C-92CD-E08A3063D7C8}" type="presOf" srcId="{D693F6D8-BE5B-A148-A465-714155EF81CE}" destId="{B5D6BB38-801C-E948-9318-990757B81F5C}" srcOrd="0" destOrd="0" presId="urn:microsoft.com/office/officeart/2005/8/layout/lProcess2"/>
    <dgm:cxn modelId="{C4899824-9C6D-2A48-ACF5-36A3FAE130A7}" srcId="{39BF2A25-49B8-324A-BF9F-EDD48E03874A}" destId="{48C8E90B-0658-9F43-9F25-2E5AA728A01E}" srcOrd="0" destOrd="0" parTransId="{A0C76A45-93F5-5A42-819C-5D8D3A7211F4}" sibTransId="{0BC95808-AA97-9741-8F07-676B9D7E9128}"/>
    <dgm:cxn modelId="{95315633-B47B-DA41-817D-7345A2DAD6AA}" srcId="{39BF2A25-49B8-324A-BF9F-EDD48E03874A}" destId="{482D5417-83FB-024F-8F22-9CF9CDF8D998}" srcOrd="1" destOrd="0" parTransId="{DD292E9D-739D-5D4F-B910-671D259A7BB8}" sibTransId="{9887AA33-E980-B04A-9BB0-0C87417C8294}"/>
    <dgm:cxn modelId="{D9948D67-AF7E-634C-A4B4-CD0B26E499D7}" srcId="{33EF0912-8248-E140-874E-C29D7AC1ECC4}" destId="{C9013742-932D-FF47-9042-36B21B7FA47F}" srcOrd="0" destOrd="0" parTransId="{6D53B33F-352B-B74A-B179-FAA2A87CB0D0}" sibTransId="{EB5A658B-756D-AD44-AD69-5ECAB48CC22F}"/>
    <dgm:cxn modelId="{5CDD686C-8F44-BA4B-8020-3D59D004CAD6}" srcId="{F1248782-5348-1144-83DC-2836CBF2BC21}" destId="{33EF0912-8248-E140-874E-C29D7AC1ECC4}" srcOrd="0" destOrd="0" parTransId="{AB811931-9D22-494A-AB60-0FAF49BAEB88}" sibTransId="{E46D6AE5-588D-BB49-BE3A-00492813C679}"/>
    <dgm:cxn modelId="{BA78EE71-FE2B-0340-A3B8-1CDAF6A1E95F}" srcId="{F1248782-5348-1144-83DC-2836CBF2BC21}" destId="{39BF2A25-49B8-324A-BF9F-EDD48E03874A}" srcOrd="1" destOrd="0" parTransId="{51E2B813-CC3C-2142-A3E2-1F2E7281F460}" sibTransId="{98FE8A79-F92B-CC4E-A580-C3D467476E30}"/>
    <dgm:cxn modelId="{7C63CC74-8EE5-1E46-852C-292356425163}" srcId="{39BF2A25-49B8-324A-BF9F-EDD48E03874A}" destId="{EDC89D6D-3DF5-2243-BDCE-183FB59F735B}" srcOrd="2" destOrd="0" parTransId="{09BD9361-B2BC-CB4A-8CC1-F2D19D5944F3}" sibTransId="{DB90B2C8-7C22-5E44-BCDF-DDF24BBC3E9C}"/>
    <dgm:cxn modelId="{30B8F87F-656F-D14F-8517-432D97118ACB}" type="presOf" srcId="{F1248782-5348-1144-83DC-2836CBF2BC21}" destId="{73A14C5C-4A3A-AA49-9E0B-1C8C478DAE13}" srcOrd="0" destOrd="0" presId="urn:microsoft.com/office/officeart/2005/8/layout/lProcess2"/>
    <dgm:cxn modelId="{14FE2587-B66C-A648-B492-0CE01B865FDB}" type="presOf" srcId="{EDC89D6D-3DF5-2243-BDCE-183FB59F735B}" destId="{7F32F10A-F14F-CA4D-BAD7-A9A77D2F7E61}" srcOrd="0" destOrd="0" presId="urn:microsoft.com/office/officeart/2005/8/layout/lProcess2"/>
    <dgm:cxn modelId="{F7DCE29D-C450-F94C-895E-3C0CD20C4486}" srcId="{39BF2A25-49B8-324A-BF9F-EDD48E03874A}" destId="{C6A0163A-6760-AB42-AC6F-C63E2C4397A0}" srcOrd="3" destOrd="0" parTransId="{3F28AACE-9588-1742-8952-F05D5F92EDAE}" sibTransId="{29F3A78B-5D15-B644-8641-4C3B2F01BB52}"/>
    <dgm:cxn modelId="{60B028A0-911D-6243-A35C-B65ECC640DE5}" type="presOf" srcId="{33EF0912-8248-E140-874E-C29D7AC1ECC4}" destId="{0EC3A1A2-938D-9148-8D89-218D9CEC5A7A}" srcOrd="1" destOrd="0" presId="urn:microsoft.com/office/officeart/2005/8/layout/lProcess2"/>
    <dgm:cxn modelId="{1519C0A7-CAF8-8B4A-B353-8D618BE923D7}" type="presOf" srcId="{482D5417-83FB-024F-8F22-9CF9CDF8D998}" destId="{3D215AAA-D179-1648-9C83-1F51B1E9EA54}" srcOrd="0" destOrd="0" presId="urn:microsoft.com/office/officeart/2005/8/layout/lProcess2"/>
    <dgm:cxn modelId="{EE4896AC-715B-ED49-8DE4-965BB0661C29}" srcId="{33EF0912-8248-E140-874E-C29D7AC1ECC4}" destId="{D693F6D8-BE5B-A148-A465-714155EF81CE}" srcOrd="1" destOrd="0" parTransId="{625BFCA7-7353-9648-A813-F42FD3F525F6}" sibTransId="{18D2DD27-E71D-854B-8858-E815CCAE8543}"/>
    <dgm:cxn modelId="{BABB22BA-F057-6944-91A3-026CCDAB077F}" type="presOf" srcId="{48C8E90B-0658-9F43-9F25-2E5AA728A01E}" destId="{A558E760-A881-084C-9702-19B775576AD8}" srcOrd="0" destOrd="0" presId="urn:microsoft.com/office/officeart/2005/8/layout/lProcess2"/>
    <dgm:cxn modelId="{C4E7F5C5-0F57-134A-B55E-92E258EB90EF}" type="presOf" srcId="{C9013742-932D-FF47-9042-36B21B7FA47F}" destId="{CBE96F5B-F9E2-044D-965B-6E356FB7A6A2}" srcOrd="0" destOrd="0" presId="urn:microsoft.com/office/officeart/2005/8/layout/lProcess2"/>
    <dgm:cxn modelId="{91425BCC-FF50-154B-8769-70CF3B6EDF9C}" type="presOf" srcId="{39BF2A25-49B8-324A-BF9F-EDD48E03874A}" destId="{BB2B83A0-D1C1-2149-A04E-D87628ABC602}" srcOrd="1" destOrd="0" presId="urn:microsoft.com/office/officeart/2005/8/layout/lProcess2"/>
    <dgm:cxn modelId="{066AE6D0-7B56-C942-AFF5-878CF75A7B27}" type="presOf" srcId="{C6A0163A-6760-AB42-AC6F-C63E2C4397A0}" destId="{D4804023-393F-2F4C-8D38-3C167C77D49E}" srcOrd="0" destOrd="0" presId="urn:microsoft.com/office/officeart/2005/8/layout/lProcess2"/>
    <dgm:cxn modelId="{DC5BB2D5-3C3E-2D4B-90C5-05F3C8227AFF}" type="presOf" srcId="{39BF2A25-49B8-324A-BF9F-EDD48E03874A}" destId="{5748FE73-3FE0-1948-BB84-C6D93A0C6FF4}" srcOrd="0" destOrd="0" presId="urn:microsoft.com/office/officeart/2005/8/layout/lProcess2"/>
    <dgm:cxn modelId="{DAC9EB90-72A6-9F4D-8EC8-1C9E7D799F4B}" type="presParOf" srcId="{73A14C5C-4A3A-AA49-9E0B-1C8C478DAE13}" destId="{5A1AE028-2116-D64B-AAA2-121EA92C35F8}" srcOrd="0" destOrd="0" presId="urn:microsoft.com/office/officeart/2005/8/layout/lProcess2"/>
    <dgm:cxn modelId="{3F00014E-2CD7-C545-AF5B-6CF82E0BF477}" type="presParOf" srcId="{5A1AE028-2116-D64B-AAA2-121EA92C35F8}" destId="{963D21C6-CBC3-3B41-8598-CAB9B18325B5}" srcOrd="0" destOrd="0" presId="urn:microsoft.com/office/officeart/2005/8/layout/lProcess2"/>
    <dgm:cxn modelId="{449769C3-C05B-A14D-B7BA-04B38A7A6A5F}" type="presParOf" srcId="{5A1AE028-2116-D64B-AAA2-121EA92C35F8}" destId="{0EC3A1A2-938D-9148-8D89-218D9CEC5A7A}" srcOrd="1" destOrd="0" presId="urn:microsoft.com/office/officeart/2005/8/layout/lProcess2"/>
    <dgm:cxn modelId="{8A84D765-8C1C-D543-B597-0E871866CD71}" type="presParOf" srcId="{5A1AE028-2116-D64B-AAA2-121EA92C35F8}" destId="{58CEF241-8660-6540-BD59-67D3565F2F20}" srcOrd="2" destOrd="0" presId="urn:microsoft.com/office/officeart/2005/8/layout/lProcess2"/>
    <dgm:cxn modelId="{8D256ABE-E736-0647-94E9-A91C279203CD}" type="presParOf" srcId="{58CEF241-8660-6540-BD59-67D3565F2F20}" destId="{4F53F131-0813-BC4A-91C3-D8AC85BD6DEE}" srcOrd="0" destOrd="0" presId="urn:microsoft.com/office/officeart/2005/8/layout/lProcess2"/>
    <dgm:cxn modelId="{9BE16D8F-9B37-9F46-B4AE-FEFFB7B50C09}" type="presParOf" srcId="{4F53F131-0813-BC4A-91C3-D8AC85BD6DEE}" destId="{CBE96F5B-F9E2-044D-965B-6E356FB7A6A2}" srcOrd="0" destOrd="0" presId="urn:microsoft.com/office/officeart/2005/8/layout/lProcess2"/>
    <dgm:cxn modelId="{E75961E7-0C04-8343-B3F2-97CD40C8551E}" type="presParOf" srcId="{4F53F131-0813-BC4A-91C3-D8AC85BD6DEE}" destId="{EB033B02-526C-384F-A841-4B7746FDB4BA}" srcOrd="1" destOrd="0" presId="urn:microsoft.com/office/officeart/2005/8/layout/lProcess2"/>
    <dgm:cxn modelId="{AA768F52-48FE-D146-B792-12F69663668B}" type="presParOf" srcId="{4F53F131-0813-BC4A-91C3-D8AC85BD6DEE}" destId="{B5D6BB38-801C-E948-9318-990757B81F5C}" srcOrd="2" destOrd="0" presId="urn:microsoft.com/office/officeart/2005/8/layout/lProcess2"/>
    <dgm:cxn modelId="{96A8E135-BEF5-5548-B2C6-7CB89F868998}" type="presParOf" srcId="{73A14C5C-4A3A-AA49-9E0B-1C8C478DAE13}" destId="{50C82461-17A7-AB4D-A29F-3FB15E69763C}" srcOrd="1" destOrd="0" presId="urn:microsoft.com/office/officeart/2005/8/layout/lProcess2"/>
    <dgm:cxn modelId="{6835A246-6E68-454D-8726-0E1CE823EE26}" type="presParOf" srcId="{73A14C5C-4A3A-AA49-9E0B-1C8C478DAE13}" destId="{EB9E1E96-362A-2348-A646-95D55A869D07}" srcOrd="2" destOrd="0" presId="urn:microsoft.com/office/officeart/2005/8/layout/lProcess2"/>
    <dgm:cxn modelId="{8921F37B-4657-0144-A3F0-5259B07590A0}" type="presParOf" srcId="{EB9E1E96-362A-2348-A646-95D55A869D07}" destId="{5748FE73-3FE0-1948-BB84-C6D93A0C6FF4}" srcOrd="0" destOrd="0" presId="urn:microsoft.com/office/officeart/2005/8/layout/lProcess2"/>
    <dgm:cxn modelId="{3EB35551-5DA9-724C-803F-D2CBB75E9C68}" type="presParOf" srcId="{EB9E1E96-362A-2348-A646-95D55A869D07}" destId="{BB2B83A0-D1C1-2149-A04E-D87628ABC602}" srcOrd="1" destOrd="0" presId="urn:microsoft.com/office/officeart/2005/8/layout/lProcess2"/>
    <dgm:cxn modelId="{154DA708-45C1-284F-932A-1C521280C8E4}" type="presParOf" srcId="{EB9E1E96-362A-2348-A646-95D55A869D07}" destId="{4892ACDF-2797-564B-9583-D8CE54369DA8}" srcOrd="2" destOrd="0" presId="urn:microsoft.com/office/officeart/2005/8/layout/lProcess2"/>
    <dgm:cxn modelId="{796AEBB4-BD69-5E45-8DAB-9880316AC034}" type="presParOf" srcId="{4892ACDF-2797-564B-9583-D8CE54369DA8}" destId="{6DE9FBE0-C04F-124C-811C-AC577434E74F}" srcOrd="0" destOrd="0" presId="urn:microsoft.com/office/officeart/2005/8/layout/lProcess2"/>
    <dgm:cxn modelId="{8D138DD8-F5CC-DF43-8CB2-3861D539ED79}" type="presParOf" srcId="{6DE9FBE0-C04F-124C-811C-AC577434E74F}" destId="{A558E760-A881-084C-9702-19B775576AD8}" srcOrd="0" destOrd="0" presId="urn:microsoft.com/office/officeart/2005/8/layout/lProcess2"/>
    <dgm:cxn modelId="{D5428F66-63DA-D44C-865B-66319FFEBE00}" type="presParOf" srcId="{6DE9FBE0-C04F-124C-811C-AC577434E74F}" destId="{A87844B2-4888-D542-8C0B-4BEDA3E5CB0E}" srcOrd="1" destOrd="0" presId="urn:microsoft.com/office/officeart/2005/8/layout/lProcess2"/>
    <dgm:cxn modelId="{D2C5BF8C-A283-9545-9BC3-8CA6B70525BC}" type="presParOf" srcId="{6DE9FBE0-C04F-124C-811C-AC577434E74F}" destId="{3D215AAA-D179-1648-9C83-1F51B1E9EA54}" srcOrd="2" destOrd="0" presId="urn:microsoft.com/office/officeart/2005/8/layout/lProcess2"/>
    <dgm:cxn modelId="{316AC6F0-1769-9540-BEDB-CAD8AFF7C201}" type="presParOf" srcId="{6DE9FBE0-C04F-124C-811C-AC577434E74F}" destId="{6EBBF5B9-3D3D-D645-AC64-092B11E46B95}" srcOrd="3" destOrd="0" presId="urn:microsoft.com/office/officeart/2005/8/layout/lProcess2"/>
    <dgm:cxn modelId="{D1BD4D90-8245-6943-AC6D-5F6FACC376F8}" type="presParOf" srcId="{6DE9FBE0-C04F-124C-811C-AC577434E74F}" destId="{7F32F10A-F14F-CA4D-BAD7-A9A77D2F7E61}" srcOrd="4" destOrd="0" presId="urn:microsoft.com/office/officeart/2005/8/layout/lProcess2"/>
    <dgm:cxn modelId="{D0009E09-E106-8542-AC13-522061DEAC78}" type="presParOf" srcId="{6DE9FBE0-C04F-124C-811C-AC577434E74F}" destId="{90E1512C-2AC8-3F4F-B82B-79E4C2E291E8}" srcOrd="5" destOrd="0" presId="urn:microsoft.com/office/officeart/2005/8/layout/lProcess2"/>
    <dgm:cxn modelId="{4FDC6566-534A-6C42-9AF3-50D0923C65C4}" type="presParOf" srcId="{6DE9FBE0-C04F-124C-811C-AC577434E74F}" destId="{D4804023-393F-2F4C-8D38-3C167C77D49E}"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C040ADD1-D624-FE47-915C-3079D81645F9}">
      <dgm:prSet phldrT="[Text]" custT="1"/>
      <dgm:spPr>
        <a:solidFill>
          <a:schemeClr val="bg2"/>
        </a:solidFill>
        <a:ln>
          <a:solidFill>
            <a:srgbClr val="D1D3D4"/>
          </a:solidFill>
        </a:ln>
      </dgm:spPr>
      <dgm:t>
        <a:bodyPr/>
        <a:lstStyle/>
        <a:p>
          <a:r>
            <a:rPr lang="en-US" sz="2800" dirty="0">
              <a:solidFill>
                <a:schemeClr val="bg1"/>
              </a:solidFill>
            </a:rPr>
            <a:t>Load from Memory Module on Error</a:t>
          </a:r>
        </a:p>
      </dgm:t>
    </dgm:pt>
    <dgm:pt modelId="{A1F53648-49BD-CD4A-96C4-EFC679795E71}" type="parTrans" cxnId="{0853964A-E379-B94D-93D9-78639E991E46}">
      <dgm:prSet/>
      <dgm:spPr/>
      <dgm:t>
        <a:bodyPr/>
        <a:lstStyle/>
        <a:p>
          <a:endParaRPr lang="en-US"/>
        </a:p>
      </dgm:t>
    </dgm:pt>
    <dgm:pt modelId="{F5D2F41B-4D9C-DB42-BEA5-A1CD108D35A6}" type="sibTrans" cxnId="{0853964A-E379-B94D-93D9-78639E991E46}">
      <dgm:prSet/>
      <dgm:spPr/>
      <dgm:t>
        <a:bodyPr/>
        <a:lstStyle/>
        <a:p>
          <a:endParaRPr lang="en-US"/>
        </a:p>
      </dgm:t>
    </dgm:pt>
    <dgm:pt modelId="{DB452149-502A-6A40-8608-D8A30CE8A2D2}">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0x02</a:t>
          </a:r>
        </a:p>
      </dgm:t>
    </dgm:pt>
    <dgm:pt modelId="{2405930D-B562-6A40-8A71-F07F982F6648}" type="parTrans" cxnId="{2A847A74-D876-8047-A269-4119201EF873}">
      <dgm:prSet/>
      <dgm:spPr/>
      <dgm:t>
        <a:bodyPr/>
        <a:lstStyle/>
        <a:p>
          <a:endParaRPr lang="en-US"/>
        </a:p>
      </dgm:t>
    </dgm:pt>
    <dgm:pt modelId="{669FE2DD-74C9-E647-AD25-36219B52E8CD}" type="sibTrans" cxnId="{2A847A74-D876-8047-A269-4119201EF873}">
      <dgm:prSet/>
      <dgm:spPr/>
      <dgm:t>
        <a:bodyPr/>
        <a:lstStyle/>
        <a:p>
          <a:endParaRPr lang="en-US"/>
        </a:p>
      </dgm:t>
    </dgm:pt>
    <dgm:pt modelId="{B7BB07C0-CBBD-454F-8513-7EA7FFAD2D04}">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0x02</a:t>
          </a:r>
        </a:p>
      </dgm:t>
    </dgm:pt>
    <dgm:pt modelId="{C2FC188E-7462-1D48-A090-27133BD688B6}" type="parTrans" cxnId="{F44423E7-A264-574A-A7A7-CD0276742356}">
      <dgm:prSet/>
      <dgm:spPr/>
      <dgm:t>
        <a:bodyPr/>
        <a:lstStyle/>
        <a:p>
          <a:endParaRPr lang="en-US"/>
        </a:p>
      </dgm:t>
    </dgm:pt>
    <dgm:pt modelId="{700FF2F7-E0D0-5341-BE50-A6765533C2A6}" type="sibTrans" cxnId="{F44423E7-A264-574A-A7A7-CD0276742356}">
      <dgm:prSet/>
      <dgm:spPr/>
      <dgm:t>
        <a:bodyPr/>
        <a:lstStyle/>
        <a:p>
          <a:endParaRPr lang="en-US"/>
        </a:p>
      </dgm:t>
    </dgm:pt>
    <dgm:pt modelId="{0C55C339-8552-B342-B3B7-E40934A1EF08}">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0x84</a:t>
          </a:r>
        </a:p>
      </dgm:t>
    </dgm:pt>
    <dgm:pt modelId="{388665B3-52CD-8E4E-9809-836F4127C150}" type="parTrans" cxnId="{4F8B3984-64A2-E442-812B-EB5359223918}">
      <dgm:prSet/>
      <dgm:spPr/>
      <dgm:t>
        <a:bodyPr/>
        <a:lstStyle/>
        <a:p>
          <a:endParaRPr lang="en-US"/>
        </a:p>
      </dgm:t>
    </dgm:pt>
    <dgm:pt modelId="{24985A03-9936-5946-A0EE-275295C1995D}" type="sibTrans" cxnId="{4F8B3984-64A2-E442-812B-EB5359223918}">
      <dgm:prSet/>
      <dgm:spPr/>
      <dgm:t>
        <a:bodyPr/>
        <a:lstStyle/>
        <a:p>
          <a:endParaRPr lang="en-US"/>
        </a:p>
      </dgm:t>
    </dgm:pt>
    <dgm:pt modelId="{DD9FD0CC-E9CA-8E42-9AF1-029CEB3E1CF1}">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gm:t>
    </dgm:pt>
    <dgm:pt modelId="{4EB145AE-49BD-1444-86C0-193688DB580A}" type="parTrans" cxnId="{9BC89ED0-C7A2-FB49-9CA1-AF010CDA0F45}">
      <dgm:prSet/>
      <dgm:spPr/>
      <dgm:t>
        <a:bodyPr/>
        <a:lstStyle/>
        <a:p>
          <a:endParaRPr lang="en-US"/>
        </a:p>
      </dgm:t>
    </dgm:pt>
    <dgm:pt modelId="{3DCEAB74-74E8-CF47-9342-BBAE60A032D0}" type="sibTrans" cxnId="{9BC89ED0-C7A2-FB49-9CA1-AF010CDA0F45}">
      <dgm:prSet/>
      <dgm:spPr/>
      <dgm:t>
        <a:bodyPr/>
        <a:lstStyle/>
        <a:p>
          <a:endParaRPr lang="en-US"/>
        </a:p>
      </dgm:t>
    </dgm:pt>
    <dgm:pt modelId="{C68F8C52-B7D7-F64D-B4AB-CD2A7FBC95F2}">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0x01</a:t>
          </a:r>
        </a:p>
      </dgm:t>
    </dgm:pt>
    <dgm:pt modelId="{91C80B1B-BAA6-7240-AE1C-09C03629C5EA}" type="parTrans" cxnId="{1FAF8E18-0DDF-9A4C-A3D4-C597EA833E52}">
      <dgm:prSet/>
      <dgm:spPr/>
      <dgm:t>
        <a:bodyPr/>
        <a:lstStyle/>
        <a:p>
          <a:endParaRPr lang="en-US"/>
        </a:p>
      </dgm:t>
    </dgm:pt>
    <dgm:pt modelId="{A3F3E89C-5BEA-624B-B466-795BFF696CED}" type="sibTrans" cxnId="{1FAF8E18-0DDF-9A4C-A3D4-C597EA833E52}">
      <dgm:prSet/>
      <dgm:spPr/>
      <dgm:t>
        <a:bodyPr/>
        <a:lstStyle/>
        <a:p>
          <a:endParaRPr lang="en-US"/>
        </a:p>
      </dgm:t>
    </dgm:pt>
    <dgm:pt modelId="{621E721A-5B1A-CF4D-8708-ED4255B0802E}">
      <dgm:prSet phldrT="[Text]" custT="1"/>
      <dgm:spPr>
        <a:solidFill>
          <a:srgbClr val="ED6F09">
            <a:alpha val="90000"/>
          </a:srgb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 0x0004</a:t>
          </a:r>
        </a:p>
      </dgm:t>
    </dgm:pt>
    <dgm:pt modelId="{91A64A16-6531-8043-A5C9-C939133A3A87}" type="parTrans" cxnId="{C8E83509-BCA7-8044-80DB-91CC9B71F6BF}">
      <dgm:prSet/>
      <dgm:spPr/>
      <dgm:t>
        <a:bodyPr/>
        <a:lstStyle/>
        <a:p>
          <a:endParaRPr lang="en-US"/>
        </a:p>
      </dgm:t>
    </dgm:pt>
    <dgm:pt modelId="{CEDF29C2-68A2-364E-B16D-ABB21B137548}" type="sibTrans" cxnId="{C8E83509-BCA7-8044-80DB-91CC9B71F6BF}">
      <dgm:prSet/>
      <dgm:spPr/>
      <dgm:t>
        <a:bodyPr/>
        <a:lstStyle/>
        <a:p>
          <a:endParaRPr lang="en-US"/>
        </a:p>
      </dgm:t>
    </dgm:pt>
    <dgm:pt modelId="{36D0CE2F-CD5E-DF4D-957D-B614FF8CCA09}">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Function Code: 0xAA</a:t>
          </a:r>
        </a:p>
      </dgm:t>
    </dgm:pt>
    <dgm:pt modelId="{F4A31059-EEC0-824A-B605-555F67E16796}" type="parTrans" cxnId="{A1267211-7A11-B24E-92E1-E9606A035FE4}">
      <dgm:prSet/>
      <dgm:spPr/>
      <dgm:t>
        <a:bodyPr/>
        <a:lstStyle/>
        <a:p>
          <a:endParaRPr lang="en-US"/>
        </a:p>
      </dgm:t>
    </dgm:pt>
    <dgm:pt modelId="{C381FA36-143F-D442-B951-D5CBD09B63AD}" type="sibTrans" cxnId="{A1267211-7A11-B24E-92E1-E9606A035FE4}">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F371EB15-A96F-2E42-AAD0-328D8A102C67}" type="pres">
      <dgm:prSet presAssocID="{C040ADD1-D624-FE47-915C-3079D81645F9}" presName="compNode" presStyleCnt="0"/>
      <dgm:spPr/>
    </dgm:pt>
    <dgm:pt modelId="{8C5B6D9E-91EE-AA41-BC59-8E04E71C8320}" type="pres">
      <dgm:prSet presAssocID="{C040ADD1-D624-FE47-915C-3079D81645F9}" presName="aNode" presStyleLbl="bgShp" presStyleIdx="0" presStyleCnt="1" custScaleY="96222" custLinFactNeighborX="-169" custLinFactNeighborY="-910"/>
      <dgm:spPr/>
    </dgm:pt>
    <dgm:pt modelId="{7FEB90CD-0594-084A-9D10-C1E6FFB02F7E}" type="pres">
      <dgm:prSet presAssocID="{C040ADD1-D624-FE47-915C-3079D81645F9}" presName="textNode" presStyleLbl="bgShp" presStyleIdx="0" presStyleCnt="1"/>
      <dgm:spPr/>
    </dgm:pt>
    <dgm:pt modelId="{9067015C-F84F-B244-A6DC-D1F7B09F2791}" type="pres">
      <dgm:prSet presAssocID="{C040ADD1-D624-FE47-915C-3079D81645F9}" presName="compChildNode" presStyleCnt="0"/>
      <dgm:spPr/>
    </dgm:pt>
    <dgm:pt modelId="{BE8F4DC5-E458-0F44-9488-1C5817A80A3F}" type="pres">
      <dgm:prSet presAssocID="{C040ADD1-D624-FE47-915C-3079D81645F9}" presName="theInnerList" presStyleCnt="0"/>
      <dgm:spPr/>
    </dgm:pt>
    <dgm:pt modelId="{46075745-B591-D140-9C41-9BFE38AE32F5}" type="pres">
      <dgm:prSet presAssocID="{36D0CE2F-CD5E-DF4D-957D-B614FF8CCA09}" presName="childNode" presStyleLbl="node1" presStyleIdx="0" presStyleCnt="7" custScaleY="2000000" custLinFactY="-1002790" custLinFactNeighborY="-1100000">
        <dgm:presLayoutVars>
          <dgm:bulletEnabled val="1"/>
        </dgm:presLayoutVars>
      </dgm:prSet>
      <dgm:spPr/>
    </dgm:pt>
    <dgm:pt modelId="{41230144-5B21-434E-8EB3-303B9DEF0350}" type="pres">
      <dgm:prSet presAssocID="{36D0CE2F-CD5E-DF4D-957D-B614FF8CCA09}" presName="aSpace2" presStyleCnt="0"/>
      <dgm:spPr/>
    </dgm:pt>
    <dgm:pt modelId="{F348E28E-4CE3-4F4D-BE62-62F81BD3F0E3}" type="pres">
      <dgm:prSet presAssocID="{DB452149-502A-6A40-8608-D8A30CE8A2D2}" presName="childNode" presStyleLbl="node1" presStyleIdx="1" presStyleCnt="7" custScaleY="2000000" custLinFactY="-1000913" custLinFactNeighborY="-1100000">
        <dgm:presLayoutVars>
          <dgm:bulletEnabled val="1"/>
        </dgm:presLayoutVars>
      </dgm:prSet>
      <dgm:spPr>
        <a:xfrm>
          <a:off x="4781408" y="1145627"/>
          <a:ext cx="3252549" cy="441498"/>
        </a:xfrm>
        <a:prstGeom prst="roundRect">
          <a:avLst>
            <a:gd name="adj" fmla="val 10000"/>
          </a:avLst>
        </a:prstGeom>
      </dgm:spPr>
    </dgm:pt>
    <dgm:pt modelId="{F89B5362-D2D1-E649-9C91-56C702440FC5}" type="pres">
      <dgm:prSet presAssocID="{DB452149-502A-6A40-8608-D8A30CE8A2D2}" presName="aSpace2" presStyleCnt="0"/>
      <dgm:spPr/>
    </dgm:pt>
    <dgm:pt modelId="{9A8B920D-94D8-E44C-8069-1D599F1F5A4B}" type="pres">
      <dgm:prSet presAssocID="{B7BB07C0-CBBD-454F-8513-7EA7FFAD2D04}" presName="childNode" presStyleLbl="node1" presStyleIdx="2" presStyleCnt="7" custScaleY="2000000" custLinFactY="-1000913" custLinFactNeighborY="-1100000">
        <dgm:presLayoutVars>
          <dgm:bulletEnabled val="1"/>
        </dgm:presLayoutVars>
      </dgm:prSet>
      <dgm:spPr>
        <a:xfrm>
          <a:off x="4781408" y="1655048"/>
          <a:ext cx="3252549" cy="441498"/>
        </a:xfrm>
        <a:prstGeom prst="roundRect">
          <a:avLst>
            <a:gd name="adj" fmla="val 10000"/>
          </a:avLst>
        </a:prstGeom>
      </dgm:spPr>
    </dgm:pt>
    <dgm:pt modelId="{266CCED3-BA7D-E246-9EA2-B7CE981689F9}" type="pres">
      <dgm:prSet presAssocID="{B7BB07C0-CBBD-454F-8513-7EA7FFAD2D04}" presName="aSpace2" presStyleCnt="0"/>
      <dgm:spPr/>
    </dgm:pt>
    <dgm:pt modelId="{242075E4-0575-7A4A-8A3A-B3F082EAC903}" type="pres">
      <dgm:prSet presAssocID="{0C55C339-8552-B342-B3B7-E40934A1EF08}" presName="childNode" presStyleLbl="node1" presStyleIdx="3" presStyleCnt="7" custScaleY="2000000" custLinFactY="-1000913" custLinFactNeighborY="-1100000">
        <dgm:presLayoutVars>
          <dgm:bulletEnabled val="1"/>
        </dgm:presLayoutVars>
      </dgm:prSet>
      <dgm:spPr>
        <a:xfrm>
          <a:off x="4781408" y="2164469"/>
          <a:ext cx="3252549" cy="441498"/>
        </a:xfrm>
        <a:prstGeom prst="roundRect">
          <a:avLst>
            <a:gd name="adj" fmla="val 10000"/>
          </a:avLst>
        </a:prstGeom>
      </dgm:spPr>
    </dgm:pt>
    <dgm:pt modelId="{40671721-99AB-C242-AD76-01A42397FBEB}" type="pres">
      <dgm:prSet presAssocID="{0C55C339-8552-B342-B3B7-E40934A1EF08}" presName="aSpace2" presStyleCnt="0"/>
      <dgm:spPr/>
    </dgm:pt>
    <dgm:pt modelId="{E238EB6D-BEC3-0542-A6A7-68E1D227ABDA}" type="pres">
      <dgm:prSet presAssocID="{DD9FD0CC-E9CA-8E42-9AF1-029CEB3E1CF1}" presName="childNode" presStyleLbl="node1" presStyleIdx="4" presStyleCnt="7" custScaleY="2000000" custLinFactY="-1000913" custLinFactNeighborY="-1100000">
        <dgm:presLayoutVars>
          <dgm:bulletEnabled val="1"/>
        </dgm:presLayoutVars>
      </dgm:prSet>
      <dgm:spPr>
        <a:xfrm>
          <a:off x="4781408" y="2673890"/>
          <a:ext cx="3252549" cy="441498"/>
        </a:xfrm>
        <a:prstGeom prst="roundRect">
          <a:avLst>
            <a:gd name="adj" fmla="val 10000"/>
          </a:avLst>
        </a:prstGeom>
      </dgm:spPr>
    </dgm:pt>
    <dgm:pt modelId="{A9A925DD-9EE3-9B45-9F82-3164E29DEFBD}" type="pres">
      <dgm:prSet presAssocID="{DD9FD0CC-E9CA-8E42-9AF1-029CEB3E1CF1}" presName="aSpace2" presStyleCnt="0"/>
      <dgm:spPr/>
    </dgm:pt>
    <dgm:pt modelId="{BDC2B055-4306-6F4B-B615-480A7949AE68}" type="pres">
      <dgm:prSet presAssocID="{C68F8C52-B7D7-F64D-B4AB-CD2A7FBC95F2}" presName="childNode" presStyleLbl="node1" presStyleIdx="5" presStyleCnt="7" custScaleY="2000000" custLinFactY="-1000913" custLinFactNeighborY="-1100000">
        <dgm:presLayoutVars>
          <dgm:bulletEnabled val="1"/>
        </dgm:presLayoutVars>
      </dgm:prSet>
      <dgm:spPr>
        <a:xfrm>
          <a:off x="4781408" y="3183312"/>
          <a:ext cx="3252549" cy="441498"/>
        </a:xfrm>
        <a:prstGeom prst="roundRect">
          <a:avLst>
            <a:gd name="adj" fmla="val 10000"/>
          </a:avLst>
        </a:prstGeom>
      </dgm:spPr>
    </dgm:pt>
    <dgm:pt modelId="{B631229B-0F81-4548-8163-8852CD34DC93}" type="pres">
      <dgm:prSet presAssocID="{C68F8C52-B7D7-F64D-B4AB-CD2A7FBC95F2}" presName="aSpace2" presStyleCnt="0"/>
      <dgm:spPr/>
    </dgm:pt>
    <dgm:pt modelId="{EF4CD549-AB8C-C24E-B061-A5D2CECDFA17}" type="pres">
      <dgm:prSet presAssocID="{621E721A-5B1A-CF4D-8708-ED4255B0802E}" presName="childNode" presStyleLbl="node1" presStyleIdx="6" presStyleCnt="7" custScaleY="2000000" custLinFactY="-1000913" custLinFactNeighborY="-1100000">
        <dgm:presLayoutVars>
          <dgm:bulletEnabled val="1"/>
        </dgm:presLayoutVars>
      </dgm:prSet>
      <dgm:spPr/>
    </dgm:pt>
  </dgm:ptLst>
  <dgm:cxnLst>
    <dgm:cxn modelId="{53222C03-5A5A-904F-934C-2372D0DCACEE}" type="presOf" srcId="{D1E58921-D0B0-684F-9F15-42A7DCCC0EFB}" destId="{F8C2866F-2269-1444-ADB3-14EE27D9447B}" srcOrd="0" destOrd="0" presId="urn:microsoft.com/office/officeart/2005/8/layout/lProcess2"/>
    <dgm:cxn modelId="{C8E83509-BCA7-8044-80DB-91CC9B71F6BF}" srcId="{C040ADD1-D624-FE47-915C-3079D81645F9}" destId="{621E721A-5B1A-CF4D-8708-ED4255B0802E}" srcOrd="6" destOrd="0" parTransId="{91A64A16-6531-8043-A5C9-C939133A3A87}" sibTransId="{CEDF29C2-68A2-364E-B16D-ABB21B137548}"/>
    <dgm:cxn modelId="{A1267211-7A11-B24E-92E1-E9606A035FE4}" srcId="{C040ADD1-D624-FE47-915C-3079D81645F9}" destId="{36D0CE2F-CD5E-DF4D-957D-B614FF8CCA09}" srcOrd="0" destOrd="0" parTransId="{F4A31059-EEC0-824A-B605-555F67E16796}" sibTransId="{C381FA36-143F-D442-B951-D5CBD09B63AD}"/>
    <dgm:cxn modelId="{1FAF8E18-0DDF-9A4C-A3D4-C597EA833E52}" srcId="{C040ADD1-D624-FE47-915C-3079D81645F9}" destId="{C68F8C52-B7D7-F64D-B4AB-CD2A7FBC95F2}" srcOrd="5" destOrd="0" parTransId="{91C80B1B-BAA6-7240-AE1C-09C03629C5EA}" sibTransId="{A3F3E89C-5BEA-624B-B466-795BFF696CED}"/>
    <dgm:cxn modelId="{D341FE30-2A54-B645-B2B7-9AC9F0B92ECA}" type="presOf" srcId="{C040ADD1-D624-FE47-915C-3079D81645F9}" destId="{8C5B6D9E-91EE-AA41-BC59-8E04E71C8320}" srcOrd="0" destOrd="0" presId="urn:microsoft.com/office/officeart/2005/8/layout/lProcess2"/>
    <dgm:cxn modelId="{21BE7336-82B9-EF46-B8F5-91F6CDF38317}" type="presOf" srcId="{DD9FD0CC-E9CA-8E42-9AF1-029CEB3E1CF1}" destId="{E238EB6D-BEC3-0542-A6A7-68E1D227ABDA}" srcOrd="0" destOrd="0" presId="urn:microsoft.com/office/officeart/2005/8/layout/lProcess2"/>
    <dgm:cxn modelId="{0E21393F-1215-F84F-88D9-96C6B935A5D2}" type="presOf" srcId="{B7BB07C0-CBBD-454F-8513-7EA7FFAD2D04}" destId="{9A8B920D-94D8-E44C-8069-1D599F1F5A4B}" srcOrd="0" destOrd="0" presId="urn:microsoft.com/office/officeart/2005/8/layout/lProcess2"/>
    <dgm:cxn modelId="{0853964A-E379-B94D-93D9-78639E991E46}" srcId="{D1E58921-D0B0-684F-9F15-42A7DCCC0EFB}" destId="{C040ADD1-D624-FE47-915C-3079D81645F9}" srcOrd="0" destOrd="0" parTransId="{A1F53648-49BD-CD4A-96C4-EFC679795E71}" sibTransId="{F5D2F41B-4D9C-DB42-BEA5-A1CD108D35A6}"/>
    <dgm:cxn modelId="{7A73454F-6150-2746-AC79-CBEC4D053D24}" type="presOf" srcId="{36D0CE2F-CD5E-DF4D-957D-B614FF8CCA09}" destId="{46075745-B591-D140-9C41-9BFE38AE32F5}" srcOrd="0" destOrd="0" presId="urn:microsoft.com/office/officeart/2005/8/layout/lProcess2"/>
    <dgm:cxn modelId="{2A847A74-D876-8047-A269-4119201EF873}" srcId="{C040ADD1-D624-FE47-915C-3079D81645F9}" destId="{DB452149-502A-6A40-8608-D8A30CE8A2D2}" srcOrd="1" destOrd="0" parTransId="{2405930D-B562-6A40-8A71-F07F982F6648}" sibTransId="{669FE2DD-74C9-E647-AD25-36219B52E8CD}"/>
    <dgm:cxn modelId="{4F8B3984-64A2-E442-812B-EB5359223918}" srcId="{C040ADD1-D624-FE47-915C-3079D81645F9}" destId="{0C55C339-8552-B342-B3B7-E40934A1EF08}" srcOrd="3" destOrd="0" parTransId="{388665B3-52CD-8E4E-9809-836F4127C150}" sibTransId="{24985A03-9936-5946-A0EE-275295C1995D}"/>
    <dgm:cxn modelId="{D9F4EC87-A285-B244-99B3-70EFEB959CD7}" type="presOf" srcId="{C040ADD1-D624-FE47-915C-3079D81645F9}" destId="{7FEB90CD-0594-084A-9D10-C1E6FFB02F7E}" srcOrd="1" destOrd="0" presId="urn:microsoft.com/office/officeart/2005/8/layout/lProcess2"/>
    <dgm:cxn modelId="{3A3D95AF-7DD5-E64D-8235-422C491D8394}" type="presOf" srcId="{621E721A-5B1A-CF4D-8708-ED4255B0802E}" destId="{EF4CD549-AB8C-C24E-B061-A5D2CECDFA17}" srcOrd="0" destOrd="0" presId="urn:microsoft.com/office/officeart/2005/8/layout/lProcess2"/>
    <dgm:cxn modelId="{634434BA-E41F-F746-9E80-3A3FC4DDC3D1}" type="presOf" srcId="{DB452149-502A-6A40-8608-D8A30CE8A2D2}" destId="{F348E28E-4CE3-4F4D-BE62-62F81BD3F0E3}" srcOrd="0" destOrd="0" presId="urn:microsoft.com/office/officeart/2005/8/layout/lProcess2"/>
    <dgm:cxn modelId="{C9B986C1-3EE2-C04F-8461-1A3645CB6954}" type="presOf" srcId="{C68F8C52-B7D7-F64D-B4AB-CD2A7FBC95F2}" destId="{BDC2B055-4306-6F4B-B615-480A7949AE68}" srcOrd="0" destOrd="0" presId="urn:microsoft.com/office/officeart/2005/8/layout/lProcess2"/>
    <dgm:cxn modelId="{31B659C2-BE9D-EC4D-9414-3721B72105C8}" type="presOf" srcId="{0C55C339-8552-B342-B3B7-E40934A1EF08}" destId="{242075E4-0575-7A4A-8A3A-B3F082EAC903}" srcOrd="0" destOrd="0" presId="urn:microsoft.com/office/officeart/2005/8/layout/lProcess2"/>
    <dgm:cxn modelId="{9BC89ED0-C7A2-FB49-9CA1-AF010CDA0F45}" srcId="{C040ADD1-D624-FE47-915C-3079D81645F9}" destId="{DD9FD0CC-E9CA-8E42-9AF1-029CEB3E1CF1}" srcOrd="4" destOrd="0" parTransId="{4EB145AE-49BD-1444-86C0-193688DB580A}" sibTransId="{3DCEAB74-74E8-CF47-9342-BBAE60A032D0}"/>
    <dgm:cxn modelId="{F44423E7-A264-574A-A7A7-CD0276742356}" srcId="{C040ADD1-D624-FE47-915C-3079D81645F9}" destId="{B7BB07C0-CBBD-454F-8513-7EA7FFAD2D04}" srcOrd="2" destOrd="0" parTransId="{C2FC188E-7462-1D48-A090-27133BD688B6}" sibTransId="{700FF2F7-E0D0-5341-BE50-A6765533C2A6}"/>
    <dgm:cxn modelId="{C27033B2-EBB2-1348-AD0C-11BD9D8CB664}" type="presParOf" srcId="{F8C2866F-2269-1444-ADB3-14EE27D9447B}" destId="{F371EB15-A96F-2E42-AAD0-328D8A102C67}" srcOrd="0" destOrd="0" presId="urn:microsoft.com/office/officeart/2005/8/layout/lProcess2"/>
    <dgm:cxn modelId="{EFC4E35D-ED90-E34E-B3C6-3B8A3CF3CC7D}" type="presParOf" srcId="{F371EB15-A96F-2E42-AAD0-328D8A102C67}" destId="{8C5B6D9E-91EE-AA41-BC59-8E04E71C8320}" srcOrd="0" destOrd="0" presId="urn:microsoft.com/office/officeart/2005/8/layout/lProcess2"/>
    <dgm:cxn modelId="{9388B025-E119-D24D-A26C-C0375D855591}" type="presParOf" srcId="{F371EB15-A96F-2E42-AAD0-328D8A102C67}" destId="{7FEB90CD-0594-084A-9D10-C1E6FFB02F7E}" srcOrd="1" destOrd="0" presId="urn:microsoft.com/office/officeart/2005/8/layout/lProcess2"/>
    <dgm:cxn modelId="{D8642B1A-B429-1A4A-862C-F4E8D2955113}" type="presParOf" srcId="{F371EB15-A96F-2E42-AAD0-328D8A102C67}" destId="{9067015C-F84F-B244-A6DC-D1F7B09F2791}" srcOrd="2" destOrd="0" presId="urn:microsoft.com/office/officeart/2005/8/layout/lProcess2"/>
    <dgm:cxn modelId="{81BF62C5-86E1-764E-8D6A-5D4C6E9413A1}" type="presParOf" srcId="{9067015C-F84F-B244-A6DC-D1F7B09F2791}" destId="{BE8F4DC5-E458-0F44-9488-1C5817A80A3F}" srcOrd="0" destOrd="0" presId="urn:microsoft.com/office/officeart/2005/8/layout/lProcess2"/>
    <dgm:cxn modelId="{49FF2B76-CF94-AD4A-B9E2-218E00430678}" type="presParOf" srcId="{BE8F4DC5-E458-0F44-9488-1C5817A80A3F}" destId="{46075745-B591-D140-9C41-9BFE38AE32F5}" srcOrd="0" destOrd="0" presId="urn:microsoft.com/office/officeart/2005/8/layout/lProcess2"/>
    <dgm:cxn modelId="{E05C3732-D3B4-604B-93E2-42E6DA3E62C3}" type="presParOf" srcId="{BE8F4DC5-E458-0F44-9488-1C5817A80A3F}" destId="{41230144-5B21-434E-8EB3-303B9DEF0350}" srcOrd="1" destOrd="0" presId="urn:microsoft.com/office/officeart/2005/8/layout/lProcess2"/>
    <dgm:cxn modelId="{7BB68BE3-8E59-204A-B2D5-5ABD939CC292}" type="presParOf" srcId="{BE8F4DC5-E458-0F44-9488-1C5817A80A3F}" destId="{F348E28E-4CE3-4F4D-BE62-62F81BD3F0E3}" srcOrd="2" destOrd="0" presId="urn:microsoft.com/office/officeart/2005/8/layout/lProcess2"/>
    <dgm:cxn modelId="{FD655BB5-9ABB-6246-9EF4-0125AC47D492}" type="presParOf" srcId="{BE8F4DC5-E458-0F44-9488-1C5817A80A3F}" destId="{F89B5362-D2D1-E649-9C91-56C702440FC5}" srcOrd="3" destOrd="0" presId="urn:microsoft.com/office/officeart/2005/8/layout/lProcess2"/>
    <dgm:cxn modelId="{C06AAA86-9140-E943-BA3C-DF190C3078D1}" type="presParOf" srcId="{BE8F4DC5-E458-0F44-9488-1C5817A80A3F}" destId="{9A8B920D-94D8-E44C-8069-1D599F1F5A4B}" srcOrd="4" destOrd="0" presId="urn:microsoft.com/office/officeart/2005/8/layout/lProcess2"/>
    <dgm:cxn modelId="{A532567F-E91E-DB49-8E32-1D48B859195F}" type="presParOf" srcId="{BE8F4DC5-E458-0F44-9488-1C5817A80A3F}" destId="{266CCED3-BA7D-E246-9EA2-B7CE981689F9}" srcOrd="5" destOrd="0" presId="urn:microsoft.com/office/officeart/2005/8/layout/lProcess2"/>
    <dgm:cxn modelId="{0B394E40-54FA-4346-A3F8-C6B052446FF3}" type="presParOf" srcId="{BE8F4DC5-E458-0F44-9488-1C5817A80A3F}" destId="{242075E4-0575-7A4A-8A3A-B3F082EAC903}" srcOrd="6" destOrd="0" presId="urn:microsoft.com/office/officeart/2005/8/layout/lProcess2"/>
    <dgm:cxn modelId="{FC3B55FB-6729-E14E-9226-F99F9A2B3424}" type="presParOf" srcId="{BE8F4DC5-E458-0F44-9488-1C5817A80A3F}" destId="{40671721-99AB-C242-AD76-01A42397FBEB}" srcOrd="7" destOrd="0" presId="urn:microsoft.com/office/officeart/2005/8/layout/lProcess2"/>
    <dgm:cxn modelId="{6337AC57-0509-6348-98E4-83BC98AC9B61}" type="presParOf" srcId="{BE8F4DC5-E458-0F44-9488-1C5817A80A3F}" destId="{E238EB6D-BEC3-0542-A6A7-68E1D227ABDA}" srcOrd="8" destOrd="0" presId="urn:microsoft.com/office/officeart/2005/8/layout/lProcess2"/>
    <dgm:cxn modelId="{492E0939-24BB-9945-8DD4-690E635D64C8}" type="presParOf" srcId="{BE8F4DC5-E458-0F44-9488-1C5817A80A3F}" destId="{A9A925DD-9EE3-9B45-9F82-3164E29DEFBD}" srcOrd="9" destOrd="0" presId="urn:microsoft.com/office/officeart/2005/8/layout/lProcess2"/>
    <dgm:cxn modelId="{10BAD61E-2717-464E-84C1-C8B9F788A705}" type="presParOf" srcId="{BE8F4DC5-E458-0F44-9488-1C5817A80A3F}" destId="{BDC2B055-4306-6F4B-B615-480A7949AE68}" srcOrd="10" destOrd="0" presId="urn:microsoft.com/office/officeart/2005/8/layout/lProcess2"/>
    <dgm:cxn modelId="{F06CE993-913B-764C-BE84-AE985007297A}" type="presParOf" srcId="{BE8F4DC5-E458-0F44-9488-1C5817A80A3F}" destId="{B631229B-0F81-4548-8163-8852CD34DC93}" srcOrd="11" destOrd="0" presId="urn:microsoft.com/office/officeart/2005/8/layout/lProcess2"/>
    <dgm:cxn modelId="{ABE439EF-11D0-2C43-84D2-B79C8F32284B}" type="presParOf" srcId="{BE8F4DC5-E458-0F44-9488-1C5817A80A3F}" destId="{EF4CD549-AB8C-C24E-B061-A5D2CECDFA17}"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F6408A-F1F1-C041-8378-9E5D1AD1F19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8A8CF28B-B87C-DA4E-A5A6-63BE79D580C3}">
      <dgm:prSet phldrT="[Text]"/>
      <dgm:spPr>
        <a:solidFill>
          <a:schemeClr val="bg2"/>
        </a:solidFill>
        <a:ln>
          <a:solidFill>
            <a:schemeClr val="bg1"/>
          </a:solidFill>
        </a:ln>
      </dgm:spPr>
      <dgm:t>
        <a:bodyPr/>
        <a:lstStyle/>
        <a:p>
          <a:r>
            <a:rPr lang="en-US" dirty="0">
              <a:solidFill>
                <a:schemeClr val="bg1"/>
              </a:solidFill>
            </a:rPr>
            <a:t>PCCC Protected Typed Logical Write with Three Address Fields</a:t>
          </a:r>
        </a:p>
      </dgm:t>
    </dgm:pt>
    <dgm:pt modelId="{A5B06A9E-95AF-084C-B833-91A2D1E1E16C}" type="parTrans" cxnId="{A77651B7-2B7E-7241-8824-FEAD8B94F0DE}">
      <dgm:prSet/>
      <dgm:spPr/>
      <dgm:t>
        <a:bodyPr/>
        <a:lstStyle/>
        <a:p>
          <a:endParaRPr lang="en-US"/>
        </a:p>
      </dgm:t>
    </dgm:pt>
    <dgm:pt modelId="{9C8F1154-2D61-5049-97D8-D5F9CEB616C7}" type="sibTrans" cxnId="{A77651B7-2B7E-7241-8824-FEAD8B94F0DE}">
      <dgm:prSet/>
      <dgm:spPr/>
      <dgm:t>
        <a:bodyPr/>
        <a:lstStyle/>
        <a:p>
          <a:endParaRPr lang="en-US"/>
        </a:p>
      </dgm:t>
    </dgm:pt>
    <dgm:pt modelId="{8DFBC015-8570-4D4E-8828-84D5E422A54C}">
      <dgm:prSet phldrT="[Text]"/>
      <dgm:spPr>
        <a:solidFill>
          <a:srgbClr val="094E78"/>
        </a:solidFill>
      </dgm:spPr>
      <dgm:t>
        <a:bodyPr/>
        <a:lstStyle/>
        <a:p>
          <a:r>
            <a:rPr lang="en-US" dirty="0"/>
            <a:t>CMD</a:t>
          </a:r>
        </a:p>
      </dgm:t>
    </dgm:pt>
    <dgm:pt modelId="{431A33CB-440B-3743-BF43-7ACF085BFE31}" type="sibTrans" cxnId="{3456E1D1-ACE1-1A44-8051-4AC33414414C}">
      <dgm:prSet/>
      <dgm:spPr/>
      <dgm:t>
        <a:bodyPr/>
        <a:lstStyle/>
        <a:p>
          <a:endParaRPr lang="en-US"/>
        </a:p>
      </dgm:t>
    </dgm:pt>
    <dgm:pt modelId="{845DE505-C6C8-A840-A992-54DC84A521FB}" type="parTrans" cxnId="{3456E1D1-ACE1-1A44-8051-4AC33414414C}">
      <dgm:prSet/>
      <dgm:spPr/>
      <dgm:t>
        <a:bodyPr/>
        <a:lstStyle/>
        <a:p>
          <a:endParaRPr lang="en-US"/>
        </a:p>
      </dgm:t>
    </dgm:pt>
    <dgm:pt modelId="{F078BBFF-F6B4-6B48-B429-98820E6BF08F}">
      <dgm:prSet phldrT="[Text]"/>
      <dgm:spPr>
        <a:solidFill>
          <a:srgbClr val="094E78"/>
        </a:solidFill>
      </dgm:spPr>
      <dgm:t>
        <a:bodyPr/>
        <a:lstStyle/>
        <a:p>
          <a:r>
            <a:rPr lang="en-US" dirty="0">
              <a:solidFill>
                <a:schemeClr val="bg1"/>
              </a:solidFill>
            </a:rPr>
            <a:t>Byte Size</a:t>
          </a:r>
        </a:p>
      </dgm:t>
    </dgm:pt>
    <dgm:pt modelId="{4B127D10-5419-5242-A73D-ED9BFFE830F1}" type="sibTrans" cxnId="{43730609-DE88-6944-8DDD-40623B2FAC7D}">
      <dgm:prSet/>
      <dgm:spPr/>
      <dgm:t>
        <a:bodyPr/>
        <a:lstStyle/>
        <a:p>
          <a:endParaRPr lang="en-US"/>
        </a:p>
      </dgm:t>
    </dgm:pt>
    <dgm:pt modelId="{4D52B1F0-1E97-0F4B-821B-313A4CC3CB52}" type="parTrans" cxnId="{43730609-DE88-6944-8DDD-40623B2FAC7D}">
      <dgm:prSet/>
      <dgm:spPr/>
      <dgm:t>
        <a:bodyPr/>
        <a:lstStyle/>
        <a:p>
          <a:endParaRPr lang="en-US"/>
        </a:p>
      </dgm:t>
    </dgm:pt>
    <dgm:pt modelId="{1B85C751-036F-BD4A-BF3A-F2C1DABACC82}">
      <dgm:prSet phldrT="[Text]"/>
      <dgm:spPr>
        <a:solidFill>
          <a:srgbClr val="094E78"/>
        </a:solidFill>
      </dgm:spPr>
      <dgm:t>
        <a:bodyPr/>
        <a:lstStyle/>
        <a:p>
          <a:r>
            <a:rPr lang="en-US" dirty="0"/>
            <a:t>FNC</a:t>
          </a:r>
        </a:p>
      </dgm:t>
    </dgm:pt>
    <dgm:pt modelId="{7047ED9D-9B0F-464D-AC82-3721A0BA8CFE}" type="parTrans" cxnId="{277EC9DC-21D5-0842-8934-F4A430B7C4B0}">
      <dgm:prSet/>
      <dgm:spPr/>
      <dgm:t>
        <a:bodyPr/>
        <a:lstStyle/>
        <a:p>
          <a:endParaRPr lang="en-US"/>
        </a:p>
      </dgm:t>
    </dgm:pt>
    <dgm:pt modelId="{1131A192-AAC3-294F-9231-32E6C71C31E4}" type="sibTrans" cxnId="{277EC9DC-21D5-0842-8934-F4A430B7C4B0}">
      <dgm:prSet/>
      <dgm:spPr/>
      <dgm:t>
        <a:bodyPr/>
        <a:lstStyle/>
        <a:p>
          <a:endParaRPr lang="en-US"/>
        </a:p>
      </dgm:t>
    </dgm:pt>
    <dgm:pt modelId="{480ECC1A-E6F7-DB49-9A94-B85EE6284CD3}">
      <dgm:prSet phldrT="[Text]"/>
      <dgm:spPr>
        <a:solidFill>
          <a:srgbClr val="094E78"/>
        </a:solidFill>
      </dgm:spPr>
      <dgm:t>
        <a:bodyPr/>
        <a:lstStyle/>
        <a:p>
          <a:r>
            <a:rPr lang="en-US" dirty="0"/>
            <a:t>TNS</a:t>
          </a:r>
        </a:p>
      </dgm:t>
    </dgm:pt>
    <dgm:pt modelId="{F083A009-BB7F-A441-B70C-4C7BEA932A9D}" type="parTrans" cxnId="{49867590-08C1-A549-913E-CA7A41B00B9E}">
      <dgm:prSet/>
      <dgm:spPr/>
      <dgm:t>
        <a:bodyPr/>
        <a:lstStyle/>
        <a:p>
          <a:endParaRPr lang="en-US"/>
        </a:p>
      </dgm:t>
    </dgm:pt>
    <dgm:pt modelId="{38EC6504-B243-B84E-8BFF-BB44E5CF5078}" type="sibTrans" cxnId="{49867590-08C1-A549-913E-CA7A41B00B9E}">
      <dgm:prSet/>
      <dgm:spPr/>
      <dgm:t>
        <a:bodyPr/>
        <a:lstStyle/>
        <a:p>
          <a:endParaRPr lang="en-US"/>
        </a:p>
      </dgm:t>
    </dgm:pt>
    <dgm:pt modelId="{7716992D-9BC2-304B-97FC-FF72B638DAB0}">
      <dgm:prSet phldrT="[Text]"/>
      <dgm:spPr>
        <a:noFill/>
        <a:ln>
          <a:noFill/>
        </a:ln>
      </dgm:spPr>
      <dgm:t>
        <a:bodyPr/>
        <a:lstStyle/>
        <a:p>
          <a:endParaRPr lang="en-US" dirty="0"/>
        </a:p>
      </dgm:t>
    </dgm:pt>
    <dgm:pt modelId="{480026B2-A579-E543-8DED-002EB2B8529A}" type="parTrans" cxnId="{6011C9C5-A6BC-B94D-8A2A-CF8D6331C686}">
      <dgm:prSet/>
      <dgm:spPr/>
      <dgm:t>
        <a:bodyPr/>
        <a:lstStyle/>
        <a:p>
          <a:endParaRPr lang="en-US"/>
        </a:p>
      </dgm:t>
    </dgm:pt>
    <dgm:pt modelId="{8F95F0AF-8342-C648-85FF-AC5D9767D505}" type="sibTrans" cxnId="{6011C9C5-A6BC-B94D-8A2A-CF8D6331C686}">
      <dgm:prSet/>
      <dgm:spPr/>
      <dgm:t>
        <a:bodyPr/>
        <a:lstStyle/>
        <a:p>
          <a:endParaRPr lang="en-US"/>
        </a:p>
      </dgm:t>
    </dgm:pt>
    <dgm:pt modelId="{095BEBE1-3257-3344-BDFD-7F0F22C1F547}">
      <dgm:prSet phldrT="[Text]"/>
      <dgm:spPr>
        <a:noFill/>
        <a:ln>
          <a:noFill/>
        </a:ln>
      </dgm:spPr>
      <dgm:t>
        <a:bodyPr/>
        <a:lstStyle/>
        <a:p>
          <a:endParaRPr lang="en-US" dirty="0"/>
        </a:p>
      </dgm:t>
    </dgm:pt>
    <dgm:pt modelId="{555F8FDA-43C9-9549-828B-17F7B6B141C0}" type="parTrans" cxnId="{7D57950A-CE70-F74A-A5C5-8EF25FC19DD7}">
      <dgm:prSet/>
      <dgm:spPr/>
      <dgm:t>
        <a:bodyPr/>
        <a:lstStyle/>
        <a:p>
          <a:endParaRPr lang="en-US"/>
        </a:p>
      </dgm:t>
    </dgm:pt>
    <dgm:pt modelId="{4D5947B8-D74E-1E4C-9BB5-AC6C94430B19}" type="sibTrans" cxnId="{7D57950A-CE70-F74A-A5C5-8EF25FC19DD7}">
      <dgm:prSet/>
      <dgm:spPr/>
      <dgm:t>
        <a:bodyPr/>
        <a:lstStyle/>
        <a:p>
          <a:endParaRPr lang="en-US"/>
        </a:p>
      </dgm:t>
    </dgm:pt>
    <dgm:pt modelId="{F2C6DAAF-35C5-BE40-9D00-531E7747CBA7}">
      <dgm:prSet phldrT="[Text]"/>
      <dgm:spPr>
        <a:solidFill>
          <a:srgbClr val="094E78"/>
        </a:solidFill>
      </dgm:spPr>
      <dgm:t>
        <a:bodyPr/>
        <a:lstStyle/>
        <a:p>
          <a:r>
            <a:rPr lang="en-US" dirty="0">
              <a:solidFill>
                <a:schemeClr val="bg1"/>
              </a:solidFill>
            </a:rPr>
            <a:t>File Number</a:t>
          </a:r>
        </a:p>
      </dgm:t>
    </dgm:pt>
    <dgm:pt modelId="{FA220AC9-8615-9242-AC7F-394E95A0F916}" type="parTrans" cxnId="{28ED5032-4F85-D34E-9D7D-98EFC1E23A59}">
      <dgm:prSet/>
      <dgm:spPr/>
      <dgm:t>
        <a:bodyPr/>
        <a:lstStyle/>
        <a:p>
          <a:endParaRPr lang="en-US"/>
        </a:p>
      </dgm:t>
    </dgm:pt>
    <dgm:pt modelId="{7A65992A-B0D0-4449-A39B-1CEF65D44F18}" type="sibTrans" cxnId="{28ED5032-4F85-D34E-9D7D-98EFC1E23A59}">
      <dgm:prSet/>
      <dgm:spPr/>
      <dgm:t>
        <a:bodyPr/>
        <a:lstStyle/>
        <a:p>
          <a:endParaRPr lang="en-US"/>
        </a:p>
      </dgm:t>
    </dgm:pt>
    <dgm:pt modelId="{7A39E5B6-1648-0F43-B6DA-EFAAFF3A411D}">
      <dgm:prSet phldrT="[Text]"/>
      <dgm:spPr>
        <a:solidFill>
          <a:srgbClr val="094E78"/>
        </a:solidFill>
      </dgm:spPr>
      <dgm:t>
        <a:bodyPr/>
        <a:lstStyle/>
        <a:p>
          <a:r>
            <a:rPr lang="en-US" dirty="0">
              <a:solidFill>
                <a:schemeClr val="bg1"/>
              </a:solidFill>
            </a:rPr>
            <a:t>File Type</a:t>
          </a:r>
        </a:p>
      </dgm:t>
    </dgm:pt>
    <dgm:pt modelId="{B80C179C-12C0-AE49-AF26-CE3AC9A1DA28}" type="parTrans" cxnId="{0907D53E-94C7-6249-8B88-3727B4EDC510}">
      <dgm:prSet/>
      <dgm:spPr/>
      <dgm:t>
        <a:bodyPr/>
        <a:lstStyle/>
        <a:p>
          <a:endParaRPr lang="en-US"/>
        </a:p>
      </dgm:t>
    </dgm:pt>
    <dgm:pt modelId="{2C0D2CF3-12A9-304B-90A8-C5507BC3C394}" type="sibTrans" cxnId="{0907D53E-94C7-6249-8B88-3727B4EDC510}">
      <dgm:prSet/>
      <dgm:spPr/>
      <dgm:t>
        <a:bodyPr/>
        <a:lstStyle/>
        <a:p>
          <a:endParaRPr lang="en-US"/>
        </a:p>
      </dgm:t>
    </dgm:pt>
    <dgm:pt modelId="{C5BA6424-7613-B649-8CF6-DABAF3F6927F}">
      <dgm:prSet phldrT="[Text]"/>
      <dgm:spPr>
        <a:solidFill>
          <a:srgbClr val="094E78"/>
        </a:solidFill>
      </dgm:spPr>
      <dgm:t>
        <a:bodyPr/>
        <a:lstStyle/>
        <a:p>
          <a:r>
            <a:rPr lang="en-US" dirty="0">
              <a:solidFill>
                <a:schemeClr val="bg1"/>
              </a:solidFill>
            </a:rPr>
            <a:t>Element Number</a:t>
          </a:r>
        </a:p>
      </dgm:t>
    </dgm:pt>
    <dgm:pt modelId="{6A8F0BA0-6137-B64E-A421-764510058B70}" type="parTrans" cxnId="{EB02C19E-9203-7746-AAC5-8E8536D07941}">
      <dgm:prSet/>
      <dgm:spPr/>
      <dgm:t>
        <a:bodyPr/>
        <a:lstStyle/>
        <a:p>
          <a:endParaRPr lang="en-US"/>
        </a:p>
      </dgm:t>
    </dgm:pt>
    <dgm:pt modelId="{81CD348C-D9D7-4C46-8C79-9BE4A2D1181F}" type="sibTrans" cxnId="{EB02C19E-9203-7746-AAC5-8E8536D07941}">
      <dgm:prSet/>
      <dgm:spPr/>
      <dgm:t>
        <a:bodyPr/>
        <a:lstStyle/>
        <a:p>
          <a:endParaRPr lang="en-US"/>
        </a:p>
      </dgm:t>
    </dgm:pt>
    <dgm:pt modelId="{9CD220E2-9E63-E444-A4F7-CFC65A38FA8B}">
      <dgm:prSet phldrT="[Text]"/>
      <dgm:spPr>
        <a:solidFill>
          <a:schemeClr val="accent3"/>
        </a:solidFill>
      </dgm:spPr>
      <dgm:t>
        <a:bodyPr/>
        <a:lstStyle/>
        <a:p>
          <a:r>
            <a:rPr lang="en-US" dirty="0">
              <a:solidFill>
                <a:sysClr val="windowText" lastClr="000000"/>
              </a:solidFill>
            </a:rPr>
            <a:t>Config Data</a:t>
          </a:r>
        </a:p>
      </dgm:t>
    </dgm:pt>
    <dgm:pt modelId="{A60C8C69-C957-BC44-A2B5-C2E5C2E0C06A}" type="parTrans" cxnId="{9B4ECF81-D529-094E-B71A-49733C9EF08A}">
      <dgm:prSet/>
      <dgm:spPr/>
      <dgm:t>
        <a:bodyPr/>
        <a:lstStyle/>
        <a:p>
          <a:endParaRPr lang="en-US"/>
        </a:p>
      </dgm:t>
    </dgm:pt>
    <dgm:pt modelId="{A2D340B3-7DBC-934C-B8E2-8088AA56760A}" type="sibTrans" cxnId="{9B4ECF81-D529-094E-B71A-49733C9EF08A}">
      <dgm:prSet/>
      <dgm:spPr/>
      <dgm:t>
        <a:bodyPr/>
        <a:lstStyle/>
        <a:p>
          <a:endParaRPr lang="en-US"/>
        </a:p>
      </dgm:t>
    </dgm:pt>
    <dgm:pt modelId="{2BB756B8-FEDF-D141-B511-136454DE77F9}">
      <dgm:prSet phldrT="[Text]"/>
      <dgm:spPr>
        <a:solidFill>
          <a:srgbClr val="094E78"/>
        </a:solidFill>
      </dgm:spPr>
      <dgm:t>
        <a:bodyPr/>
        <a:lstStyle/>
        <a:p>
          <a:r>
            <a:rPr lang="en-US" dirty="0">
              <a:solidFill>
                <a:schemeClr val="bg1"/>
              </a:solidFill>
            </a:rPr>
            <a:t>Sub-Element Number</a:t>
          </a:r>
        </a:p>
      </dgm:t>
    </dgm:pt>
    <dgm:pt modelId="{9FFCC6CA-F38B-834F-8315-8446BB806477}" type="parTrans" cxnId="{08E16C10-630F-4344-B125-D945771DB2EC}">
      <dgm:prSet/>
      <dgm:spPr/>
      <dgm:t>
        <a:bodyPr/>
        <a:lstStyle/>
        <a:p>
          <a:endParaRPr lang="en-US"/>
        </a:p>
      </dgm:t>
    </dgm:pt>
    <dgm:pt modelId="{DBF77BFF-0C9E-4148-AEA1-16BBDE79E22F}" type="sibTrans" cxnId="{08E16C10-630F-4344-B125-D945771DB2EC}">
      <dgm:prSet/>
      <dgm:spPr/>
      <dgm:t>
        <a:bodyPr/>
        <a:lstStyle/>
        <a:p>
          <a:endParaRPr lang="en-US"/>
        </a:p>
      </dgm:t>
    </dgm:pt>
    <dgm:pt modelId="{BED9092B-4EA3-014B-9793-9E60713383F4}" type="pres">
      <dgm:prSet presAssocID="{16F6408A-F1F1-C041-8378-9E5D1AD1F19C}" presName="Name0" presStyleCnt="0">
        <dgm:presLayoutVars>
          <dgm:chPref val="1"/>
          <dgm:dir/>
          <dgm:animOne val="branch"/>
          <dgm:animLvl val="lvl"/>
          <dgm:resizeHandles/>
        </dgm:presLayoutVars>
      </dgm:prSet>
      <dgm:spPr/>
    </dgm:pt>
    <dgm:pt modelId="{BC7DA822-70C2-3349-A672-ACDE0F17F295}" type="pres">
      <dgm:prSet presAssocID="{8A8CF28B-B87C-DA4E-A5A6-63BE79D580C3}" presName="vertOne" presStyleCnt="0"/>
      <dgm:spPr/>
    </dgm:pt>
    <dgm:pt modelId="{445AA494-F4EA-E340-90B0-7E271F93CCFA}" type="pres">
      <dgm:prSet presAssocID="{8A8CF28B-B87C-DA4E-A5A6-63BE79D580C3}" presName="txOne" presStyleLbl="node0" presStyleIdx="0" presStyleCnt="1" custLinFactNeighborY="-8879">
        <dgm:presLayoutVars>
          <dgm:chPref val="3"/>
        </dgm:presLayoutVars>
      </dgm:prSet>
      <dgm:spPr/>
    </dgm:pt>
    <dgm:pt modelId="{361F9FB7-0982-9C4F-ACEC-D3071E80BA39}" type="pres">
      <dgm:prSet presAssocID="{8A8CF28B-B87C-DA4E-A5A6-63BE79D580C3}" presName="parTransOne" presStyleCnt="0"/>
      <dgm:spPr/>
    </dgm:pt>
    <dgm:pt modelId="{D133BF8C-C06D-9A46-BB06-14897DCDB710}" type="pres">
      <dgm:prSet presAssocID="{8A8CF28B-B87C-DA4E-A5A6-63BE79D580C3}" presName="horzOne" presStyleCnt="0"/>
      <dgm:spPr/>
    </dgm:pt>
    <dgm:pt modelId="{63CE26F5-3FCE-1F4D-B38D-D81677188A33}" type="pres">
      <dgm:prSet presAssocID="{8DFBC015-8570-4D4E-8828-84D5E422A54C}" presName="vertTwo" presStyleCnt="0"/>
      <dgm:spPr/>
    </dgm:pt>
    <dgm:pt modelId="{C36F0266-78F6-5A44-B4BF-021A7758756D}" type="pres">
      <dgm:prSet presAssocID="{8DFBC015-8570-4D4E-8828-84D5E422A54C}" presName="txTwo" presStyleLbl="node2" presStyleIdx="0" presStyleCnt="9">
        <dgm:presLayoutVars>
          <dgm:chPref val="3"/>
        </dgm:presLayoutVars>
      </dgm:prSet>
      <dgm:spPr/>
    </dgm:pt>
    <dgm:pt modelId="{745A8977-AFB8-AF4B-AA27-5D73B15F87FF}" type="pres">
      <dgm:prSet presAssocID="{8DFBC015-8570-4D4E-8828-84D5E422A54C}" presName="horzTwo" presStyleCnt="0"/>
      <dgm:spPr/>
    </dgm:pt>
    <dgm:pt modelId="{22486473-7C82-CA4C-9DE8-9FD4534B7EB3}" type="pres">
      <dgm:prSet presAssocID="{431A33CB-440B-3743-BF43-7ACF085BFE31}" presName="sibSpaceTwo" presStyleCnt="0"/>
      <dgm:spPr/>
    </dgm:pt>
    <dgm:pt modelId="{2AD98B2F-773B-694D-8CFC-ED1BE533A682}" type="pres">
      <dgm:prSet presAssocID="{480ECC1A-E6F7-DB49-9A94-B85EE6284CD3}" presName="vertTwo" presStyleCnt="0"/>
      <dgm:spPr/>
    </dgm:pt>
    <dgm:pt modelId="{649312D2-F779-734A-A717-64BD7F1A66CF}" type="pres">
      <dgm:prSet presAssocID="{480ECC1A-E6F7-DB49-9A94-B85EE6284CD3}" presName="txTwo" presStyleLbl="node2" presStyleIdx="1" presStyleCnt="9">
        <dgm:presLayoutVars>
          <dgm:chPref val="3"/>
        </dgm:presLayoutVars>
      </dgm:prSet>
      <dgm:spPr/>
    </dgm:pt>
    <dgm:pt modelId="{8B5B6B73-0F78-4845-9A35-C86E6A7FC206}" type="pres">
      <dgm:prSet presAssocID="{480ECC1A-E6F7-DB49-9A94-B85EE6284CD3}" presName="parTransTwo" presStyleCnt="0"/>
      <dgm:spPr/>
    </dgm:pt>
    <dgm:pt modelId="{AD02DB24-8941-4543-A9C9-52642C14BA74}" type="pres">
      <dgm:prSet presAssocID="{480ECC1A-E6F7-DB49-9A94-B85EE6284CD3}" presName="horzTwo" presStyleCnt="0"/>
      <dgm:spPr/>
    </dgm:pt>
    <dgm:pt modelId="{F7FAD7E5-2149-5845-A60D-5000A719420B}" type="pres">
      <dgm:prSet presAssocID="{095BEBE1-3257-3344-BDFD-7F0F22C1F547}" presName="vertThree" presStyleCnt="0"/>
      <dgm:spPr/>
    </dgm:pt>
    <dgm:pt modelId="{5AFB4C41-0D53-8648-8A22-9E845E4DFF07}" type="pres">
      <dgm:prSet presAssocID="{095BEBE1-3257-3344-BDFD-7F0F22C1F547}" presName="txThree" presStyleLbl="node3" presStyleIdx="0" presStyleCnt="2">
        <dgm:presLayoutVars>
          <dgm:chPref val="3"/>
        </dgm:presLayoutVars>
      </dgm:prSet>
      <dgm:spPr/>
    </dgm:pt>
    <dgm:pt modelId="{62D699DB-D22C-244C-9EDC-7A757A2C97A2}" type="pres">
      <dgm:prSet presAssocID="{095BEBE1-3257-3344-BDFD-7F0F22C1F547}" presName="horzThree" presStyleCnt="0"/>
      <dgm:spPr/>
    </dgm:pt>
    <dgm:pt modelId="{742706FF-8F3A-284D-ADB7-F7338AB60DF8}" type="pres">
      <dgm:prSet presAssocID="{4D5947B8-D74E-1E4C-9BB5-AC6C94430B19}" presName="sibSpaceThree" presStyleCnt="0"/>
      <dgm:spPr/>
    </dgm:pt>
    <dgm:pt modelId="{9922BC4C-5767-2E40-9146-1F61241CC47E}" type="pres">
      <dgm:prSet presAssocID="{7716992D-9BC2-304B-97FC-FF72B638DAB0}" presName="vertThree" presStyleCnt="0"/>
      <dgm:spPr/>
    </dgm:pt>
    <dgm:pt modelId="{6A484D81-FA50-BF40-8BF3-381F0BA0D6C9}" type="pres">
      <dgm:prSet presAssocID="{7716992D-9BC2-304B-97FC-FF72B638DAB0}" presName="txThree" presStyleLbl="node3" presStyleIdx="1" presStyleCnt="2">
        <dgm:presLayoutVars>
          <dgm:chPref val="3"/>
        </dgm:presLayoutVars>
      </dgm:prSet>
      <dgm:spPr/>
    </dgm:pt>
    <dgm:pt modelId="{2057CCCB-AA28-614D-BC7C-209B808447E3}" type="pres">
      <dgm:prSet presAssocID="{7716992D-9BC2-304B-97FC-FF72B638DAB0}" presName="horzThree" presStyleCnt="0"/>
      <dgm:spPr/>
    </dgm:pt>
    <dgm:pt modelId="{B6F42E64-E6EA-9046-83B9-E48152D63BC7}" type="pres">
      <dgm:prSet presAssocID="{38EC6504-B243-B84E-8BFF-BB44E5CF5078}" presName="sibSpaceTwo" presStyleCnt="0"/>
      <dgm:spPr/>
    </dgm:pt>
    <dgm:pt modelId="{F845F4B1-1C14-AD44-8E4E-4C2B9DD9510B}" type="pres">
      <dgm:prSet presAssocID="{1B85C751-036F-BD4A-BF3A-F2C1DABACC82}" presName="vertTwo" presStyleCnt="0"/>
      <dgm:spPr/>
    </dgm:pt>
    <dgm:pt modelId="{58A7BEEA-39EB-784F-8990-E1AD0239B24B}" type="pres">
      <dgm:prSet presAssocID="{1B85C751-036F-BD4A-BF3A-F2C1DABACC82}" presName="txTwo" presStyleLbl="node2" presStyleIdx="2" presStyleCnt="9">
        <dgm:presLayoutVars>
          <dgm:chPref val="3"/>
        </dgm:presLayoutVars>
      </dgm:prSet>
      <dgm:spPr/>
    </dgm:pt>
    <dgm:pt modelId="{62AB556E-CE5D-5D45-8D23-BA539E9FCA9C}" type="pres">
      <dgm:prSet presAssocID="{1B85C751-036F-BD4A-BF3A-F2C1DABACC82}" presName="horzTwo" presStyleCnt="0"/>
      <dgm:spPr/>
    </dgm:pt>
    <dgm:pt modelId="{39315032-518D-B94D-BD6D-A898E5A23AB9}" type="pres">
      <dgm:prSet presAssocID="{1131A192-AAC3-294F-9231-32E6C71C31E4}" presName="sibSpaceTwo" presStyleCnt="0"/>
      <dgm:spPr/>
    </dgm:pt>
    <dgm:pt modelId="{F5CF61C0-AA76-8E48-B9E2-BC504E9C51C4}" type="pres">
      <dgm:prSet presAssocID="{F078BBFF-F6B4-6B48-B429-98820E6BF08F}" presName="vertTwo" presStyleCnt="0"/>
      <dgm:spPr/>
    </dgm:pt>
    <dgm:pt modelId="{7CE66792-18C5-F143-A2EB-81E5A74DABAC}" type="pres">
      <dgm:prSet presAssocID="{F078BBFF-F6B4-6B48-B429-98820E6BF08F}" presName="txTwo" presStyleLbl="node2" presStyleIdx="3" presStyleCnt="9">
        <dgm:presLayoutVars>
          <dgm:chPref val="3"/>
        </dgm:presLayoutVars>
      </dgm:prSet>
      <dgm:spPr/>
    </dgm:pt>
    <dgm:pt modelId="{FFE3DFBA-AD98-8A48-B580-39993D44740E}" type="pres">
      <dgm:prSet presAssocID="{F078BBFF-F6B4-6B48-B429-98820E6BF08F}" presName="horzTwo" presStyleCnt="0"/>
      <dgm:spPr/>
    </dgm:pt>
    <dgm:pt modelId="{984556CB-AE26-224D-A278-58889BC2BD5B}" type="pres">
      <dgm:prSet presAssocID="{4B127D10-5419-5242-A73D-ED9BFFE830F1}" presName="sibSpaceTwo" presStyleCnt="0"/>
      <dgm:spPr/>
    </dgm:pt>
    <dgm:pt modelId="{2A3089A3-7B70-1541-816E-3F02B2BEEAC0}" type="pres">
      <dgm:prSet presAssocID="{F2C6DAAF-35C5-BE40-9D00-531E7747CBA7}" presName="vertTwo" presStyleCnt="0"/>
      <dgm:spPr/>
    </dgm:pt>
    <dgm:pt modelId="{64524277-3A78-DD4C-9C9F-775BA573BF0C}" type="pres">
      <dgm:prSet presAssocID="{F2C6DAAF-35C5-BE40-9D00-531E7747CBA7}" presName="txTwo" presStyleLbl="node2" presStyleIdx="4" presStyleCnt="9">
        <dgm:presLayoutVars>
          <dgm:chPref val="3"/>
        </dgm:presLayoutVars>
      </dgm:prSet>
      <dgm:spPr/>
    </dgm:pt>
    <dgm:pt modelId="{0925AB65-1F41-854F-9F3D-FBFF3A687E35}" type="pres">
      <dgm:prSet presAssocID="{F2C6DAAF-35C5-BE40-9D00-531E7747CBA7}" presName="horzTwo" presStyleCnt="0"/>
      <dgm:spPr/>
    </dgm:pt>
    <dgm:pt modelId="{82554A0F-6A53-4D46-9FF5-175ADFD559CA}" type="pres">
      <dgm:prSet presAssocID="{7A65992A-B0D0-4449-A39B-1CEF65D44F18}" presName="sibSpaceTwo" presStyleCnt="0"/>
      <dgm:spPr/>
    </dgm:pt>
    <dgm:pt modelId="{57B5CF71-26C4-DA4D-94F3-8E1D1C4BCDC8}" type="pres">
      <dgm:prSet presAssocID="{7A39E5B6-1648-0F43-B6DA-EFAAFF3A411D}" presName="vertTwo" presStyleCnt="0"/>
      <dgm:spPr/>
    </dgm:pt>
    <dgm:pt modelId="{424F91E7-0CC0-FB4B-A3F6-D4B9F72696E0}" type="pres">
      <dgm:prSet presAssocID="{7A39E5B6-1648-0F43-B6DA-EFAAFF3A411D}" presName="txTwo" presStyleLbl="node2" presStyleIdx="5" presStyleCnt="9">
        <dgm:presLayoutVars>
          <dgm:chPref val="3"/>
        </dgm:presLayoutVars>
      </dgm:prSet>
      <dgm:spPr/>
    </dgm:pt>
    <dgm:pt modelId="{24C82FF4-81C2-834C-80BB-93C207B4ECA6}" type="pres">
      <dgm:prSet presAssocID="{7A39E5B6-1648-0F43-B6DA-EFAAFF3A411D}" presName="horzTwo" presStyleCnt="0"/>
      <dgm:spPr/>
    </dgm:pt>
    <dgm:pt modelId="{71751794-2AB6-3841-8DEE-911E20E29FD3}" type="pres">
      <dgm:prSet presAssocID="{2C0D2CF3-12A9-304B-90A8-C5507BC3C394}" presName="sibSpaceTwo" presStyleCnt="0"/>
      <dgm:spPr/>
    </dgm:pt>
    <dgm:pt modelId="{3486AC0B-C601-FE4D-8AC2-B31F38002B2F}" type="pres">
      <dgm:prSet presAssocID="{C5BA6424-7613-B649-8CF6-DABAF3F6927F}" presName="vertTwo" presStyleCnt="0"/>
      <dgm:spPr/>
    </dgm:pt>
    <dgm:pt modelId="{FF873463-EF33-224B-9F76-8A500F62DD6D}" type="pres">
      <dgm:prSet presAssocID="{C5BA6424-7613-B649-8CF6-DABAF3F6927F}" presName="txTwo" presStyleLbl="node2" presStyleIdx="6" presStyleCnt="9">
        <dgm:presLayoutVars>
          <dgm:chPref val="3"/>
        </dgm:presLayoutVars>
      </dgm:prSet>
      <dgm:spPr/>
    </dgm:pt>
    <dgm:pt modelId="{39887FAD-A781-FF48-B166-E52B67D9541B}" type="pres">
      <dgm:prSet presAssocID="{C5BA6424-7613-B649-8CF6-DABAF3F6927F}" presName="horzTwo" presStyleCnt="0"/>
      <dgm:spPr/>
    </dgm:pt>
    <dgm:pt modelId="{1661E5B5-E9A0-934A-9BB2-7F6688B8F535}" type="pres">
      <dgm:prSet presAssocID="{81CD348C-D9D7-4C46-8C79-9BE4A2D1181F}" presName="sibSpaceTwo" presStyleCnt="0"/>
      <dgm:spPr/>
    </dgm:pt>
    <dgm:pt modelId="{7D31730B-4A20-A944-83C9-F6E8BB07152C}" type="pres">
      <dgm:prSet presAssocID="{2BB756B8-FEDF-D141-B511-136454DE77F9}" presName="vertTwo" presStyleCnt="0"/>
      <dgm:spPr/>
    </dgm:pt>
    <dgm:pt modelId="{BFDF01CD-48D8-5B43-AE41-D96F8A46966F}" type="pres">
      <dgm:prSet presAssocID="{2BB756B8-FEDF-D141-B511-136454DE77F9}" presName="txTwo" presStyleLbl="node2" presStyleIdx="7" presStyleCnt="9">
        <dgm:presLayoutVars>
          <dgm:chPref val="3"/>
        </dgm:presLayoutVars>
      </dgm:prSet>
      <dgm:spPr/>
    </dgm:pt>
    <dgm:pt modelId="{BC4FAC12-9413-2E4F-B093-BEE7FD2848C5}" type="pres">
      <dgm:prSet presAssocID="{2BB756B8-FEDF-D141-B511-136454DE77F9}" presName="horzTwo" presStyleCnt="0"/>
      <dgm:spPr/>
    </dgm:pt>
    <dgm:pt modelId="{BDEEFF7D-F6A8-9B4E-BBCC-0C6F3E701228}" type="pres">
      <dgm:prSet presAssocID="{DBF77BFF-0C9E-4148-AEA1-16BBDE79E22F}" presName="sibSpaceTwo" presStyleCnt="0"/>
      <dgm:spPr/>
    </dgm:pt>
    <dgm:pt modelId="{CF4E192C-A70B-314E-A757-CCD4C6816398}" type="pres">
      <dgm:prSet presAssocID="{9CD220E2-9E63-E444-A4F7-CFC65A38FA8B}" presName="vertTwo" presStyleCnt="0"/>
      <dgm:spPr/>
    </dgm:pt>
    <dgm:pt modelId="{1032A6BB-86C7-674F-99A2-7E3AE1E4AF1F}" type="pres">
      <dgm:prSet presAssocID="{9CD220E2-9E63-E444-A4F7-CFC65A38FA8B}" presName="txTwo" presStyleLbl="node2" presStyleIdx="8" presStyleCnt="9">
        <dgm:presLayoutVars>
          <dgm:chPref val="3"/>
        </dgm:presLayoutVars>
      </dgm:prSet>
      <dgm:spPr/>
    </dgm:pt>
    <dgm:pt modelId="{7350E5D5-340B-1040-8F06-28974B3C3C55}" type="pres">
      <dgm:prSet presAssocID="{9CD220E2-9E63-E444-A4F7-CFC65A38FA8B}" presName="horzTwo" presStyleCnt="0"/>
      <dgm:spPr/>
    </dgm:pt>
  </dgm:ptLst>
  <dgm:cxnLst>
    <dgm:cxn modelId="{7B756F04-360F-144E-84F8-EFB69747016A}" type="presOf" srcId="{480ECC1A-E6F7-DB49-9A94-B85EE6284CD3}" destId="{649312D2-F779-734A-A717-64BD7F1A66CF}" srcOrd="0" destOrd="0" presId="urn:microsoft.com/office/officeart/2005/8/layout/hierarchy4"/>
    <dgm:cxn modelId="{43730609-DE88-6944-8DDD-40623B2FAC7D}" srcId="{8A8CF28B-B87C-DA4E-A5A6-63BE79D580C3}" destId="{F078BBFF-F6B4-6B48-B429-98820E6BF08F}" srcOrd="3" destOrd="0" parTransId="{4D52B1F0-1E97-0F4B-821B-313A4CC3CB52}" sibTransId="{4B127D10-5419-5242-A73D-ED9BFFE830F1}"/>
    <dgm:cxn modelId="{7D57950A-CE70-F74A-A5C5-8EF25FC19DD7}" srcId="{480ECC1A-E6F7-DB49-9A94-B85EE6284CD3}" destId="{095BEBE1-3257-3344-BDFD-7F0F22C1F547}" srcOrd="0" destOrd="0" parTransId="{555F8FDA-43C9-9549-828B-17F7B6B141C0}" sibTransId="{4D5947B8-D74E-1E4C-9BB5-AC6C94430B19}"/>
    <dgm:cxn modelId="{8C83080F-A26E-2946-88DB-3543781A44DA}" type="presOf" srcId="{1B85C751-036F-BD4A-BF3A-F2C1DABACC82}" destId="{58A7BEEA-39EB-784F-8990-E1AD0239B24B}" srcOrd="0" destOrd="0" presId="urn:microsoft.com/office/officeart/2005/8/layout/hierarchy4"/>
    <dgm:cxn modelId="{08E16C10-630F-4344-B125-D945771DB2EC}" srcId="{8A8CF28B-B87C-DA4E-A5A6-63BE79D580C3}" destId="{2BB756B8-FEDF-D141-B511-136454DE77F9}" srcOrd="7" destOrd="0" parTransId="{9FFCC6CA-F38B-834F-8315-8446BB806477}" sibTransId="{DBF77BFF-0C9E-4148-AEA1-16BBDE79E22F}"/>
    <dgm:cxn modelId="{EE76AC1C-8817-7D4C-ACFB-526BE4FD3CDE}" type="presOf" srcId="{8DFBC015-8570-4D4E-8828-84D5E422A54C}" destId="{C36F0266-78F6-5A44-B4BF-021A7758756D}" srcOrd="0" destOrd="0" presId="urn:microsoft.com/office/officeart/2005/8/layout/hierarchy4"/>
    <dgm:cxn modelId="{DFDDB42D-615C-9643-9795-FA7EABC49052}" type="presOf" srcId="{F2C6DAAF-35C5-BE40-9D00-531E7747CBA7}" destId="{64524277-3A78-DD4C-9C9F-775BA573BF0C}" srcOrd="0" destOrd="0" presId="urn:microsoft.com/office/officeart/2005/8/layout/hierarchy4"/>
    <dgm:cxn modelId="{28ED5032-4F85-D34E-9D7D-98EFC1E23A59}" srcId="{8A8CF28B-B87C-DA4E-A5A6-63BE79D580C3}" destId="{F2C6DAAF-35C5-BE40-9D00-531E7747CBA7}" srcOrd="4" destOrd="0" parTransId="{FA220AC9-8615-9242-AC7F-394E95A0F916}" sibTransId="{7A65992A-B0D0-4449-A39B-1CEF65D44F18}"/>
    <dgm:cxn modelId="{0907D53E-94C7-6249-8B88-3727B4EDC510}" srcId="{8A8CF28B-B87C-DA4E-A5A6-63BE79D580C3}" destId="{7A39E5B6-1648-0F43-B6DA-EFAAFF3A411D}" srcOrd="5" destOrd="0" parTransId="{B80C179C-12C0-AE49-AF26-CE3AC9A1DA28}" sibTransId="{2C0D2CF3-12A9-304B-90A8-C5507BC3C394}"/>
    <dgm:cxn modelId="{DF60F65E-333E-BF4D-885C-A0E6E00EB644}" type="presOf" srcId="{16F6408A-F1F1-C041-8378-9E5D1AD1F19C}" destId="{BED9092B-4EA3-014B-9793-9E60713383F4}" srcOrd="0" destOrd="0" presId="urn:microsoft.com/office/officeart/2005/8/layout/hierarchy4"/>
    <dgm:cxn modelId="{B1BCAD6A-E5E9-4F4B-9E6E-B145DAF0C5EE}" type="presOf" srcId="{7A39E5B6-1648-0F43-B6DA-EFAAFF3A411D}" destId="{424F91E7-0CC0-FB4B-A3F6-D4B9F72696E0}" srcOrd="0" destOrd="0" presId="urn:microsoft.com/office/officeart/2005/8/layout/hierarchy4"/>
    <dgm:cxn modelId="{BF3A0274-5E3A-244D-8DF1-371056B6D75F}" type="presOf" srcId="{8A8CF28B-B87C-DA4E-A5A6-63BE79D580C3}" destId="{445AA494-F4EA-E340-90B0-7E271F93CCFA}" srcOrd="0" destOrd="0" presId="urn:microsoft.com/office/officeart/2005/8/layout/hierarchy4"/>
    <dgm:cxn modelId="{9B4ECF81-D529-094E-B71A-49733C9EF08A}" srcId="{8A8CF28B-B87C-DA4E-A5A6-63BE79D580C3}" destId="{9CD220E2-9E63-E444-A4F7-CFC65A38FA8B}" srcOrd="8" destOrd="0" parTransId="{A60C8C69-C957-BC44-A2B5-C2E5C2E0C06A}" sibTransId="{A2D340B3-7DBC-934C-B8E2-8088AA56760A}"/>
    <dgm:cxn modelId="{49867590-08C1-A549-913E-CA7A41B00B9E}" srcId="{8A8CF28B-B87C-DA4E-A5A6-63BE79D580C3}" destId="{480ECC1A-E6F7-DB49-9A94-B85EE6284CD3}" srcOrd="1" destOrd="0" parTransId="{F083A009-BB7F-A441-B70C-4C7BEA932A9D}" sibTransId="{38EC6504-B243-B84E-8BFF-BB44E5CF5078}"/>
    <dgm:cxn modelId="{3BDCCB91-6A49-3748-BF0C-121D5730C57F}" type="presOf" srcId="{095BEBE1-3257-3344-BDFD-7F0F22C1F547}" destId="{5AFB4C41-0D53-8648-8A22-9E845E4DFF07}" srcOrd="0" destOrd="0" presId="urn:microsoft.com/office/officeart/2005/8/layout/hierarchy4"/>
    <dgm:cxn modelId="{EB02C19E-9203-7746-AAC5-8E8536D07941}" srcId="{8A8CF28B-B87C-DA4E-A5A6-63BE79D580C3}" destId="{C5BA6424-7613-B649-8CF6-DABAF3F6927F}" srcOrd="6" destOrd="0" parTransId="{6A8F0BA0-6137-B64E-A421-764510058B70}" sibTransId="{81CD348C-D9D7-4C46-8C79-9BE4A2D1181F}"/>
    <dgm:cxn modelId="{A0516CA7-806D-2046-872D-E90E23AC30E6}" type="presOf" srcId="{F078BBFF-F6B4-6B48-B429-98820E6BF08F}" destId="{7CE66792-18C5-F143-A2EB-81E5A74DABAC}" srcOrd="0" destOrd="0" presId="urn:microsoft.com/office/officeart/2005/8/layout/hierarchy4"/>
    <dgm:cxn modelId="{C080A0AF-8A5C-234F-B2CB-90F81D87559F}" type="presOf" srcId="{9CD220E2-9E63-E444-A4F7-CFC65A38FA8B}" destId="{1032A6BB-86C7-674F-99A2-7E3AE1E4AF1F}" srcOrd="0" destOrd="0" presId="urn:microsoft.com/office/officeart/2005/8/layout/hierarchy4"/>
    <dgm:cxn modelId="{A77651B7-2B7E-7241-8824-FEAD8B94F0DE}" srcId="{16F6408A-F1F1-C041-8378-9E5D1AD1F19C}" destId="{8A8CF28B-B87C-DA4E-A5A6-63BE79D580C3}" srcOrd="0" destOrd="0" parTransId="{A5B06A9E-95AF-084C-B833-91A2D1E1E16C}" sibTransId="{9C8F1154-2D61-5049-97D8-D5F9CEB616C7}"/>
    <dgm:cxn modelId="{6011C9C5-A6BC-B94D-8A2A-CF8D6331C686}" srcId="{480ECC1A-E6F7-DB49-9A94-B85EE6284CD3}" destId="{7716992D-9BC2-304B-97FC-FF72B638DAB0}" srcOrd="1" destOrd="0" parTransId="{480026B2-A579-E543-8DED-002EB2B8529A}" sibTransId="{8F95F0AF-8342-C648-85FF-AC5D9767D505}"/>
    <dgm:cxn modelId="{3456E1D1-ACE1-1A44-8051-4AC33414414C}" srcId="{8A8CF28B-B87C-DA4E-A5A6-63BE79D580C3}" destId="{8DFBC015-8570-4D4E-8828-84D5E422A54C}" srcOrd="0" destOrd="0" parTransId="{845DE505-C6C8-A840-A992-54DC84A521FB}" sibTransId="{431A33CB-440B-3743-BF43-7ACF085BFE31}"/>
    <dgm:cxn modelId="{70BE31D4-25F3-5541-88F9-DBCE92D96608}" type="presOf" srcId="{C5BA6424-7613-B649-8CF6-DABAF3F6927F}" destId="{FF873463-EF33-224B-9F76-8A500F62DD6D}" srcOrd="0" destOrd="0" presId="urn:microsoft.com/office/officeart/2005/8/layout/hierarchy4"/>
    <dgm:cxn modelId="{277EC9DC-21D5-0842-8934-F4A430B7C4B0}" srcId="{8A8CF28B-B87C-DA4E-A5A6-63BE79D580C3}" destId="{1B85C751-036F-BD4A-BF3A-F2C1DABACC82}" srcOrd="2" destOrd="0" parTransId="{7047ED9D-9B0F-464D-AC82-3721A0BA8CFE}" sibTransId="{1131A192-AAC3-294F-9231-32E6C71C31E4}"/>
    <dgm:cxn modelId="{548277DE-80B1-7649-8D2D-D255656BB026}" type="presOf" srcId="{2BB756B8-FEDF-D141-B511-136454DE77F9}" destId="{BFDF01CD-48D8-5B43-AE41-D96F8A46966F}" srcOrd="0" destOrd="0" presId="urn:microsoft.com/office/officeart/2005/8/layout/hierarchy4"/>
    <dgm:cxn modelId="{2D44DCF6-A00E-BB4B-AB69-89BC25E49C20}" type="presOf" srcId="{7716992D-9BC2-304B-97FC-FF72B638DAB0}" destId="{6A484D81-FA50-BF40-8BF3-381F0BA0D6C9}" srcOrd="0" destOrd="0" presId="urn:microsoft.com/office/officeart/2005/8/layout/hierarchy4"/>
    <dgm:cxn modelId="{6C69E207-203A-F94C-A017-89E0B2807264}" type="presParOf" srcId="{BED9092B-4EA3-014B-9793-9E60713383F4}" destId="{BC7DA822-70C2-3349-A672-ACDE0F17F295}" srcOrd="0" destOrd="0" presId="urn:microsoft.com/office/officeart/2005/8/layout/hierarchy4"/>
    <dgm:cxn modelId="{A1315445-426F-9E44-86B0-E3967EA5069E}" type="presParOf" srcId="{BC7DA822-70C2-3349-A672-ACDE0F17F295}" destId="{445AA494-F4EA-E340-90B0-7E271F93CCFA}" srcOrd="0" destOrd="0" presId="urn:microsoft.com/office/officeart/2005/8/layout/hierarchy4"/>
    <dgm:cxn modelId="{F583241B-16AD-6345-9960-15F183669719}" type="presParOf" srcId="{BC7DA822-70C2-3349-A672-ACDE0F17F295}" destId="{361F9FB7-0982-9C4F-ACEC-D3071E80BA39}" srcOrd="1" destOrd="0" presId="urn:microsoft.com/office/officeart/2005/8/layout/hierarchy4"/>
    <dgm:cxn modelId="{6B1F2504-809B-EF43-835C-ADDE98F5690C}" type="presParOf" srcId="{BC7DA822-70C2-3349-A672-ACDE0F17F295}" destId="{D133BF8C-C06D-9A46-BB06-14897DCDB710}" srcOrd="2" destOrd="0" presId="urn:microsoft.com/office/officeart/2005/8/layout/hierarchy4"/>
    <dgm:cxn modelId="{3E9F3AF7-DB63-5F41-831F-14063467F1D2}" type="presParOf" srcId="{D133BF8C-C06D-9A46-BB06-14897DCDB710}" destId="{63CE26F5-3FCE-1F4D-B38D-D81677188A33}" srcOrd="0" destOrd="0" presId="urn:microsoft.com/office/officeart/2005/8/layout/hierarchy4"/>
    <dgm:cxn modelId="{8E4EDAC2-250E-BA49-9375-BA0FCC922111}" type="presParOf" srcId="{63CE26F5-3FCE-1F4D-B38D-D81677188A33}" destId="{C36F0266-78F6-5A44-B4BF-021A7758756D}" srcOrd="0" destOrd="0" presId="urn:microsoft.com/office/officeart/2005/8/layout/hierarchy4"/>
    <dgm:cxn modelId="{C6E77EC3-E33A-1348-82AF-943EA3F9B514}" type="presParOf" srcId="{63CE26F5-3FCE-1F4D-B38D-D81677188A33}" destId="{745A8977-AFB8-AF4B-AA27-5D73B15F87FF}" srcOrd="1" destOrd="0" presId="urn:microsoft.com/office/officeart/2005/8/layout/hierarchy4"/>
    <dgm:cxn modelId="{D16B3836-8256-E04F-9D53-3D9DAF158AE6}" type="presParOf" srcId="{D133BF8C-C06D-9A46-BB06-14897DCDB710}" destId="{22486473-7C82-CA4C-9DE8-9FD4534B7EB3}" srcOrd="1" destOrd="0" presId="urn:microsoft.com/office/officeart/2005/8/layout/hierarchy4"/>
    <dgm:cxn modelId="{DD269E91-49C0-0742-B5CF-7B90D6E27511}" type="presParOf" srcId="{D133BF8C-C06D-9A46-BB06-14897DCDB710}" destId="{2AD98B2F-773B-694D-8CFC-ED1BE533A682}" srcOrd="2" destOrd="0" presId="urn:microsoft.com/office/officeart/2005/8/layout/hierarchy4"/>
    <dgm:cxn modelId="{A4054BAF-120D-084B-A819-570B6CAED756}" type="presParOf" srcId="{2AD98B2F-773B-694D-8CFC-ED1BE533A682}" destId="{649312D2-F779-734A-A717-64BD7F1A66CF}" srcOrd="0" destOrd="0" presId="urn:microsoft.com/office/officeart/2005/8/layout/hierarchy4"/>
    <dgm:cxn modelId="{430C1EFC-2B71-EF40-82A2-ECF641CBC0C2}" type="presParOf" srcId="{2AD98B2F-773B-694D-8CFC-ED1BE533A682}" destId="{8B5B6B73-0F78-4845-9A35-C86E6A7FC206}" srcOrd="1" destOrd="0" presId="urn:microsoft.com/office/officeart/2005/8/layout/hierarchy4"/>
    <dgm:cxn modelId="{EFBAAFA5-0E02-2C41-A146-E0BFE9F5B84F}" type="presParOf" srcId="{2AD98B2F-773B-694D-8CFC-ED1BE533A682}" destId="{AD02DB24-8941-4543-A9C9-52642C14BA74}" srcOrd="2" destOrd="0" presId="urn:microsoft.com/office/officeart/2005/8/layout/hierarchy4"/>
    <dgm:cxn modelId="{E4EC1F45-C01A-F148-A915-A79DBE700CE1}" type="presParOf" srcId="{AD02DB24-8941-4543-A9C9-52642C14BA74}" destId="{F7FAD7E5-2149-5845-A60D-5000A719420B}" srcOrd="0" destOrd="0" presId="urn:microsoft.com/office/officeart/2005/8/layout/hierarchy4"/>
    <dgm:cxn modelId="{94430843-C79F-FA49-AEB2-B78920425391}" type="presParOf" srcId="{F7FAD7E5-2149-5845-A60D-5000A719420B}" destId="{5AFB4C41-0D53-8648-8A22-9E845E4DFF07}" srcOrd="0" destOrd="0" presId="urn:microsoft.com/office/officeart/2005/8/layout/hierarchy4"/>
    <dgm:cxn modelId="{22581452-E66F-3540-B41A-E29968192A49}" type="presParOf" srcId="{F7FAD7E5-2149-5845-A60D-5000A719420B}" destId="{62D699DB-D22C-244C-9EDC-7A757A2C97A2}" srcOrd="1" destOrd="0" presId="urn:microsoft.com/office/officeart/2005/8/layout/hierarchy4"/>
    <dgm:cxn modelId="{5E7575F8-BFCF-EA46-A971-DB65DCDF8275}" type="presParOf" srcId="{AD02DB24-8941-4543-A9C9-52642C14BA74}" destId="{742706FF-8F3A-284D-ADB7-F7338AB60DF8}" srcOrd="1" destOrd="0" presId="urn:microsoft.com/office/officeart/2005/8/layout/hierarchy4"/>
    <dgm:cxn modelId="{B4F44C0A-163A-7645-B995-635E6284F602}" type="presParOf" srcId="{AD02DB24-8941-4543-A9C9-52642C14BA74}" destId="{9922BC4C-5767-2E40-9146-1F61241CC47E}" srcOrd="2" destOrd="0" presId="urn:microsoft.com/office/officeart/2005/8/layout/hierarchy4"/>
    <dgm:cxn modelId="{06FEEF04-9AE9-FD48-8E8E-AE733D93D433}" type="presParOf" srcId="{9922BC4C-5767-2E40-9146-1F61241CC47E}" destId="{6A484D81-FA50-BF40-8BF3-381F0BA0D6C9}" srcOrd="0" destOrd="0" presId="urn:microsoft.com/office/officeart/2005/8/layout/hierarchy4"/>
    <dgm:cxn modelId="{AA315576-B29F-404C-B55D-C2B4B911A335}" type="presParOf" srcId="{9922BC4C-5767-2E40-9146-1F61241CC47E}" destId="{2057CCCB-AA28-614D-BC7C-209B808447E3}" srcOrd="1" destOrd="0" presId="urn:microsoft.com/office/officeart/2005/8/layout/hierarchy4"/>
    <dgm:cxn modelId="{ACA1BF26-A250-834E-87A4-38422D3D4226}" type="presParOf" srcId="{D133BF8C-C06D-9A46-BB06-14897DCDB710}" destId="{B6F42E64-E6EA-9046-83B9-E48152D63BC7}" srcOrd="3" destOrd="0" presId="urn:microsoft.com/office/officeart/2005/8/layout/hierarchy4"/>
    <dgm:cxn modelId="{AA66F70B-629F-E04D-9A2A-AAA66EFA52A1}" type="presParOf" srcId="{D133BF8C-C06D-9A46-BB06-14897DCDB710}" destId="{F845F4B1-1C14-AD44-8E4E-4C2B9DD9510B}" srcOrd="4" destOrd="0" presId="urn:microsoft.com/office/officeart/2005/8/layout/hierarchy4"/>
    <dgm:cxn modelId="{71AA9399-96AC-4342-9026-B5E8FF16A3E8}" type="presParOf" srcId="{F845F4B1-1C14-AD44-8E4E-4C2B9DD9510B}" destId="{58A7BEEA-39EB-784F-8990-E1AD0239B24B}" srcOrd="0" destOrd="0" presId="urn:microsoft.com/office/officeart/2005/8/layout/hierarchy4"/>
    <dgm:cxn modelId="{C73E07A3-6378-FA40-9C1C-4A75B6B1BB87}" type="presParOf" srcId="{F845F4B1-1C14-AD44-8E4E-4C2B9DD9510B}" destId="{62AB556E-CE5D-5D45-8D23-BA539E9FCA9C}" srcOrd="1" destOrd="0" presId="urn:microsoft.com/office/officeart/2005/8/layout/hierarchy4"/>
    <dgm:cxn modelId="{8F6DE53A-5F99-CA4C-8B6E-26785565EE27}" type="presParOf" srcId="{D133BF8C-C06D-9A46-BB06-14897DCDB710}" destId="{39315032-518D-B94D-BD6D-A898E5A23AB9}" srcOrd="5" destOrd="0" presId="urn:microsoft.com/office/officeart/2005/8/layout/hierarchy4"/>
    <dgm:cxn modelId="{94DAAA03-990C-D840-B270-64B664CF5AC1}" type="presParOf" srcId="{D133BF8C-C06D-9A46-BB06-14897DCDB710}" destId="{F5CF61C0-AA76-8E48-B9E2-BC504E9C51C4}" srcOrd="6" destOrd="0" presId="urn:microsoft.com/office/officeart/2005/8/layout/hierarchy4"/>
    <dgm:cxn modelId="{60ED4351-C8C5-6146-AEAB-015D45D02B5F}" type="presParOf" srcId="{F5CF61C0-AA76-8E48-B9E2-BC504E9C51C4}" destId="{7CE66792-18C5-F143-A2EB-81E5A74DABAC}" srcOrd="0" destOrd="0" presId="urn:microsoft.com/office/officeart/2005/8/layout/hierarchy4"/>
    <dgm:cxn modelId="{BE3BA0A9-BE1F-BB4B-9F99-3874F88E2BEE}" type="presParOf" srcId="{F5CF61C0-AA76-8E48-B9E2-BC504E9C51C4}" destId="{FFE3DFBA-AD98-8A48-B580-39993D44740E}" srcOrd="1" destOrd="0" presId="urn:microsoft.com/office/officeart/2005/8/layout/hierarchy4"/>
    <dgm:cxn modelId="{93756CDE-0ABF-9144-B163-596F41D0D69C}" type="presParOf" srcId="{D133BF8C-C06D-9A46-BB06-14897DCDB710}" destId="{984556CB-AE26-224D-A278-58889BC2BD5B}" srcOrd="7" destOrd="0" presId="urn:microsoft.com/office/officeart/2005/8/layout/hierarchy4"/>
    <dgm:cxn modelId="{EA238122-276E-6C4C-B911-67EC769305DC}" type="presParOf" srcId="{D133BF8C-C06D-9A46-BB06-14897DCDB710}" destId="{2A3089A3-7B70-1541-816E-3F02B2BEEAC0}" srcOrd="8" destOrd="0" presId="urn:microsoft.com/office/officeart/2005/8/layout/hierarchy4"/>
    <dgm:cxn modelId="{79F48598-318B-C14F-8C53-745921520B8B}" type="presParOf" srcId="{2A3089A3-7B70-1541-816E-3F02B2BEEAC0}" destId="{64524277-3A78-DD4C-9C9F-775BA573BF0C}" srcOrd="0" destOrd="0" presId="urn:microsoft.com/office/officeart/2005/8/layout/hierarchy4"/>
    <dgm:cxn modelId="{21D5E95A-F940-B443-B972-69327A3B4AE1}" type="presParOf" srcId="{2A3089A3-7B70-1541-816E-3F02B2BEEAC0}" destId="{0925AB65-1F41-854F-9F3D-FBFF3A687E35}" srcOrd="1" destOrd="0" presId="urn:microsoft.com/office/officeart/2005/8/layout/hierarchy4"/>
    <dgm:cxn modelId="{05A25864-3B21-4F45-A62A-E8601DA603B1}" type="presParOf" srcId="{D133BF8C-C06D-9A46-BB06-14897DCDB710}" destId="{82554A0F-6A53-4D46-9FF5-175ADFD559CA}" srcOrd="9" destOrd="0" presId="urn:microsoft.com/office/officeart/2005/8/layout/hierarchy4"/>
    <dgm:cxn modelId="{3E731683-1375-8446-8191-0491F21FE8EA}" type="presParOf" srcId="{D133BF8C-C06D-9A46-BB06-14897DCDB710}" destId="{57B5CF71-26C4-DA4D-94F3-8E1D1C4BCDC8}" srcOrd="10" destOrd="0" presId="urn:microsoft.com/office/officeart/2005/8/layout/hierarchy4"/>
    <dgm:cxn modelId="{9E7F72D1-6A7B-9347-B51D-9666D69BBFF6}" type="presParOf" srcId="{57B5CF71-26C4-DA4D-94F3-8E1D1C4BCDC8}" destId="{424F91E7-0CC0-FB4B-A3F6-D4B9F72696E0}" srcOrd="0" destOrd="0" presId="urn:microsoft.com/office/officeart/2005/8/layout/hierarchy4"/>
    <dgm:cxn modelId="{B38A054A-9354-0249-BABD-DA556115E853}" type="presParOf" srcId="{57B5CF71-26C4-DA4D-94F3-8E1D1C4BCDC8}" destId="{24C82FF4-81C2-834C-80BB-93C207B4ECA6}" srcOrd="1" destOrd="0" presId="urn:microsoft.com/office/officeart/2005/8/layout/hierarchy4"/>
    <dgm:cxn modelId="{8A5AFDBD-3138-8147-8DD9-320EDFF30C98}" type="presParOf" srcId="{D133BF8C-C06D-9A46-BB06-14897DCDB710}" destId="{71751794-2AB6-3841-8DEE-911E20E29FD3}" srcOrd="11" destOrd="0" presId="urn:microsoft.com/office/officeart/2005/8/layout/hierarchy4"/>
    <dgm:cxn modelId="{D433B88E-8E31-5C45-8F00-6FEF0715ECF4}" type="presParOf" srcId="{D133BF8C-C06D-9A46-BB06-14897DCDB710}" destId="{3486AC0B-C601-FE4D-8AC2-B31F38002B2F}" srcOrd="12" destOrd="0" presId="urn:microsoft.com/office/officeart/2005/8/layout/hierarchy4"/>
    <dgm:cxn modelId="{9641CC04-B1B3-944D-A8BF-2A3DE82FB0F8}" type="presParOf" srcId="{3486AC0B-C601-FE4D-8AC2-B31F38002B2F}" destId="{FF873463-EF33-224B-9F76-8A500F62DD6D}" srcOrd="0" destOrd="0" presId="urn:microsoft.com/office/officeart/2005/8/layout/hierarchy4"/>
    <dgm:cxn modelId="{86D1922A-7F12-8748-896E-F32F4AFF6D79}" type="presParOf" srcId="{3486AC0B-C601-FE4D-8AC2-B31F38002B2F}" destId="{39887FAD-A781-FF48-B166-E52B67D9541B}" srcOrd="1" destOrd="0" presId="urn:microsoft.com/office/officeart/2005/8/layout/hierarchy4"/>
    <dgm:cxn modelId="{C22F693C-63AC-754C-B95F-82285ECC4B09}" type="presParOf" srcId="{D133BF8C-C06D-9A46-BB06-14897DCDB710}" destId="{1661E5B5-E9A0-934A-9BB2-7F6688B8F535}" srcOrd="13" destOrd="0" presId="urn:microsoft.com/office/officeart/2005/8/layout/hierarchy4"/>
    <dgm:cxn modelId="{0604740A-95CC-1F4D-9A5F-FA4D7BE51DD9}" type="presParOf" srcId="{D133BF8C-C06D-9A46-BB06-14897DCDB710}" destId="{7D31730B-4A20-A944-83C9-F6E8BB07152C}" srcOrd="14" destOrd="0" presId="urn:microsoft.com/office/officeart/2005/8/layout/hierarchy4"/>
    <dgm:cxn modelId="{B9D04584-D542-A742-9A3D-7C977E034418}" type="presParOf" srcId="{7D31730B-4A20-A944-83C9-F6E8BB07152C}" destId="{BFDF01CD-48D8-5B43-AE41-D96F8A46966F}" srcOrd="0" destOrd="0" presId="urn:microsoft.com/office/officeart/2005/8/layout/hierarchy4"/>
    <dgm:cxn modelId="{B17134AA-16FB-8942-8B7A-9DF7C30B06A6}" type="presParOf" srcId="{7D31730B-4A20-A944-83C9-F6E8BB07152C}" destId="{BC4FAC12-9413-2E4F-B093-BEE7FD2848C5}" srcOrd="1" destOrd="0" presId="urn:microsoft.com/office/officeart/2005/8/layout/hierarchy4"/>
    <dgm:cxn modelId="{CA712E6B-7DC0-1F49-AB2A-508A26A865BB}" type="presParOf" srcId="{D133BF8C-C06D-9A46-BB06-14897DCDB710}" destId="{BDEEFF7D-F6A8-9B4E-BBCC-0C6F3E701228}" srcOrd="15" destOrd="0" presId="urn:microsoft.com/office/officeart/2005/8/layout/hierarchy4"/>
    <dgm:cxn modelId="{BE5F5427-BD91-B94E-AB17-01C7B7247267}" type="presParOf" srcId="{D133BF8C-C06D-9A46-BB06-14897DCDB710}" destId="{CF4E192C-A70B-314E-A757-CCD4C6816398}" srcOrd="16" destOrd="0" presId="urn:microsoft.com/office/officeart/2005/8/layout/hierarchy4"/>
    <dgm:cxn modelId="{FCA19195-2E12-B04A-B5F3-59472014F563}" type="presParOf" srcId="{CF4E192C-A70B-314E-A757-CCD4C6816398}" destId="{1032A6BB-86C7-674F-99A2-7E3AE1E4AF1F}" srcOrd="0" destOrd="0" presId="urn:microsoft.com/office/officeart/2005/8/layout/hierarchy4"/>
    <dgm:cxn modelId="{A803F0A1-B720-BC4D-9A4A-28A94143E089}" type="presParOf" srcId="{CF4E192C-A70B-314E-A757-CCD4C6816398}" destId="{7350E5D5-340B-1040-8F06-28974B3C3C55}"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F521A-5752-534D-A8A4-8F94DFABC157}"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en-US"/>
        </a:p>
      </dgm:t>
    </dgm:pt>
    <dgm:pt modelId="{9C2A6437-06A5-4B4B-8B08-E6115873885F}">
      <dgm:prSet phldrT="[Text]"/>
      <dgm:spPr>
        <a:solidFill>
          <a:schemeClr val="accent3"/>
        </a:solidFill>
        <a:ln>
          <a:solidFill>
            <a:schemeClr val="bg1"/>
          </a:solidFill>
        </a:ln>
      </dgm:spPr>
      <dgm:t>
        <a:bodyPr/>
        <a:lstStyle/>
        <a:p>
          <a:r>
            <a:rPr lang="en-US" dirty="0">
              <a:solidFill>
                <a:schemeClr val="bg2"/>
              </a:solidFill>
            </a:rPr>
            <a:t>Remotely Control the Device</a:t>
          </a:r>
        </a:p>
      </dgm:t>
    </dgm:pt>
    <dgm:pt modelId="{A7251724-DB51-FC4F-8E6F-706B89AE8691}" type="parTrans" cxnId="{2C3F47FF-E2FA-1B40-AA35-F9815E2F7861}">
      <dgm:prSet/>
      <dgm:spPr/>
      <dgm:t>
        <a:bodyPr/>
        <a:lstStyle/>
        <a:p>
          <a:endParaRPr lang="en-US"/>
        </a:p>
      </dgm:t>
    </dgm:pt>
    <dgm:pt modelId="{3B4506DB-F454-4145-970B-9657A78F0883}" type="sibTrans" cxnId="{2C3F47FF-E2FA-1B40-AA35-F9815E2F7861}">
      <dgm:prSet/>
      <dgm:spPr/>
      <dgm:t>
        <a:bodyPr/>
        <a:lstStyle/>
        <a:p>
          <a:endParaRPr lang="en-US"/>
        </a:p>
      </dgm:t>
    </dgm:pt>
    <dgm:pt modelId="{350AFFD4-14EE-3E45-BF45-9C838B4FF143}">
      <dgm:prSet phldrT="[Text]"/>
      <dgm:spPr>
        <a:solidFill>
          <a:schemeClr val="accent3"/>
        </a:solidFill>
        <a:ln>
          <a:solidFill>
            <a:schemeClr val="bg1"/>
          </a:solidFill>
        </a:ln>
      </dgm:spPr>
      <dgm:t>
        <a:bodyPr/>
        <a:lstStyle/>
        <a:p>
          <a:r>
            <a:rPr lang="en-US" dirty="0">
              <a:solidFill>
                <a:schemeClr val="bg2"/>
              </a:solidFill>
            </a:rPr>
            <a:t>Modify Configuration to Gain Additional Access</a:t>
          </a:r>
        </a:p>
      </dgm:t>
    </dgm:pt>
    <dgm:pt modelId="{06D9D4F9-C2BA-9E46-9D37-218CB4BCD067}" type="parTrans" cxnId="{D56F4ABC-954C-C84C-9582-57E39BDB8CCD}">
      <dgm:prSet/>
      <dgm:spPr/>
      <dgm:t>
        <a:bodyPr/>
        <a:lstStyle/>
        <a:p>
          <a:endParaRPr lang="en-US"/>
        </a:p>
      </dgm:t>
    </dgm:pt>
    <dgm:pt modelId="{7135A770-8173-0B4D-A33D-982D919CE250}" type="sibTrans" cxnId="{D56F4ABC-954C-C84C-9582-57E39BDB8CCD}">
      <dgm:prSet/>
      <dgm:spPr/>
      <dgm:t>
        <a:bodyPr/>
        <a:lstStyle/>
        <a:p>
          <a:endParaRPr lang="en-US"/>
        </a:p>
      </dgm:t>
    </dgm:pt>
    <dgm:pt modelId="{96927179-DD31-7C44-BEA2-63FD07C942D9}">
      <dgm:prSet phldrT="[Text]"/>
      <dgm:spPr>
        <a:solidFill>
          <a:schemeClr val="accent3"/>
        </a:solidFill>
        <a:ln>
          <a:solidFill>
            <a:schemeClr val="bg1"/>
          </a:solidFill>
        </a:ln>
      </dgm:spPr>
      <dgm:t>
        <a:bodyPr/>
        <a:lstStyle/>
        <a:p>
          <a:r>
            <a:rPr lang="en-US" dirty="0">
              <a:solidFill>
                <a:schemeClr val="bg2"/>
              </a:solidFill>
            </a:rPr>
            <a:t>Flash the Device with Modified Firmware</a:t>
          </a:r>
        </a:p>
      </dgm:t>
    </dgm:pt>
    <dgm:pt modelId="{F07FD3A0-F7D7-AD41-8988-8CF6F9056A53}" type="parTrans" cxnId="{F230E233-1007-5C4E-8D6A-5884B12DE895}">
      <dgm:prSet/>
      <dgm:spPr/>
      <dgm:t>
        <a:bodyPr/>
        <a:lstStyle/>
        <a:p>
          <a:endParaRPr lang="en-US"/>
        </a:p>
      </dgm:t>
    </dgm:pt>
    <dgm:pt modelId="{BFA69604-8AC0-1147-B720-1230874D08F6}" type="sibTrans" cxnId="{F230E233-1007-5C4E-8D6A-5884B12DE895}">
      <dgm:prSet/>
      <dgm:spPr/>
      <dgm:t>
        <a:bodyPr/>
        <a:lstStyle/>
        <a:p>
          <a:endParaRPr lang="en-US"/>
        </a:p>
      </dgm:t>
    </dgm:pt>
    <dgm:pt modelId="{95E04510-4F77-D144-BDD2-C1B9190B38FB}" type="pres">
      <dgm:prSet presAssocID="{D3CF521A-5752-534D-A8A4-8F94DFABC157}" presName="CompostProcess" presStyleCnt="0">
        <dgm:presLayoutVars>
          <dgm:dir/>
          <dgm:resizeHandles val="exact"/>
        </dgm:presLayoutVars>
      </dgm:prSet>
      <dgm:spPr/>
    </dgm:pt>
    <dgm:pt modelId="{D7A49F4D-1949-5540-BCD6-0776C60A0CC7}" type="pres">
      <dgm:prSet presAssocID="{D3CF521A-5752-534D-A8A4-8F94DFABC157}" presName="arrow" presStyleLbl="bgShp" presStyleIdx="0" presStyleCnt="1" custLinFactNeighborY="328"/>
      <dgm:spPr>
        <a:solidFill>
          <a:schemeClr val="bg2"/>
        </a:solidFill>
        <a:ln>
          <a:solidFill>
            <a:schemeClr val="bg1"/>
          </a:solidFill>
        </a:ln>
      </dgm:spPr>
    </dgm:pt>
    <dgm:pt modelId="{2522A065-28DF-6B45-BBE1-9A790A124C4A}" type="pres">
      <dgm:prSet presAssocID="{D3CF521A-5752-534D-A8A4-8F94DFABC157}" presName="linearProcess" presStyleCnt="0"/>
      <dgm:spPr/>
    </dgm:pt>
    <dgm:pt modelId="{48813E20-353F-BB45-905F-CBF9A0740F9C}" type="pres">
      <dgm:prSet presAssocID="{9C2A6437-06A5-4B4B-8B08-E6115873885F}" presName="textNode" presStyleLbl="node1" presStyleIdx="0" presStyleCnt="3">
        <dgm:presLayoutVars>
          <dgm:bulletEnabled val="1"/>
        </dgm:presLayoutVars>
      </dgm:prSet>
      <dgm:spPr/>
    </dgm:pt>
    <dgm:pt modelId="{FD86A969-F928-D749-A292-3338DB86A142}" type="pres">
      <dgm:prSet presAssocID="{3B4506DB-F454-4145-970B-9657A78F0883}" presName="sibTrans" presStyleCnt="0"/>
      <dgm:spPr/>
    </dgm:pt>
    <dgm:pt modelId="{C9346810-315D-754F-97E1-FDDFCE97586F}" type="pres">
      <dgm:prSet presAssocID="{350AFFD4-14EE-3E45-BF45-9C838B4FF143}" presName="textNode" presStyleLbl="node1" presStyleIdx="1" presStyleCnt="3">
        <dgm:presLayoutVars>
          <dgm:bulletEnabled val="1"/>
        </dgm:presLayoutVars>
      </dgm:prSet>
      <dgm:spPr/>
    </dgm:pt>
    <dgm:pt modelId="{6DF17DA2-BBC8-9844-B581-AD1538370C3F}" type="pres">
      <dgm:prSet presAssocID="{7135A770-8173-0B4D-A33D-982D919CE250}" presName="sibTrans" presStyleCnt="0"/>
      <dgm:spPr/>
    </dgm:pt>
    <dgm:pt modelId="{24152B35-83FD-074A-BA11-EDF9BBB65FEE}" type="pres">
      <dgm:prSet presAssocID="{96927179-DD31-7C44-BEA2-63FD07C942D9}" presName="textNode" presStyleLbl="node1" presStyleIdx="2" presStyleCnt="3">
        <dgm:presLayoutVars>
          <dgm:bulletEnabled val="1"/>
        </dgm:presLayoutVars>
      </dgm:prSet>
      <dgm:spPr/>
    </dgm:pt>
  </dgm:ptLst>
  <dgm:cxnLst>
    <dgm:cxn modelId="{B7C48D2A-A23E-8A46-9E73-0C0CA60F699C}" type="presOf" srcId="{350AFFD4-14EE-3E45-BF45-9C838B4FF143}" destId="{C9346810-315D-754F-97E1-FDDFCE97586F}" srcOrd="0" destOrd="0" presId="urn:microsoft.com/office/officeart/2005/8/layout/hProcess9"/>
    <dgm:cxn modelId="{EDD5B632-B9D1-A946-9926-205626C87C33}" type="presOf" srcId="{96927179-DD31-7C44-BEA2-63FD07C942D9}" destId="{24152B35-83FD-074A-BA11-EDF9BBB65FEE}" srcOrd="0" destOrd="0" presId="urn:microsoft.com/office/officeart/2005/8/layout/hProcess9"/>
    <dgm:cxn modelId="{F230E233-1007-5C4E-8D6A-5884B12DE895}" srcId="{D3CF521A-5752-534D-A8A4-8F94DFABC157}" destId="{96927179-DD31-7C44-BEA2-63FD07C942D9}" srcOrd="2" destOrd="0" parTransId="{F07FD3A0-F7D7-AD41-8988-8CF6F9056A53}" sibTransId="{BFA69604-8AC0-1147-B720-1230874D08F6}"/>
    <dgm:cxn modelId="{7133A548-7604-7645-B7C8-FD0977B77BC8}" type="presOf" srcId="{D3CF521A-5752-534D-A8A4-8F94DFABC157}" destId="{95E04510-4F77-D144-BDD2-C1B9190B38FB}" srcOrd="0" destOrd="0" presId="urn:microsoft.com/office/officeart/2005/8/layout/hProcess9"/>
    <dgm:cxn modelId="{9AD4A777-8B72-BF49-B9B4-26AB84187B00}" type="presOf" srcId="{9C2A6437-06A5-4B4B-8B08-E6115873885F}" destId="{48813E20-353F-BB45-905F-CBF9A0740F9C}" srcOrd="0" destOrd="0" presId="urn:microsoft.com/office/officeart/2005/8/layout/hProcess9"/>
    <dgm:cxn modelId="{D56F4ABC-954C-C84C-9582-57E39BDB8CCD}" srcId="{D3CF521A-5752-534D-A8A4-8F94DFABC157}" destId="{350AFFD4-14EE-3E45-BF45-9C838B4FF143}" srcOrd="1" destOrd="0" parTransId="{06D9D4F9-C2BA-9E46-9D37-218CB4BCD067}" sibTransId="{7135A770-8173-0B4D-A33D-982D919CE250}"/>
    <dgm:cxn modelId="{2C3F47FF-E2FA-1B40-AA35-F9815E2F7861}" srcId="{D3CF521A-5752-534D-A8A4-8F94DFABC157}" destId="{9C2A6437-06A5-4B4B-8B08-E6115873885F}" srcOrd="0" destOrd="0" parTransId="{A7251724-DB51-FC4F-8E6F-706B89AE8691}" sibTransId="{3B4506DB-F454-4145-970B-9657A78F0883}"/>
    <dgm:cxn modelId="{E98E90C4-823C-9D4C-8490-3BA910B0797C}" type="presParOf" srcId="{95E04510-4F77-D144-BDD2-C1B9190B38FB}" destId="{D7A49F4D-1949-5540-BCD6-0776C60A0CC7}" srcOrd="0" destOrd="0" presId="urn:microsoft.com/office/officeart/2005/8/layout/hProcess9"/>
    <dgm:cxn modelId="{1E2DE52D-9B95-644B-8332-9F2633C6E72D}" type="presParOf" srcId="{95E04510-4F77-D144-BDD2-C1B9190B38FB}" destId="{2522A065-28DF-6B45-BBE1-9A790A124C4A}" srcOrd="1" destOrd="0" presId="urn:microsoft.com/office/officeart/2005/8/layout/hProcess9"/>
    <dgm:cxn modelId="{CA0E70C5-C77E-6F47-BD81-8D5910C8B121}" type="presParOf" srcId="{2522A065-28DF-6B45-BBE1-9A790A124C4A}" destId="{48813E20-353F-BB45-905F-CBF9A0740F9C}" srcOrd="0" destOrd="0" presId="urn:microsoft.com/office/officeart/2005/8/layout/hProcess9"/>
    <dgm:cxn modelId="{A9DAA6CF-73AE-B74C-AC21-10991420E84F}" type="presParOf" srcId="{2522A065-28DF-6B45-BBE1-9A790A124C4A}" destId="{FD86A969-F928-D749-A292-3338DB86A142}" srcOrd="1" destOrd="0" presId="urn:microsoft.com/office/officeart/2005/8/layout/hProcess9"/>
    <dgm:cxn modelId="{72D6EDC8-E739-F64A-83CB-A11155CA2936}" type="presParOf" srcId="{2522A065-28DF-6B45-BBE1-9A790A124C4A}" destId="{C9346810-315D-754F-97E1-FDDFCE97586F}" srcOrd="2" destOrd="0" presId="urn:microsoft.com/office/officeart/2005/8/layout/hProcess9"/>
    <dgm:cxn modelId="{8EEF35FD-862F-624B-B40A-98E404B9C68F}" type="presParOf" srcId="{2522A065-28DF-6B45-BBE1-9A790A124C4A}" destId="{6DF17DA2-BBC8-9844-B581-AD1538370C3F}" srcOrd="3" destOrd="0" presId="urn:microsoft.com/office/officeart/2005/8/layout/hProcess9"/>
    <dgm:cxn modelId="{6ED33E32-AFA7-6943-B28C-E9BA4D3D9A66}" type="presParOf" srcId="{2522A065-28DF-6B45-BBE1-9A790A124C4A}" destId="{24152B35-83FD-074A-BA11-EDF9BBB65FE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33E2CBC-C7FB-DD49-8983-9B9650212214}">
      <dgm:prSet phldrT="[Text]" custT="1"/>
      <dgm:spPr>
        <a:solidFill>
          <a:schemeClr val="bg2"/>
        </a:solidFill>
        <a:ln>
          <a:solidFill>
            <a:srgbClr val="D1D3D4"/>
          </a:solidFill>
        </a:ln>
      </dgm:spPr>
      <dgm:t>
        <a:bodyPr/>
        <a:lstStyle/>
        <a:p>
          <a:pPr algn="ctr"/>
          <a:r>
            <a:rPr lang="en-US" sz="2800" dirty="0">
              <a:solidFill>
                <a:schemeClr val="bg1"/>
              </a:solidFill>
            </a:rPr>
            <a:t>Programming Routine</a:t>
          </a:r>
        </a:p>
      </dgm:t>
    </dgm:pt>
    <dgm:pt modelId="{B4E35973-86ED-2A47-AB09-CEBC373EA9FA}" type="parTrans" cxnId="{B596AC28-C253-C04E-8654-1790E5E0B4DE}">
      <dgm:prSet/>
      <dgm:spPr/>
      <dgm:t>
        <a:bodyPr/>
        <a:lstStyle/>
        <a:p>
          <a:endParaRPr lang="en-US"/>
        </a:p>
      </dgm:t>
    </dgm:pt>
    <dgm:pt modelId="{13426F2A-F328-074A-81BB-C474C562C5C6}" type="sibTrans" cxnId="{B596AC28-C253-C04E-8654-1790E5E0B4DE}">
      <dgm:prSet/>
      <dgm:spPr/>
      <dgm:t>
        <a:bodyPr/>
        <a:lstStyle/>
        <a:p>
          <a:endParaRPr lang="en-US"/>
        </a:p>
      </dgm:t>
    </dgm:pt>
    <dgm:pt modelId="{B0D67B2C-5AEE-774E-8AA9-12FE449FE297}">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Get Edit Resource</a:t>
          </a:r>
        </a:p>
      </dgm:t>
    </dgm:pt>
    <dgm:pt modelId="{A9F6E435-F13E-9342-B892-EECDB6D6D655}" type="parTrans" cxnId="{77B5893B-B295-E440-8FE4-BB207AB138D5}">
      <dgm:prSet/>
      <dgm:spPr/>
      <dgm:t>
        <a:bodyPr/>
        <a:lstStyle/>
        <a:p>
          <a:endParaRPr lang="en-US"/>
        </a:p>
      </dgm:t>
    </dgm:pt>
    <dgm:pt modelId="{090764B2-4B47-C04B-8163-F07AD8AC89EA}" type="sibTrans" cxnId="{77B5893B-B295-E440-8FE4-BB207AB138D5}">
      <dgm:prSet/>
      <dgm:spPr/>
      <dgm:t>
        <a:bodyPr/>
        <a:lstStyle/>
        <a:p>
          <a:endParaRPr lang="en-US"/>
        </a:p>
      </dgm:t>
    </dgm:pt>
    <dgm:pt modelId="{0734C509-AB0B-E049-ADC7-4A8177777013}">
      <dgm:prSet custT="1"/>
      <dgm:spPr>
        <a:solidFill>
          <a:srgbClr val="ED6F09">
            <a:alpha val="90000"/>
          </a:srgb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rgbClr val="19191B"/>
              </a:solidFill>
              <a:latin typeface="Exo 2"/>
              <a:ea typeface="+mn-ea"/>
              <a:cs typeface="+mn-cs"/>
            </a:rPr>
            <a:t>Custom Configuration</a:t>
          </a:r>
        </a:p>
      </dgm:t>
    </dgm:pt>
    <dgm:pt modelId="{9CCC7C53-B2BE-0C44-BDAD-A51F5D63EC20}" type="parTrans" cxnId="{3B34F17D-5FFB-9B41-9B89-D940CD4AF65A}">
      <dgm:prSet/>
      <dgm:spPr/>
      <dgm:t>
        <a:bodyPr/>
        <a:lstStyle/>
        <a:p>
          <a:endParaRPr lang="en-US"/>
        </a:p>
      </dgm:t>
    </dgm:pt>
    <dgm:pt modelId="{504BA490-96D5-264A-804E-E64873365E39}" type="sibTrans" cxnId="{3B34F17D-5FFB-9B41-9B89-D940CD4AF65A}">
      <dgm:prSet/>
      <dgm:spPr/>
      <dgm:t>
        <a:bodyPr/>
        <a:lstStyle/>
        <a:p>
          <a:endParaRPr lang="en-US"/>
        </a:p>
      </dgm:t>
    </dgm:pt>
    <dgm:pt modelId="{B2BF3F00-7F13-7042-8DCB-981E2CF879CC}">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Set CPU – REMOTE PROG</a:t>
          </a:r>
        </a:p>
      </dgm:t>
    </dgm:pt>
    <dgm:pt modelId="{AAB65176-70CA-0141-B2B4-276A298ED009}" type="parTrans" cxnId="{1CE13399-8250-8C4F-ADA0-4AFB9E9DB87F}">
      <dgm:prSet/>
      <dgm:spPr/>
      <dgm:t>
        <a:bodyPr/>
        <a:lstStyle/>
        <a:p>
          <a:endParaRPr lang="en-US"/>
        </a:p>
      </dgm:t>
    </dgm:pt>
    <dgm:pt modelId="{E0C9D9EB-2A0F-F84A-B562-D5C7ABF4B6D4}" type="sibTrans" cxnId="{1CE13399-8250-8C4F-ADA0-4AFB9E9DB87F}">
      <dgm:prSet/>
      <dgm:spPr/>
      <dgm:t>
        <a:bodyPr/>
        <a:lstStyle/>
        <a:p>
          <a:endParaRPr lang="en-US"/>
        </a:p>
      </dgm:t>
    </dgm:pt>
    <dgm:pt modelId="{84F34D72-72BB-1047-958C-6244B0DFB15A}">
      <dgm:prSet phldrT="[Tex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Execute Command List</a:t>
          </a:r>
        </a:p>
      </dgm:t>
    </dgm:pt>
    <dgm:pt modelId="{056F0A90-6A87-564A-B4F4-4BEF922A4A13}" type="parTrans" cxnId="{F6A8058D-9978-F540-BFDC-4C083C97444E}">
      <dgm:prSet/>
      <dgm:spPr/>
      <dgm:t>
        <a:bodyPr/>
        <a:lstStyle/>
        <a:p>
          <a:endParaRPr lang="en-US"/>
        </a:p>
      </dgm:t>
    </dgm:pt>
    <dgm:pt modelId="{4CBC7027-700B-884E-817E-B654B3C03342}" type="sibTrans" cxnId="{F6A8058D-9978-F540-BFDC-4C083C97444E}">
      <dgm:prSet/>
      <dgm:spPr/>
      <dgm:t>
        <a:bodyPr/>
        <a:lstStyle/>
        <a:p>
          <a:endParaRPr lang="en-US"/>
        </a:p>
      </dgm:t>
    </dgm:pt>
    <dgm:pt modelId="{808EED2D-709F-494D-851C-E38D4E1589B8}">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Download Completed</a:t>
          </a:r>
        </a:p>
      </dgm:t>
    </dgm:pt>
    <dgm:pt modelId="{80F55A16-B379-1047-BBCE-EAE92D5F9192}" type="parTrans" cxnId="{EA811567-2EBF-9346-A2E2-B647F03E72C0}">
      <dgm:prSet/>
      <dgm:spPr/>
      <dgm:t>
        <a:bodyPr/>
        <a:lstStyle/>
        <a:p>
          <a:endParaRPr lang="en-US"/>
        </a:p>
      </dgm:t>
    </dgm:pt>
    <dgm:pt modelId="{955E182C-ADBB-6040-B603-8C1C9EA70421}" type="sibTrans" cxnId="{EA811567-2EBF-9346-A2E2-B647F03E72C0}">
      <dgm:prSet/>
      <dgm:spPr/>
      <dgm:t>
        <a:bodyPr/>
        <a:lstStyle/>
        <a:p>
          <a:endParaRPr lang="en-US"/>
        </a:p>
      </dgm:t>
    </dgm:pt>
    <dgm:pt modelId="{3ECD868A-4E74-D84D-99A5-A3111EC9F047}">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Apply Port Configuration</a:t>
          </a:r>
        </a:p>
      </dgm:t>
    </dgm:pt>
    <dgm:pt modelId="{5750A77C-817C-1A45-94D1-E56F1486DE65}" type="parTrans" cxnId="{3861CF45-12C3-A147-9080-7BB3B1683699}">
      <dgm:prSet/>
      <dgm:spPr/>
      <dgm:t>
        <a:bodyPr/>
        <a:lstStyle/>
        <a:p>
          <a:endParaRPr lang="en-US"/>
        </a:p>
      </dgm:t>
    </dgm:pt>
    <dgm:pt modelId="{27397BFB-1DA3-5B4E-AAC7-C577351A2861}" type="sibTrans" cxnId="{3861CF45-12C3-A147-9080-7BB3B1683699}">
      <dgm:prSet/>
      <dgm:spPr/>
      <dgm:t>
        <a:bodyPr/>
        <a:lstStyle/>
        <a:p>
          <a:endParaRPr lang="en-US"/>
        </a:p>
      </dgm:t>
    </dgm:pt>
    <dgm:pt modelId="{81DC5460-FFBC-514A-A9CC-FF47D0FCDD23}">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Return Edit Resource</a:t>
          </a:r>
        </a:p>
      </dgm:t>
    </dgm:pt>
    <dgm:pt modelId="{48FF3E63-2FA3-1A4B-A2E3-315AFFF14F0D}" type="parTrans" cxnId="{B0D83B66-2958-3A45-B79C-3947C2EBDAE2}">
      <dgm:prSet/>
      <dgm:spPr/>
      <dgm:t>
        <a:bodyPr/>
        <a:lstStyle/>
        <a:p>
          <a:endParaRPr lang="en-US"/>
        </a:p>
      </dgm:t>
    </dgm:pt>
    <dgm:pt modelId="{5B3FB859-9FBB-074D-A7F5-EE67553F263B}" type="sibTrans" cxnId="{B0D83B66-2958-3A45-B79C-3947C2EBDAE2}">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7087EBDE-EE8E-FB41-BC63-A7083572DBEE}" type="pres">
      <dgm:prSet presAssocID="{433E2CBC-C7FB-DD49-8983-9B9650212214}" presName="compNode" presStyleCnt="0"/>
      <dgm:spPr/>
    </dgm:pt>
    <dgm:pt modelId="{73805588-BD47-0847-91E0-C238E80B4B8F}" type="pres">
      <dgm:prSet presAssocID="{433E2CBC-C7FB-DD49-8983-9B9650212214}" presName="aNode" presStyleLbl="bgShp" presStyleIdx="0" presStyleCnt="1" custLinFactNeighborX="-49" custLinFactNeighborY="388"/>
      <dgm:spPr/>
    </dgm:pt>
    <dgm:pt modelId="{FD68D1E7-D1EF-554D-90AC-91841E196EB4}" type="pres">
      <dgm:prSet presAssocID="{433E2CBC-C7FB-DD49-8983-9B9650212214}" presName="textNode" presStyleLbl="bgShp" presStyleIdx="0" presStyleCnt="1"/>
      <dgm:spPr/>
    </dgm:pt>
    <dgm:pt modelId="{7F1FA0C3-D381-3848-85F6-3D5DF4B61269}" type="pres">
      <dgm:prSet presAssocID="{433E2CBC-C7FB-DD49-8983-9B9650212214}" presName="compChildNode" presStyleCnt="0"/>
      <dgm:spPr/>
    </dgm:pt>
    <dgm:pt modelId="{7AD02028-FF1C-EA47-9670-33D66D287E27}" type="pres">
      <dgm:prSet presAssocID="{433E2CBC-C7FB-DD49-8983-9B9650212214}" presName="theInnerList" presStyleCnt="0"/>
      <dgm:spPr/>
    </dgm:pt>
    <dgm:pt modelId="{2D73410A-BE1A-B34F-A89E-3D5C5F4FC432}" type="pres">
      <dgm:prSet presAssocID="{B2BF3F00-7F13-7042-8DCB-981E2CF879CC}" presName="childNode" presStyleLbl="node1" presStyleIdx="0" presStyleCnt="7" custLinFactY="-43144" custLinFactNeighborY="-100000">
        <dgm:presLayoutVars>
          <dgm:bulletEnabled val="1"/>
        </dgm:presLayoutVars>
      </dgm:prSet>
      <dgm:spPr/>
    </dgm:pt>
    <dgm:pt modelId="{E2F0187E-F259-C346-AD21-D971E43B9B6E}" type="pres">
      <dgm:prSet presAssocID="{B2BF3F00-7F13-7042-8DCB-981E2CF879CC}" presName="aSpace2" presStyleCnt="0"/>
      <dgm:spPr/>
    </dgm:pt>
    <dgm:pt modelId="{9E49BA48-86F1-1E4C-B23C-8C0AF2A8114B}" type="pres">
      <dgm:prSet presAssocID="{84F34D72-72BB-1047-958C-6244B0DFB15A}" presName="childNode" presStyleLbl="node1" presStyleIdx="1" presStyleCnt="7" custLinFactY="-43144" custLinFactNeighborY="-100000">
        <dgm:presLayoutVars>
          <dgm:bulletEnabled val="1"/>
        </dgm:presLayoutVars>
      </dgm:prSet>
      <dgm:spPr/>
    </dgm:pt>
    <dgm:pt modelId="{DA3A10BA-608C-A341-A421-93BCECBC0B58}" type="pres">
      <dgm:prSet presAssocID="{84F34D72-72BB-1047-958C-6244B0DFB15A}" presName="aSpace2" presStyleCnt="0"/>
      <dgm:spPr/>
    </dgm:pt>
    <dgm:pt modelId="{490F0A87-B405-B346-8439-E77BA27F1CF2}" type="pres">
      <dgm:prSet presAssocID="{B0D67B2C-5AEE-774E-8AA9-12FE449FE297}" presName="childNode" presStyleLbl="node1" presStyleIdx="2" presStyleCnt="7" custLinFactY="-43144" custLinFactNeighborY="-100000">
        <dgm:presLayoutVars>
          <dgm:bulletEnabled val="1"/>
        </dgm:presLayoutVars>
      </dgm:prSet>
      <dgm:spPr/>
    </dgm:pt>
    <dgm:pt modelId="{85F0026B-26C4-5849-A9BC-B30B5AFF4F8D}" type="pres">
      <dgm:prSet presAssocID="{B0D67B2C-5AEE-774E-8AA9-12FE449FE297}" presName="aSpace2" presStyleCnt="0"/>
      <dgm:spPr/>
    </dgm:pt>
    <dgm:pt modelId="{43A9E48D-469D-D147-9DB4-9C5254A4AC26}" type="pres">
      <dgm:prSet presAssocID="{0734C509-AB0B-E049-ADC7-4A8177777013}" presName="childNode" presStyleLbl="node1" presStyleIdx="3" presStyleCnt="7" custLinFactY="-43144" custLinFactNeighborY="-100000">
        <dgm:presLayoutVars>
          <dgm:bulletEnabled val="1"/>
        </dgm:presLayoutVars>
      </dgm:prSet>
      <dgm:spPr/>
    </dgm:pt>
    <dgm:pt modelId="{AC389454-2D59-E040-99D8-B409C2CAA9D5}" type="pres">
      <dgm:prSet presAssocID="{0734C509-AB0B-E049-ADC7-4A8177777013}" presName="aSpace2" presStyleCnt="0"/>
      <dgm:spPr/>
    </dgm:pt>
    <dgm:pt modelId="{389339BA-1DFF-884E-B123-C6E20C84B5DD}" type="pres">
      <dgm:prSet presAssocID="{808EED2D-709F-494D-851C-E38D4E1589B8}" presName="childNode" presStyleLbl="node1" presStyleIdx="4" presStyleCnt="7" custLinFactY="-43144" custLinFactNeighborY="-100000">
        <dgm:presLayoutVars>
          <dgm:bulletEnabled val="1"/>
        </dgm:presLayoutVars>
      </dgm:prSet>
      <dgm:spPr/>
    </dgm:pt>
    <dgm:pt modelId="{BCEDC07D-8CA1-424F-90E0-FE1C655C1E2E}" type="pres">
      <dgm:prSet presAssocID="{808EED2D-709F-494D-851C-E38D4E1589B8}" presName="aSpace2" presStyleCnt="0"/>
      <dgm:spPr/>
    </dgm:pt>
    <dgm:pt modelId="{3BDD2ECD-A3E8-254B-A3D1-1BEE87D1E6CA}" type="pres">
      <dgm:prSet presAssocID="{3ECD868A-4E74-D84D-99A5-A3111EC9F047}" presName="childNode" presStyleLbl="node1" presStyleIdx="5" presStyleCnt="7" custLinFactY="-43144" custLinFactNeighborY="-100000">
        <dgm:presLayoutVars>
          <dgm:bulletEnabled val="1"/>
        </dgm:presLayoutVars>
      </dgm:prSet>
      <dgm:spPr/>
    </dgm:pt>
    <dgm:pt modelId="{5AC6EE5C-37C5-944B-B381-453659F1DE11}" type="pres">
      <dgm:prSet presAssocID="{3ECD868A-4E74-D84D-99A5-A3111EC9F047}" presName="aSpace2" presStyleCnt="0"/>
      <dgm:spPr/>
    </dgm:pt>
    <dgm:pt modelId="{1DF008D4-FDC2-C54B-A8DB-416D5520A240}" type="pres">
      <dgm:prSet presAssocID="{81DC5460-FFBC-514A-A9CC-FF47D0FCDD23}" presName="childNode" presStyleLbl="node1" presStyleIdx="6" presStyleCnt="7" custLinFactY="-43144" custLinFactNeighborY="-100000">
        <dgm:presLayoutVars>
          <dgm:bulletEnabled val="1"/>
        </dgm:presLayoutVars>
      </dgm:prSet>
      <dgm:spPr/>
    </dgm:pt>
  </dgm:ptLst>
  <dgm:cxnLst>
    <dgm:cxn modelId="{53222C03-5A5A-904F-934C-2372D0DCACEE}" type="presOf" srcId="{D1E58921-D0B0-684F-9F15-42A7DCCC0EFB}" destId="{F8C2866F-2269-1444-ADB3-14EE27D9447B}" srcOrd="0" destOrd="0" presId="urn:microsoft.com/office/officeart/2005/8/layout/lProcess2"/>
    <dgm:cxn modelId="{9AB57605-B8D5-624A-95DB-2A9AA1FFA853}" type="presOf" srcId="{433E2CBC-C7FB-DD49-8983-9B9650212214}" destId="{FD68D1E7-D1EF-554D-90AC-91841E196EB4}" srcOrd="1" destOrd="0" presId="urn:microsoft.com/office/officeart/2005/8/layout/lProcess2"/>
    <dgm:cxn modelId="{5315F50D-A981-0E4A-8972-E2E885615964}" type="presOf" srcId="{0734C509-AB0B-E049-ADC7-4A8177777013}" destId="{43A9E48D-469D-D147-9DB4-9C5254A4AC26}" srcOrd="0" destOrd="0" presId="urn:microsoft.com/office/officeart/2005/8/layout/lProcess2"/>
    <dgm:cxn modelId="{B596AC28-C253-C04E-8654-1790E5E0B4DE}" srcId="{D1E58921-D0B0-684F-9F15-42A7DCCC0EFB}" destId="{433E2CBC-C7FB-DD49-8983-9B9650212214}" srcOrd="0" destOrd="0" parTransId="{B4E35973-86ED-2A47-AB09-CEBC373EA9FA}" sibTransId="{13426F2A-F328-074A-81BB-C474C562C5C6}"/>
    <dgm:cxn modelId="{77B5893B-B295-E440-8FE4-BB207AB138D5}" srcId="{433E2CBC-C7FB-DD49-8983-9B9650212214}" destId="{B0D67B2C-5AEE-774E-8AA9-12FE449FE297}" srcOrd="2" destOrd="0" parTransId="{A9F6E435-F13E-9342-B892-EECDB6D6D655}" sibTransId="{090764B2-4B47-C04B-8163-F07AD8AC89EA}"/>
    <dgm:cxn modelId="{3861CF45-12C3-A147-9080-7BB3B1683699}" srcId="{433E2CBC-C7FB-DD49-8983-9B9650212214}" destId="{3ECD868A-4E74-D84D-99A5-A3111EC9F047}" srcOrd="5" destOrd="0" parTransId="{5750A77C-817C-1A45-94D1-E56F1486DE65}" sibTransId="{27397BFB-1DA3-5B4E-AAC7-C577351A2861}"/>
    <dgm:cxn modelId="{939D3C4E-5C63-9947-B133-4F623EDFE21A}" type="presOf" srcId="{3ECD868A-4E74-D84D-99A5-A3111EC9F047}" destId="{3BDD2ECD-A3E8-254B-A3D1-1BEE87D1E6CA}" srcOrd="0" destOrd="0" presId="urn:microsoft.com/office/officeart/2005/8/layout/lProcess2"/>
    <dgm:cxn modelId="{B0D83B66-2958-3A45-B79C-3947C2EBDAE2}" srcId="{433E2CBC-C7FB-DD49-8983-9B9650212214}" destId="{81DC5460-FFBC-514A-A9CC-FF47D0FCDD23}" srcOrd="6" destOrd="0" parTransId="{48FF3E63-2FA3-1A4B-A2E3-315AFFF14F0D}" sibTransId="{5B3FB859-9FBB-074D-A7F5-EE67553F263B}"/>
    <dgm:cxn modelId="{EA811567-2EBF-9346-A2E2-B647F03E72C0}" srcId="{433E2CBC-C7FB-DD49-8983-9B9650212214}" destId="{808EED2D-709F-494D-851C-E38D4E1589B8}" srcOrd="4" destOrd="0" parTransId="{80F55A16-B379-1047-BBCE-EAE92D5F9192}" sibTransId="{955E182C-ADBB-6040-B603-8C1C9EA70421}"/>
    <dgm:cxn modelId="{D266DC73-92BE-3D42-8E69-925AF0DD2A0A}" type="presOf" srcId="{B2BF3F00-7F13-7042-8DCB-981E2CF879CC}" destId="{2D73410A-BE1A-B34F-A89E-3D5C5F4FC432}" srcOrd="0" destOrd="0" presId="urn:microsoft.com/office/officeart/2005/8/layout/lProcess2"/>
    <dgm:cxn modelId="{C126CB77-78DB-7043-B9FE-E8557CE048EB}" type="presOf" srcId="{B0D67B2C-5AEE-774E-8AA9-12FE449FE297}" destId="{490F0A87-B405-B346-8439-E77BA27F1CF2}" srcOrd="0" destOrd="0" presId="urn:microsoft.com/office/officeart/2005/8/layout/lProcess2"/>
    <dgm:cxn modelId="{3B34F17D-5FFB-9B41-9B89-D940CD4AF65A}" srcId="{433E2CBC-C7FB-DD49-8983-9B9650212214}" destId="{0734C509-AB0B-E049-ADC7-4A8177777013}" srcOrd="3" destOrd="0" parTransId="{9CCC7C53-B2BE-0C44-BDAD-A51F5D63EC20}" sibTransId="{504BA490-96D5-264A-804E-E64873365E39}"/>
    <dgm:cxn modelId="{F6A8058D-9978-F540-BFDC-4C083C97444E}" srcId="{433E2CBC-C7FB-DD49-8983-9B9650212214}" destId="{84F34D72-72BB-1047-958C-6244B0DFB15A}" srcOrd="1" destOrd="0" parTransId="{056F0A90-6A87-564A-B4F4-4BEF922A4A13}" sibTransId="{4CBC7027-700B-884E-817E-B654B3C03342}"/>
    <dgm:cxn modelId="{1CE13399-8250-8C4F-ADA0-4AFB9E9DB87F}" srcId="{433E2CBC-C7FB-DD49-8983-9B9650212214}" destId="{B2BF3F00-7F13-7042-8DCB-981E2CF879CC}" srcOrd="0" destOrd="0" parTransId="{AAB65176-70CA-0141-B2B4-276A298ED009}" sibTransId="{E0C9D9EB-2A0F-F84A-B562-D5C7ABF4B6D4}"/>
    <dgm:cxn modelId="{AE7602C2-46FF-7C47-9BE7-EE2E8C7CB0E1}" type="presOf" srcId="{433E2CBC-C7FB-DD49-8983-9B9650212214}" destId="{73805588-BD47-0847-91E0-C238E80B4B8F}" srcOrd="0" destOrd="0" presId="urn:microsoft.com/office/officeart/2005/8/layout/lProcess2"/>
    <dgm:cxn modelId="{4BBCB9C7-7726-8B47-81B8-BFE2304271DD}" type="presOf" srcId="{81DC5460-FFBC-514A-A9CC-FF47D0FCDD23}" destId="{1DF008D4-FDC2-C54B-A8DB-416D5520A240}" srcOrd="0" destOrd="0" presId="urn:microsoft.com/office/officeart/2005/8/layout/lProcess2"/>
    <dgm:cxn modelId="{3688EDEF-212C-D048-966A-B78DD90A3CCE}" type="presOf" srcId="{84F34D72-72BB-1047-958C-6244B0DFB15A}" destId="{9E49BA48-86F1-1E4C-B23C-8C0AF2A8114B}" srcOrd="0" destOrd="0" presId="urn:microsoft.com/office/officeart/2005/8/layout/lProcess2"/>
    <dgm:cxn modelId="{D29196F4-BB6A-BF4F-A436-B9146F87C533}" type="presOf" srcId="{808EED2D-709F-494D-851C-E38D4E1589B8}" destId="{389339BA-1DFF-884E-B123-C6E20C84B5DD}" srcOrd="0" destOrd="0" presId="urn:microsoft.com/office/officeart/2005/8/layout/lProcess2"/>
    <dgm:cxn modelId="{B851EC38-ABF3-DA46-A3EC-296A071FB994}" type="presParOf" srcId="{F8C2866F-2269-1444-ADB3-14EE27D9447B}" destId="{7087EBDE-EE8E-FB41-BC63-A7083572DBEE}" srcOrd="0" destOrd="0" presId="urn:microsoft.com/office/officeart/2005/8/layout/lProcess2"/>
    <dgm:cxn modelId="{5B6A9218-64F9-7449-8A0F-A0084E53F054}" type="presParOf" srcId="{7087EBDE-EE8E-FB41-BC63-A7083572DBEE}" destId="{73805588-BD47-0847-91E0-C238E80B4B8F}" srcOrd="0" destOrd="0" presId="urn:microsoft.com/office/officeart/2005/8/layout/lProcess2"/>
    <dgm:cxn modelId="{232DBCE7-D52B-B84C-B65E-16B2D493A767}" type="presParOf" srcId="{7087EBDE-EE8E-FB41-BC63-A7083572DBEE}" destId="{FD68D1E7-D1EF-554D-90AC-91841E196EB4}" srcOrd="1" destOrd="0" presId="urn:microsoft.com/office/officeart/2005/8/layout/lProcess2"/>
    <dgm:cxn modelId="{4FD970CA-DC1D-5A4D-BBC6-8FF96FC870E6}" type="presParOf" srcId="{7087EBDE-EE8E-FB41-BC63-A7083572DBEE}" destId="{7F1FA0C3-D381-3848-85F6-3D5DF4B61269}" srcOrd="2" destOrd="0" presId="urn:microsoft.com/office/officeart/2005/8/layout/lProcess2"/>
    <dgm:cxn modelId="{234FCBE6-AD96-304B-9DD7-868FA9E974A1}" type="presParOf" srcId="{7F1FA0C3-D381-3848-85F6-3D5DF4B61269}" destId="{7AD02028-FF1C-EA47-9670-33D66D287E27}" srcOrd="0" destOrd="0" presId="urn:microsoft.com/office/officeart/2005/8/layout/lProcess2"/>
    <dgm:cxn modelId="{46952B65-2101-B245-9E0E-13C4D8626011}" type="presParOf" srcId="{7AD02028-FF1C-EA47-9670-33D66D287E27}" destId="{2D73410A-BE1A-B34F-A89E-3D5C5F4FC432}" srcOrd="0" destOrd="0" presId="urn:microsoft.com/office/officeart/2005/8/layout/lProcess2"/>
    <dgm:cxn modelId="{77632A6B-F249-D34D-83B5-29891CA26DBC}" type="presParOf" srcId="{7AD02028-FF1C-EA47-9670-33D66D287E27}" destId="{E2F0187E-F259-C346-AD21-D971E43B9B6E}" srcOrd="1" destOrd="0" presId="urn:microsoft.com/office/officeart/2005/8/layout/lProcess2"/>
    <dgm:cxn modelId="{DA8DE6A3-6A71-8A40-AE57-9639E1DBAE3F}" type="presParOf" srcId="{7AD02028-FF1C-EA47-9670-33D66D287E27}" destId="{9E49BA48-86F1-1E4C-B23C-8C0AF2A8114B}" srcOrd="2" destOrd="0" presId="urn:microsoft.com/office/officeart/2005/8/layout/lProcess2"/>
    <dgm:cxn modelId="{98DA4664-2A97-5341-AC61-565BA87FAD06}" type="presParOf" srcId="{7AD02028-FF1C-EA47-9670-33D66D287E27}" destId="{DA3A10BA-608C-A341-A421-93BCECBC0B58}" srcOrd="3" destOrd="0" presId="urn:microsoft.com/office/officeart/2005/8/layout/lProcess2"/>
    <dgm:cxn modelId="{61C696FB-56CE-B147-82AA-BAE672E6FF48}" type="presParOf" srcId="{7AD02028-FF1C-EA47-9670-33D66D287E27}" destId="{490F0A87-B405-B346-8439-E77BA27F1CF2}" srcOrd="4" destOrd="0" presId="urn:microsoft.com/office/officeart/2005/8/layout/lProcess2"/>
    <dgm:cxn modelId="{CDBFAFFC-0CCD-4B46-85BF-6C130D497F41}" type="presParOf" srcId="{7AD02028-FF1C-EA47-9670-33D66D287E27}" destId="{85F0026B-26C4-5849-A9BC-B30B5AFF4F8D}" srcOrd="5" destOrd="0" presId="urn:microsoft.com/office/officeart/2005/8/layout/lProcess2"/>
    <dgm:cxn modelId="{E34EEBD1-D52E-234D-A6C7-1F05E0ADF89E}" type="presParOf" srcId="{7AD02028-FF1C-EA47-9670-33D66D287E27}" destId="{43A9E48D-469D-D147-9DB4-9C5254A4AC26}" srcOrd="6" destOrd="0" presId="urn:microsoft.com/office/officeart/2005/8/layout/lProcess2"/>
    <dgm:cxn modelId="{A6F9AACB-B8B3-9A40-802C-733D76FE5557}" type="presParOf" srcId="{7AD02028-FF1C-EA47-9670-33D66D287E27}" destId="{AC389454-2D59-E040-99D8-B409C2CAA9D5}" srcOrd="7" destOrd="0" presId="urn:microsoft.com/office/officeart/2005/8/layout/lProcess2"/>
    <dgm:cxn modelId="{862A435C-5AE0-D54E-98B6-D92568885629}" type="presParOf" srcId="{7AD02028-FF1C-EA47-9670-33D66D287E27}" destId="{389339BA-1DFF-884E-B123-C6E20C84B5DD}" srcOrd="8" destOrd="0" presId="urn:microsoft.com/office/officeart/2005/8/layout/lProcess2"/>
    <dgm:cxn modelId="{B276A172-A212-FA4E-8957-DE1F556F9EC7}" type="presParOf" srcId="{7AD02028-FF1C-EA47-9670-33D66D287E27}" destId="{BCEDC07D-8CA1-424F-90E0-FE1C655C1E2E}" srcOrd="9" destOrd="0" presId="urn:microsoft.com/office/officeart/2005/8/layout/lProcess2"/>
    <dgm:cxn modelId="{4B57EDEA-F5E9-0549-A39C-153F55C1E86B}" type="presParOf" srcId="{7AD02028-FF1C-EA47-9670-33D66D287E27}" destId="{3BDD2ECD-A3E8-254B-A3D1-1BEE87D1E6CA}" srcOrd="10" destOrd="0" presId="urn:microsoft.com/office/officeart/2005/8/layout/lProcess2"/>
    <dgm:cxn modelId="{D6F08BEC-FDB2-F54B-8D0D-4C8F12947509}" type="presParOf" srcId="{7AD02028-FF1C-EA47-9670-33D66D287E27}" destId="{5AC6EE5C-37C5-944B-B381-453659F1DE11}" srcOrd="11" destOrd="0" presId="urn:microsoft.com/office/officeart/2005/8/layout/lProcess2"/>
    <dgm:cxn modelId="{6FE9F883-F5D1-E244-857D-0D74D039A6EE}" type="presParOf" srcId="{7AD02028-FF1C-EA47-9670-33D66D287E27}" destId="{1DF008D4-FDC2-C54B-A8DB-416D5520A240}"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33E2CBC-C7FB-DD49-8983-9B9650212214}">
      <dgm:prSet phldrT="[Text]" custT="1"/>
      <dgm:spPr>
        <a:solidFill>
          <a:schemeClr val="bg2"/>
        </a:solidFill>
        <a:ln>
          <a:solidFill>
            <a:srgbClr val="D1D3D4"/>
          </a:solidFill>
        </a:ln>
      </dgm:spPr>
      <dgm:t>
        <a:bodyPr/>
        <a:lstStyle/>
        <a:p>
          <a:pPr algn="ctr"/>
          <a:r>
            <a:rPr lang="en-US" sz="2800" dirty="0">
              <a:solidFill>
                <a:schemeClr val="bg1"/>
              </a:solidFill>
            </a:rPr>
            <a:t>Store to Memory Module</a:t>
          </a:r>
        </a:p>
      </dgm:t>
    </dgm:pt>
    <dgm:pt modelId="{B4E35973-86ED-2A47-AB09-CEBC373EA9FA}" type="parTrans" cxnId="{B596AC28-C253-C04E-8654-1790E5E0B4DE}">
      <dgm:prSet/>
      <dgm:spPr/>
      <dgm:t>
        <a:bodyPr/>
        <a:lstStyle/>
        <a:p>
          <a:endParaRPr lang="en-US"/>
        </a:p>
      </dgm:t>
    </dgm:pt>
    <dgm:pt modelId="{13426F2A-F328-074A-81BB-C474C562C5C6}" type="sibTrans" cxnId="{B596AC28-C253-C04E-8654-1790E5E0B4DE}">
      <dgm:prSet/>
      <dgm:spPr/>
      <dgm:t>
        <a:bodyPr/>
        <a:lstStyle/>
        <a:p>
          <a:endParaRPr lang="en-US"/>
        </a:p>
      </dgm:t>
    </dgm:pt>
    <dgm:pt modelId="{3ECD868A-4E74-D84D-99A5-A3111EC9F047}">
      <dgm:prSet custT="1"/>
      <dgm:spPr>
        <a:solidFill>
          <a:srgbClr val="ED6F09">
            <a:alpha val="90000"/>
          </a:srgb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rgbClr val="19191B"/>
              </a:solidFill>
              <a:latin typeface="Exo 2"/>
              <a:ea typeface="+mn-ea"/>
              <a:cs typeface="+mn-cs"/>
            </a:rPr>
            <a:t>Data:  0x01000000</a:t>
          </a:r>
        </a:p>
      </dgm:t>
    </dgm:pt>
    <dgm:pt modelId="{5750A77C-817C-1A45-94D1-E56F1486DE65}" type="parTrans" cxnId="{3861CF45-12C3-A147-9080-7BB3B1683699}">
      <dgm:prSet/>
      <dgm:spPr/>
      <dgm:t>
        <a:bodyPr/>
        <a:lstStyle/>
        <a:p>
          <a:endParaRPr lang="en-US"/>
        </a:p>
      </dgm:t>
    </dgm:pt>
    <dgm:pt modelId="{27397BFB-1DA3-5B4E-AAC7-C577351A2861}" type="sibTrans" cxnId="{3861CF45-12C3-A147-9080-7BB3B1683699}">
      <dgm:prSet/>
      <dgm:spPr/>
      <dgm:t>
        <a:bodyPr/>
        <a:lstStyle/>
        <a:p>
          <a:endParaRPr lang="en-US"/>
        </a:p>
      </dgm:t>
    </dgm:pt>
    <dgm:pt modelId="{E11DEB8E-22F8-D545-9543-0B2F69B60D78}">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2100" kern="1200" dirty="0">
              <a:solidFill>
                <a:schemeClr val="bg1"/>
              </a:solidFill>
              <a:latin typeface="Exo 2"/>
              <a:ea typeface="+mn-ea"/>
              <a:cs typeface="+mn-cs"/>
            </a:rPr>
            <a:t>Function Code: 0x58</a:t>
          </a:r>
        </a:p>
      </dgm:t>
    </dgm:pt>
    <dgm:pt modelId="{134E9888-3D3E-2B4B-BB8A-EA8B4EC47426}" type="parTrans" cxnId="{11EEFAE6-9E87-B544-8EE1-CC606880E6DD}">
      <dgm:prSet/>
      <dgm:spPr/>
      <dgm:t>
        <a:bodyPr/>
        <a:lstStyle/>
        <a:p>
          <a:endParaRPr lang="en-US"/>
        </a:p>
      </dgm:t>
    </dgm:pt>
    <dgm:pt modelId="{5073C087-8749-EC47-AD2D-F9EF8752E52B}" type="sibTrans" cxnId="{11EEFAE6-9E87-B544-8EE1-CC606880E6DD}">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7087EBDE-EE8E-FB41-BC63-A7083572DBEE}" type="pres">
      <dgm:prSet presAssocID="{433E2CBC-C7FB-DD49-8983-9B9650212214}" presName="compNode" presStyleCnt="0"/>
      <dgm:spPr/>
    </dgm:pt>
    <dgm:pt modelId="{73805588-BD47-0847-91E0-C238E80B4B8F}" type="pres">
      <dgm:prSet presAssocID="{433E2CBC-C7FB-DD49-8983-9B9650212214}" presName="aNode" presStyleLbl="bgShp" presStyleIdx="0" presStyleCnt="1" custScaleX="99889" custScaleY="99913" custLinFactNeighborY="2052"/>
      <dgm:spPr/>
    </dgm:pt>
    <dgm:pt modelId="{FD68D1E7-D1EF-554D-90AC-91841E196EB4}" type="pres">
      <dgm:prSet presAssocID="{433E2CBC-C7FB-DD49-8983-9B9650212214}" presName="textNode" presStyleLbl="bgShp" presStyleIdx="0" presStyleCnt="1"/>
      <dgm:spPr/>
    </dgm:pt>
    <dgm:pt modelId="{7F1FA0C3-D381-3848-85F6-3D5DF4B61269}" type="pres">
      <dgm:prSet presAssocID="{433E2CBC-C7FB-DD49-8983-9B9650212214}" presName="compChildNode" presStyleCnt="0"/>
      <dgm:spPr/>
    </dgm:pt>
    <dgm:pt modelId="{7AD02028-FF1C-EA47-9670-33D66D287E27}" type="pres">
      <dgm:prSet presAssocID="{433E2CBC-C7FB-DD49-8983-9B9650212214}" presName="theInnerList" presStyleCnt="0"/>
      <dgm:spPr/>
    </dgm:pt>
    <dgm:pt modelId="{C66CC140-0D6A-DF40-A28D-499AD063878E}" type="pres">
      <dgm:prSet presAssocID="{E11DEB8E-22F8-D545-9543-0B2F69B60D78}" presName="childNode" presStyleLbl="node1" presStyleIdx="0" presStyleCnt="2" custLinFactNeighborY="-8271">
        <dgm:presLayoutVars>
          <dgm:bulletEnabled val="1"/>
        </dgm:presLayoutVars>
      </dgm:prSet>
      <dgm:spPr/>
    </dgm:pt>
    <dgm:pt modelId="{700A495A-A37B-864C-8AD5-F34647AED690}" type="pres">
      <dgm:prSet presAssocID="{E11DEB8E-22F8-D545-9543-0B2F69B60D78}" presName="aSpace2" presStyleCnt="0"/>
      <dgm:spPr/>
    </dgm:pt>
    <dgm:pt modelId="{3BDD2ECD-A3E8-254B-A3D1-1BEE87D1E6CA}" type="pres">
      <dgm:prSet presAssocID="{3ECD868A-4E74-D84D-99A5-A3111EC9F047}" presName="childNode" presStyleLbl="node1" presStyleIdx="1" presStyleCnt="2" custLinFactNeighborY="-71236">
        <dgm:presLayoutVars>
          <dgm:bulletEnabled val="1"/>
        </dgm:presLayoutVars>
      </dgm:prSet>
      <dgm:spPr/>
    </dgm:pt>
  </dgm:ptLst>
  <dgm:cxnLst>
    <dgm:cxn modelId="{53222C03-5A5A-904F-934C-2372D0DCACEE}" type="presOf" srcId="{D1E58921-D0B0-684F-9F15-42A7DCCC0EFB}" destId="{F8C2866F-2269-1444-ADB3-14EE27D9447B}" srcOrd="0" destOrd="0" presId="urn:microsoft.com/office/officeart/2005/8/layout/lProcess2"/>
    <dgm:cxn modelId="{6BF0CD0E-A03B-E540-B269-5143A1058158}" type="presOf" srcId="{433E2CBC-C7FB-DD49-8983-9B9650212214}" destId="{FD68D1E7-D1EF-554D-90AC-91841E196EB4}" srcOrd="1" destOrd="0" presId="urn:microsoft.com/office/officeart/2005/8/layout/lProcess2"/>
    <dgm:cxn modelId="{B596AC28-C253-C04E-8654-1790E5E0B4DE}" srcId="{D1E58921-D0B0-684F-9F15-42A7DCCC0EFB}" destId="{433E2CBC-C7FB-DD49-8983-9B9650212214}" srcOrd="0" destOrd="0" parTransId="{B4E35973-86ED-2A47-AB09-CEBC373EA9FA}" sibTransId="{13426F2A-F328-074A-81BB-C474C562C5C6}"/>
    <dgm:cxn modelId="{051AC12A-12F7-CA41-9F42-AEB9777FCB81}" type="presOf" srcId="{433E2CBC-C7FB-DD49-8983-9B9650212214}" destId="{73805588-BD47-0847-91E0-C238E80B4B8F}" srcOrd="0" destOrd="0" presId="urn:microsoft.com/office/officeart/2005/8/layout/lProcess2"/>
    <dgm:cxn modelId="{3861CF45-12C3-A147-9080-7BB3B1683699}" srcId="{433E2CBC-C7FB-DD49-8983-9B9650212214}" destId="{3ECD868A-4E74-D84D-99A5-A3111EC9F047}" srcOrd="1" destOrd="0" parTransId="{5750A77C-817C-1A45-94D1-E56F1486DE65}" sibTransId="{27397BFB-1DA3-5B4E-AAC7-C577351A2861}"/>
    <dgm:cxn modelId="{CB209D4A-1A62-214A-9B1E-8154CA8E516F}" type="presOf" srcId="{3ECD868A-4E74-D84D-99A5-A3111EC9F047}" destId="{3BDD2ECD-A3E8-254B-A3D1-1BEE87D1E6CA}" srcOrd="0" destOrd="0" presId="urn:microsoft.com/office/officeart/2005/8/layout/lProcess2"/>
    <dgm:cxn modelId="{48551CA8-0B6B-B746-88D0-43E6FF2476E5}" type="presOf" srcId="{E11DEB8E-22F8-D545-9543-0B2F69B60D78}" destId="{C66CC140-0D6A-DF40-A28D-499AD063878E}" srcOrd="0" destOrd="0" presId="urn:microsoft.com/office/officeart/2005/8/layout/lProcess2"/>
    <dgm:cxn modelId="{11EEFAE6-9E87-B544-8EE1-CC606880E6DD}" srcId="{433E2CBC-C7FB-DD49-8983-9B9650212214}" destId="{E11DEB8E-22F8-D545-9543-0B2F69B60D78}" srcOrd="0" destOrd="0" parTransId="{134E9888-3D3E-2B4B-BB8A-EA8B4EC47426}" sibTransId="{5073C087-8749-EC47-AD2D-F9EF8752E52B}"/>
    <dgm:cxn modelId="{A013AFED-627E-7241-8D41-5FDC99FE05F1}" type="presParOf" srcId="{F8C2866F-2269-1444-ADB3-14EE27D9447B}" destId="{7087EBDE-EE8E-FB41-BC63-A7083572DBEE}" srcOrd="0" destOrd="0" presId="urn:microsoft.com/office/officeart/2005/8/layout/lProcess2"/>
    <dgm:cxn modelId="{B7643C45-90E3-7D40-9C21-BEB145B795AC}" type="presParOf" srcId="{7087EBDE-EE8E-FB41-BC63-A7083572DBEE}" destId="{73805588-BD47-0847-91E0-C238E80B4B8F}" srcOrd="0" destOrd="0" presId="urn:microsoft.com/office/officeart/2005/8/layout/lProcess2"/>
    <dgm:cxn modelId="{DFA13409-962F-4E47-BC7D-6A7535A380AE}" type="presParOf" srcId="{7087EBDE-EE8E-FB41-BC63-A7083572DBEE}" destId="{FD68D1E7-D1EF-554D-90AC-91841E196EB4}" srcOrd="1" destOrd="0" presId="urn:microsoft.com/office/officeart/2005/8/layout/lProcess2"/>
    <dgm:cxn modelId="{54B8D280-7C25-0348-8C0C-06CD847DAB5D}" type="presParOf" srcId="{7087EBDE-EE8E-FB41-BC63-A7083572DBEE}" destId="{7F1FA0C3-D381-3848-85F6-3D5DF4B61269}" srcOrd="2" destOrd="0" presId="urn:microsoft.com/office/officeart/2005/8/layout/lProcess2"/>
    <dgm:cxn modelId="{2BD58309-724E-B54A-9746-8137AE78323A}" type="presParOf" srcId="{7F1FA0C3-D381-3848-85F6-3D5DF4B61269}" destId="{7AD02028-FF1C-EA47-9670-33D66D287E27}" srcOrd="0" destOrd="0" presId="urn:microsoft.com/office/officeart/2005/8/layout/lProcess2"/>
    <dgm:cxn modelId="{225EC463-8E27-E94E-BD70-9D1B1DEEE1C8}" type="presParOf" srcId="{7AD02028-FF1C-EA47-9670-33D66D287E27}" destId="{C66CC140-0D6A-DF40-A28D-499AD063878E}" srcOrd="0" destOrd="0" presId="urn:microsoft.com/office/officeart/2005/8/layout/lProcess2"/>
    <dgm:cxn modelId="{945CB7D8-CD8B-804B-ACF6-7428761EAAB7}" type="presParOf" srcId="{7AD02028-FF1C-EA47-9670-33D66D287E27}" destId="{700A495A-A37B-864C-8AD5-F34647AED690}" srcOrd="1" destOrd="0" presId="urn:microsoft.com/office/officeart/2005/8/layout/lProcess2"/>
    <dgm:cxn modelId="{8F7E894B-84A7-7848-BD98-019ECECCD78B}" type="presParOf" srcId="{7AD02028-FF1C-EA47-9670-33D66D287E27}" destId="{3BDD2ECD-A3E8-254B-A3D1-1BEE87D1E6C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6F6408A-F1F1-C041-8378-9E5D1AD1F19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8A8CF28B-B87C-DA4E-A5A6-63BE79D580C3}">
      <dgm:prSet phldrT="[Text]" custT="1"/>
      <dgm:spPr>
        <a:solidFill>
          <a:schemeClr val="bg2"/>
        </a:solidFill>
        <a:ln>
          <a:solidFill>
            <a:schemeClr val="bg1"/>
          </a:solidFill>
        </a:ln>
      </dgm:spPr>
      <dgm:t>
        <a:bodyPr/>
        <a:lstStyle/>
        <a:p>
          <a:r>
            <a:rPr lang="en-US" sz="2400" dirty="0">
              <a:solidFill>
                <a:schemeClr val="bg1"/>
              </a:solidFill>
            </a:rPr>
            <a:t>PCCC</a:t>
          </a:r>
          <a:endParaRPr lang="en-US" sz="1800" dirty="0">
            <a:solidFill>
              <a:schemeClr val="bg1"/>
            </a:solidFill>
          </a:endParaRPr>
        </a:p>
      </dgm:t>
    </dgm:pt>
    <dgm:pt modelId="{A5B06A9E-95AF-084C-B833-91A2D1E1E16C}" type="parTrans" cxnId="{A77651B7-2B7E-7241-8824-FEAD8B94F0DE}">
      <dgm:prSet/>
      <dgm:spPr/>
      <dgm:t>
        <a:bodyPr/>
        <a:lstStyle/>
        <a:p>
          <a:endParaRPr lang="en-US"/>
        </a:p>
      </dgm:t>
    </dgm:pt>
    <dgm:pt modelId="{9C8F1154-2D61-5049-97D8-D5F9CEB616C7}" type="sibTrans" cxnId="{A77651B7-2B7E-7241-8824-FEAD8B94F0DE}">
      <dgm:prSet/>
      <dgm:spPr/>
      <dgm:t>
        <a:bodyPr/>
        <a:lstStyle/>
        <a:p>
          <a:endParaRPr lang="en-US"/>
        </a:p>
      </dgm:t>
    </dgm:pt>
    <dgm:pt modelId="{8DFBC015-8570-4D4E-8828-84D5E422A54C}">
      <dgm:prSet phldrT="[Text]" custT="1"/>
      <dgm:spPr>
        <a:solidFill>
          <a:srgbClr val="094E78"/>
        </a:solidFill>
      </dgm:spPr>
      <dgm:t>
        <a:bodyPr/>
        <a:lstStyle/>
        <a:p>
          <a:r>
            <a:rPr lang="en-US" sz="1800" dirty="0"/>
            <a:t>CMD</a:t>
          </a:r>
          <a:endParaRPr lang="en-US" sz="1000" dirty="0"/>
        </a:p>
      </dgm:t>
    </dgm:pt>
    <dgm:pt modelId="{431A33CB-440B-3743-BF43-7ACF085BFE31}" type="sibTrans" cxnId="{3456E1D1-ACE1-1A44-8051-4AC33414414C}">
      <dgm:prSet/>
      <dgm:spPr/>
      <dgm:t>
        <a:bodyPr/>
        <a:lstStyle/>
        <a:p>
          <a:endParaRPr lang="en-US"/>
        </a:p>
      </dgm:t>
    </dgm:pt>
    <dgm:pt modelId="{845DE505-C6C8-A840-A992-54DC84A521FB}" type="parTrans" cxnId="{3456E1D1-ACE1-1A44-8051-4AC33414414C}">
      <dgm:prSet/>
      <dgm:spPr/>
      <dgm:t>
        <a:bodyPr/>
        <a:lstStyle/>
        <a:p>
          <a:endParaRPr lang="en-US"/>
        </a:p>
      </dgm:t>
    </dgm:pt>
    <dgm:pt modelId="{F078BBFF-F6B4-6B48-B429-98820E6BF08F}">
      <dgm:prSet phldrT="[Text]" custT="1"/>
      <dgm:spPr>
        <a:solidFill>
          <a:schemeClr val="accent3"/>
        </a:solidFill>
      </dgm:spPr>
      <dgm:t>
        <a:bodyPr/>
        <a:lstStyle/>
        <a:p>
          <a:r>
            <a:rPr lang="en-US" sz="1800" dirty="0">
              <a:solidFill>
                <a:schemeClr val="bg2"/>
              </a:solidFill>
            </a:rPr>
            <a:t>Data</a:t>
          </a:r>
        </a:p>
      </dgm:t>
    </dgm:pt>
    <dgm:pt modelId="{4B127D10-5419-5242-A73D-ED9BFFE830F1}" type="sibTrans" cxnId="{43730609-DE88-6944-8DDD-40623B2FAC7D}">
      <dgm:prSet/>
      <dgm:spPr/>
      <dgm:t>
        <a:bodyPr/>
        <a:lstStyle/>
        <a:p>
          <a:endParaRPr lang="en-US"/>
        </a:p>
      </dgm:t>
    </dgm:pt>
    <dgm:pt modelId="{4D52B1F0-1E97-0F4B-821B-313A4CC3CB52}" type="parTrans" cxnId="{43730609-DE88-6944-8DDD-40623B2FAC7D}">
      <dgm:prSet/>
      <dgm:spPr/>
      <dgm:t>
        <a:bodyPr/>
        <a:lstStyle/>
        <a:p>
          <a:endParaRPr lang="en-US"/>
        </a:p>
      </dgm:t>
    </dgm:pt>
    <dgm:pt modelId="{1B85C751-036F-BD4A-BF3A-F2C1DABACC82}">
      <dgm:prSet phldrT="[Text]" custT="1"/>
      <dgm:spPr>
        <a:solidFill>
          <a:srgbClr val="094E78"/>
        </a:solidFill>
      </dgm:spPr>
      <dgm:t>
        <a:bodyPr/>
        <a:lstStyle/>
        <a:p>
          <a:r>
            <a:rPr lang="en-US" sz="1800" dirty="0"/>
            <a:t>FNC</a:t>
          </a:r>
        </a:p>
      </dgm:t>
    </dgm:pt>
    <dgm:pt modelId="{7047ED9D-9B0F-464D-AC82-3721A0BA8CFE}" type="parTrans" cxnId="{277EC9DC-21D5-0842-8934-F4A430B7C4B0}">
      <dgm:prSet/>
      <dgm:spPr/>
      <dgm:t>
        <a:bodyPr/>
        <a:lstStyle/>
        <a:p>
          <a:endParaRPr lang="en-US"/>
        </a:p>
      </dgm:t>
    </dgm:pt>
    <dgm:pt modelId="{1131A192-AAC3-294F-9231-32E6C71C31E4}" type="sibTrans" cxnId="{277EC9DC-21D5-0842-8934-F4A430B7C4B0}">
      <dgm:prSet/>
      <dgm:spPr/>
      <dgm:t>
        <a:bodyPr/>
        <a:lstStyle/>
        <a:p>
          <a:endParaRPr lang="en-US"/>
        </a:p>
      </dgm:t>
    </dgm:pt>
    <dgm:pt modelId="{480ECC1A-E6F7-DB49-9A94-B85EE6284CD3}">
      <dgm:prSet phldrT="[Text]" custT="1"/>
      <dgm:spPr>
        <a:solidFill>
          <a:srgbClr val="094E78"/>
        </a:solidFill>
      </dgm:spPr>
      <dgm:t>
        <a:bodyPr/>
        <a:lstStyle/>
        <a:p>
          <a:r>
            <a:rPr lang="en-US" sz="1800" dirty="0"/>
            <a:t>TNS</a:t>
          </a:r>
        </a:p>
      </dgm:t>
    </dgm:pt>
    <dgm:pt modelId="{F083A009-BB7F-A441-B70C-4C7BEA932A9D}" type="parTrans" cxnId="{49867590-08C1-A549-913E-CA7A41B00B9E}">
      <dgm:prSet/>
      <dgm:spPr/>
      <dgm:t>
        <a:bodyPr/>
        <a:lstStyle/>
        <a:p>
          <a:endParaRPr lang="en-US"/>
        </a:p>
      </dgm:t>
    </dgm:pt>
    <dgm:pt modelId="{38EC6504-B243-B84E-8BFF-BB44E5CF5078}" type="sibTrans" cxnId="{49867590-08C1-A549-913E-CA7A41B00B9E}">
      <dgm:prSet/>
      <dgm:spPr/>
      <dgm:t>
        <a:bodyPr/>
        <a:lstStyle/>
        <a:p>
          <a:endParaRPr lang="en-US"/>
        </a:p>
      </dgm:t>
    </dgm:pt>
    <dgm:pt modelId="{7716992D-9BC2-304B-97FC-FF72B638DAB0}">
      <dgm:prSet phldrT="[Text]"/>
      <dgm:spPr>
        <a:noFill/>
        <a:ln>
          <a:noFill/>
        </a:ln>
      </dgm:spPr>
      <dgm:t>
        <a:bodyPr/>
        <a:lstStyle/>
        <a:p>
          <a:endParaRPr lang="en-US" dirty="0"/>
        </a:p>
      </dgm:t>
    </dgm:pt>
    <dgm:pt modelId="{480026B2-A579-E543-8DED-002EB2B8529A}" type="parTrans" cxnId="{6011C9C5-A6BC-B94D-8A2A-CF8D6331C686}">
      <dgm:prSet/>
      <dgm:spPr/>
      <dgm:t>
        <a:bodyPr/>
        <a:lstStyle/>
        <a:p>
          <a:endParaRPr lang="en-US"/>
        </a:p>
      </dgm:t>
    </dgm:pt>
    <dgm:pt modelId="{8F95F0AF-8342-C648-85FF-AC5D9767D505}" type="sibTrans" cxnId="{6011C9C5-A6BC-B94D-8A2A-CF8D6331C686}">
      <dgm:prSet/>
      <dgm:spPr/>
      <dgm:t>
        <a:bodyPr/>
        <a:lstStyle/>
        <a:p>
          <a:endParaRPr lang="en-US"/>
        </a:p>
      </dgm:t>
    </dgm:pt>
    <dgm:pt modelId="{095BEBE1-3257-3344-BDFD-7F0F22C1F547}">
      <dgm:prSet phldrT="[Text]"/>
      <dgm:spPr>
        <a:noFill/>
        <a:ln>
          <a:noFill/>
        </a:ln>
      </dgm:spPr>
      <dgm:t>
        <a:bodyPr/>
        <a:lstStyle/>
        <a:p>
          <a:endParaRPr lang="en-US" dirty="0"/>
        </a:p>
      </dgm:t>
    </dgm:pt>
    <dgm:pt modelId="{555F8FDA-43C9-9549-828B-17F7B6B141C0}" type="parTrans" cxnId="{7D57950A-CE70-F74A-A5C5-8EF25FC19DD7}">
      <dgm:prSet/>
      <dgm:spPr/>
      <dgm:t>
        <a:bodyPr/>
        <a:lstStyle/>
        <a:p>
          <a:endParaRPr lang="en-US"/>
        </a:p>
      </dgm:t>
    </dgm:pt>
    <dgm:pt modelId="{4D5947B8-D74E-1E4C-9BB5-AC6C94430B19}" type="sibTrans" cxnId="{7D57950A-CE70-F74A-A5C5-8EF25FC19DD7}">
      <dgm:prSet/>
      <dgm:spPr/>
      <dgm:t>
        <a:bodyPr/>
        <a:lstStyle/>
        <a:p>
          <a:endParaRPr lang="en-US"/>
        </a:p>
      </dgm:t>
    </dgm:pt>
    <dgm:pt modelId="{CE2FE43F-D9D4-B644-9207-05B3DAC32382}">
      <dgm:prSet phldrT="[Text]"/>
      <dgm:spPr>
        <a:noFill/>
        <a:ln>
          <a:noFill/>
        </a:ln>
      </dgm:spPr>
      <dgm:t>
        <a:bodyPr/>
        <a:lstStyle/>
        <a:p>
          <a:endParaRPr lang="en-US" dirty="0">
            <a:solidFill>
              <a:schemeClr val="bg1"/>
            </a:solidFill>
          </a:endParaRPr>
        </a:p>
      </dgm:t>
    </dgm:pt>
    <dgm:pt modelId="{BFF22C72-B74A-6F4A-A25A-F10E112FD393}" type="parTrans" cxnId="{A4910702-FE85-E24D-A9EF-FF3AB27C3326}">
      <dgm:prSet/>
      <dgm:spPr/>
      <dgm:t>
        <a:bodyPr/>
        <a:lstStyle/>
        <a:p>
          <a:endParaRPr lang="en-US"/>
        </a:p>
      </dgm:t>
    </dgm:pt>
    <dgm:pt modelId="{50228596-D2E3-864B-8143-66114D7E8A87}" type="sibTrans" cxnId="{A4910702-FE85-E24D-A9EF-FF3AB27C3326}">
      <dgm:prSet/>
      <dgm:spPr/>
      <dgm:t>
        <a:bodyPr/>
        <a:lstStyle/>
        <a:p>
          <a:endParaRPr lang="en-US"/>
        </a:p>
      </dgm:t>
    </dgm:pt>
    <dgm:pt modelId="{09B8562D-53E1-D145-AAC0-CE8F54B9CE0A}">
      <dgm:prSet phldrT="[Text]"/>
      <dgm:spPr>
        <a:noFill/>
        <a:ln>
          <a:noFill/>
        </a:ln>
      </dgm:spPr>
      <dgm:t>
        <a:bodyPr/>
        <a:lstStyle/>
        <a:p>
          <a:endParaRPr lang="en-US" dirty="0">
            <a:solidFill>
              <a:schemeClr val="bg1"/>
            </a:solidFill>
          </a:endParaRPr>
        </a:p>
      </dgm:t>
    </dgm:pt>
    <dgm:pt modelId="{832B235F-5C5F-1445-8AAE-B8EC88C5F213}" type="parTrans" cxnId="{6EB111AF-E04D-004E-9F0E-FE52B3E91A76}">
      <dgm:prSet/>
      <dgm:spPr/>
      <dgm:t>
        <a:bodyPr/>
        <a:lstStyle/>
        <a:p>
          <a:endParaRPr lang="en-US"/>
        </a:p>
      </dgm:t>
    </dgm:pt>
    <dgm:pt modelId="{CCE3143B-535A-244E-B082-12AEB13DE638}" type="sibTrans" cxnId="{6EB111AF-E04D-004E-9F0E-FE52B3E91A76}">
      <dgm:prSet/>
      <dgm:spPr/>
      <dgm:t>
        <a:bodyPr/>
        <a:lstStyle/>
        <a:p>
          <a:endParaRPr lang="en-US"/>
        </a:p>
      </dgm:t>
    </dgm:pt>
    <dgm:pt modelId="{976FFE66-63E2-1445-A431-B9F560F0DA7F}">
      <dgm:prSet phldrT="[Text]"/>
      <dgm:spPr>
        <a:noFill/>
        <a:ln>
          <a:noFill/>
        </a:ln>
      </dgm:spPr>
      <dgm:t>
        <a:bodyPr/>
        <a:lstStyle/>
        <a:p>
          <a:endParaRPr lang="en-US" dirty="0">
            <a:solidFill>
              <a:schemeClr val="bg1"/>
            </a:solidFill>
          </a:endParaRPr>
        </a:p>
      </dgm:t>
    </dgm:pt>
    <dgm:pt modelId="{41FEEB34-C67F-D54C-835E-0729EFE7B617}" type="parTrans" cxnId="{CF76744B-5D11-8048-8A17-2F30FB9221E3}">
      <dgm:prSet/>
      <dgm:spPr/>
      <dgm:t>
        <a:bodyPr/>
        <a:lstStyle/>
        <a:p>
          <a:endParaRPr lang="en-US"/>
        </a:p>
      </dgm:t>
    </dgm:pt>
    <dgm:pt modelId="{866743CE-3D48-334A-A52C-84270915B17C}" type="sibTrans" cxnId="{CF76744B-5D11-8048-8A17-2F30FB9221E3}">
      <dgm:prSet/>
      <dgm:spPr/>
      <dgm:t>
        <a:bodyPr/>
        <a:lstStyle/>
        <a:p>
          <a:endParaRPr lang="en-US"/>
        </a:p>
      </dgm:t>
    </dgm:pt>
    <dgm:pt modelId="{F92EEA2F-9486-4E41-B688-7BCAFD8A9AEA}">
      <dgm:prSet phldrT="[Text]"/>
      <dgm:spPr>
        <a:noFill/>
        <a:ln>
          <a:noFill/>
        </a:ln>
      </dgm:spPr>
      <dgm:t>
        <a:bodyPr/>
        <a:lstStyle/>
        <a:p>
          <a:endParaRPr lang="en-US" dirty="0">
            <a:solidFill>
              <a:schemeClr val="bg1"/>
            </a:solidFill>
          </a:endParaRPr>
        </a:p>
      </dgm:t>
    </dgm:pt>
    <dgm:pt modelId="{7A4AE88D-E9A7-0D47-B169-509623B2E149}" type="parTrans" cxnId="{23EA6690-F456-D74F-B0A8-ECF22F324E6F}">
      <dgm:prSet/>
      <dgm:spPr/>
      <dgm:t>
        <a:bodyPr/>
        <a:lstStyle/>
        <a:p>
          <a:endParaRPr lang="en-US"/>
        </a:p>
      </dgm:t>
    </dgm:pt>
    <dgm:pt modelId="{E13353E8-C667-5F49-A334-81E4E723AD8F}" type="sibTrans" cxnId="{23EA6690-F456-D74F-B0A8-ECF22F324E6F}">
      <dgm:prSet/>
      <dgm:spPr/>
      <dgm:t>
        <a:bodyPr/>
        <a:lstStyle/>
        <a:p>
          <a:endParaRPr lang="en-US"/>
        </a:p>
      </dgm:t>
    </dgm:pt>
    <dgm:pt modelId="{BED9092B-4EA3-014B-9793-9E60713383F4}" type="pres">
      <dgm:prSet presAssocID="{16F6408A-F1F1-C041-8378-9E5D1AD1F19C}" presName="Name0" presStyleCnt="0">
        <dgm:presLayoutVars>
          <dgm:chPref val="1"/>
          <dgm:dir/>
          <dgm:animOne val="branch"/>
          <dgm:animLvl val="lvl"/>
          <dgm:resizeHandles/>
        </dgm:presLayoutVars>
      </dgm:prSet>
      <dgm:spPr/>
    </dgm:pt>
    <dgm:pt modelId="{BC7DA822-70C2-3349-A672-ACDE0F17F295}" type="pres">
      <dgm:prSet presAssocID="{8A8CF28B-B87C-DA4E-A5A6-63BE79D580C3}" presName="vertOne" presStyleCnt="0"/>
      <dgm:spPr/>
    </dgm:pt>
    <dgm:pt modelId="{445AA494-F4EA-E340-90B0-7E271F93CCFA}" type="pres">
      <dgm:prSet presAssocID="{8A8CF28B-B87C-DA4E-A5A6-63BE79D580C3}" presName="txOne" presStyleLbl="node0" presStyleIdx="0" presStyleCnt="1" custLinFactNeighborY="-8879">
        <dgm:presLayoutVars>
          <dgm:chPref val="3"/>
        </dgm:presLayoutVars>
      </dgm:prSet>
      <dgm:spPr/>
    </dgm:pt>
    <dgm:pt modelId="{361F9FB7-0982-9C4F-ACEC-D3071E80BA39}" type="pres">
      <dgm:prSet presAssocID="{8A8CF28B-B87C-DA4E-A5A6-63BE79D580C3}" presName="parTransOne" presStyleCnt="0"/>
      <dgm:spPr/>
    </dgm:pt>
    <dgm:pt modelId="{D133BF8C-C06D-9A46-BB06-14897DCDB710}" type="pres">
      <dgm:prSet presAssocID="{8A8CF28B-B87C-DA4E-A5A6-63BE79D580C3}" presName="horzOne" presStyleCnt="0"/>
      <dgm:spPr/>
    </dgm:pt>
    <dgm:pt modelId="{63CE26F5-3FCE-1F4D-B38D-D81677188A33}" type="pres">
      <dgm:prSet presAssocID="{8DFBC015-8570-4D4E-8828-84D5E422A54C}" presName="vertTwo" presStyleCnt="0"/>
      <dgm:spPr/>
    </dgm:pt>
    <dgm:pt modelId="{C36F0266-78F6-5A44-B4BF-021A7758756D}" type="pres">
      <dgm:prSet presAssocID="{8DFBC015-8570-4D4E-8828-84D5E422A54C}" presName="txTwo" presStyleLbl="node2" presStyleIdx="0" presStyleCnt="4">
        <dgm:presLayoutVars>
          <dgm:chPref val="3"/>
        </dgm:presLayoutVars>
      </dgm:prSet>
      <dgm:spPr/>
    </dgm:pt>
    <dgm:pt modelId="{745A8977-AFB8-AF4B-AA27-5D73B15F87FF}" type="pres">
      <dgm:prSet presAssocID="{8DFBC015-8570-4D4E-8828-84D5E422A54C}" presName="horzTwo" presStyleCnt="0"/>
      <dgm:spPr/>
    </dgm:pt>
    <dgm:pt modelId="{22486473-7C82-CA4C-9DE8-9FD4534B7EB3}" type="pres">
      <dgm:prSet presAssocID="{431A33CB-440B-3743-BF43-7ACF085BFE31}" presName="sibSpaceTwo" presStyleCnt="0"/>
      <dgm:spPr/>
    </dgm:pt>
    <dgm:pt modelId="{2AD98B2F-773B-694D-8CFC-ED1BE533A682}" type="pres">
      <dgm:prSet presAssocID="{480ECC1A-E6F7-DB49-9A94-B85EE6284CD3}" presName="vertTwo" presStyleCnt="0"/>
      <dgm:spPr/>
    </dgm:pt>
    <dgm:pt modelId="{649312D2-F779-734A-A717-64BD7F1A66CF}" type="pres">
      <dgm:prSet presAssocID="{480ECC1A-E6F7-DB49-9A94-B85EE6284CD3}" presName="txTwo" presStyleLbl="node2" presStyleIdx="1" presStyleCnt="4">
        <dgm:presLayoutVars>
          <dgm:chPref val="3"/>
        </dgm:presLayoutVars>
      </dgm:prSet>
      <dgm:spPr/>
    </dgm:pt>
    <dgm:pt modelId="{8B5B6B73-0F78-4845-9A35-C86E6A7FC206}" type="pres">
      <dgm:prSet presAssocID="{480ECC1A-E6F7-DB49-9A94-B85EE6284CD3}" presName="parTransTwo" presStyleCnt="0"/>
      <dgm:spPr/>
    </dgm:pt>
    <dgm:pt modelId="{AD02DB24-8941-4543-A9C9-52642C14BA74}" type="pres">
      <dgm:prSet presAssocID="{480ECC1A-E6F7-DB49-9A94-B85EE6284CD3}" presName="horzTwo" presStyleCnt="0"/>
      <dgm:spPr/>
    </dgm:pt>
    <dgm:pt modelId="{F7FAD7E5-2149-5845-A60D-5000A719420B}" type="pres">
      <dgm:prSet presAssocID="{095BEBE1-3257-3344-BDFD-7F0F22C1F547}" presName="vertThree" presStyleCnt="0"/>
      <dgm:spPr/>
    </dgm:pt>
    <dgm:pt modelId="{5AFB4C41-0D53-8648-8A22-9E845E4DFF07}" type="pres">
      <dgm:prSet presAssocID="{095BEBE1-3257-3344-BDFD-7F0F22C1F547}" presName="txThree" presStyleLbl="node3" presStyleIdx="0" presStyleCnt="6">
        <dgm:presLayoutVars>
          <dgm:chPref val="3"/>
        </dgm:presLayoutVars>
      </dgm:prSet>
      <dgm:spPr/>
    </dgm:pt>
    <dgm:pt modelId="{62D699DB-D22C-244C-9EDC-7A757A2C97A2}" type="pres">
      <dgm:prSet presAssocID="{095BEBE1-3257-3344-BDFD-7F0F22C1F547}" presName="horzThree" presStyleCnt="0"/>
      <dgm:spPr/>
    </dgm:pt>
    <dgm:pt modelId="{742706FF-8F3A-284D-ADB7-F7338AB60DF8}" type="pres">
      <dgm:prSet presAssocID="{4D5947B8-D74E-1E4C-9BB5-AC6C94430B19}" presName="sibSpaceThree" presStyleCnt="0"/>
      <dgm:spPr/>
    </dgm:pt>
    <dgm:pt modelId="{9922BC4C-5767-2E40-9146-1F61241CC47E}" type="pres">
      <dgm:prSet presAssocID="{7716992D-9BC2-304B-97FC-FF72B638DAB0}" presName="vertThree" presStyleCnt="0"/>
      <dgm:spPr/>
    </dgm:pt>
    <dgm:pt modelId="{6A484D81-FA50-BF40-8BF3-381F0BA0D6C9}" type="pres">
      <dgm:prSet presAssocID="{7716992D-9BC2-304B-97FC-FF72B638DAB0}" presName="txThree" presStyleLbl="node3" presStyleIdx="1" presStyleCnt="6">
        <dgm:presLayoutVars>
          <dgm:chPref val="3"/>
        </dgm:presLayoutVars>
      </dgm:prSet>
      <dgm:spPr/>
    </dgm:pt>
    <dgm:pt modelId="{2057CCCB-AA28-614D-BC7C-209B808447E3}" type="pres">
      <dgm:prSet presAssocID="{7716992D-9BC2-304B-97FC-FF72B638DAB0}" presName="horzThree" presStyleCnt="0"/>
      <dgm:spPr/>
    </dgm:pt>
    <dgm:pt modelId="{B6F42E64-E6EA-9046-83B9-E48152D63BC7}" type="pres">
      <dgm:prSet presAssocID="{38EC6504-B243-B84E-8BFF-BB44E5CF5078}" presName="sibSpaceTwo" presStyleCnt="0"/>
      <dgm:spPr/>
    </dgm:pt>
    <dgm:pt modelId="{F845F4B1-1C14-AD44-8E4E-4C2B9DD9510B}" type="pres">
      <dgm:prSet presAssocID="{1B85C751-036F-BD4A-BF3A-F2C1DABACC82}" presName="vertTwo" presStyleCnt="0"/>
      <dgm:spPr/>
    </dgm:pt>
    <dgm:pt modelId="{58A7BEEA-39EB-784F-8990-E1AD0239B24B}" type="pres">
      <dgm:prSet presAssocID="{1B85C751-036F-BD4A-BF3A-F2C1DABACC82}" presName="txTwo" presStyleLbl="node2" presStyleIdx="2" presStyleCnt="4">
        <dgm:presLayoutVars>
          <dgm:chPref val="3"/>
        </dgm:presLayoutVars>
      </dgm:prSet>
      <dgm:spPr/>
    </dgm:pt>
    <dgm:pt modelId="{62AB556E-CE5D-5D45-8D23-BA539E9FCA9C}" type="pres">
      <dgm:prSet presAssocID="{1B85C751-036F-BD4A-BF3A-F2C1DABACC82}" presName="horzTwo" presStyleCnt="0"/>
      <dgm:spPr/>
    </dgm:pt>
    <dgm:pt modelId="{39315032-518D-B94D-BD6D-A898E5A23AB9}" type="pres">
      <dgm:prSet presAssocID="{1131A192-AAC3-294F-9231-32E6C71C31E4}" presName="sibSpaceTwo" presStyleCnt="0"/>
      <dgm:spPr/>
    </dgm:pt>
    <dgm:pt modelId="{F5CF61C0-AA76-8E48-B9E2-BC504E9C51C4}" type="pres">
      <dgm:prSet presAssocID="{F078BBFF-F6B4-6B48-B429-98820E6BF08F}" presName="vertTwo" presStyleCnt="0"/>
      <dgm:spPr/>
    </dgm:pt>
    <dgm:pt modelId="{7CE66792-18C5-F143-A2EB-81E5A74DABAC}" type="pres">
      <dgm:prSet presAssocID="{F078BBFF-F6B4-6B48-B429-98820E6BF08F}" presName="txTwo" presStyleLbl="node2" presStyleIdx="3" presStyleCnt="4">
        <dgm:presLayoutVars>
          <dgm:chPref val="3"/>
        </dgm:presLayoutVars>
      </dgm:prSet>
      <dgm:spPr/>
    </dgm:pt>
    <dgm:pt modelId="{DA76496C-0774-6040-A091-492BDA3B1EBB}" type="pres">
      <dgm:prSet presAssocID="{F078BBFF-F6B4-6B48-B429-98820E6BF08F}" presName="parTransTwo" presStyleCnt="0"/>
      <dgm:spPr/>
    </dgm:pt>
    <dgm:pt modelId="{FFE3DFBA-AD98-8A48-B580-39993D44740E}" type="pres">
      <dgm:prSet presAssocID="{F078BBFF-F6B4-6B48-B429-98820E6BF08F}" presName="horzTwo" presStyleCnt="0"/>
      <dgm:spPr/>
    </dgm:pt>
    <dgm:pt modelId="{E1458D3E-A378-E843-A49E-93AD20F44A2C}" type="pres">
      <dgm:prSet presAssocID="{09B8562D-53E1-D145-AAC0-CE8F54B9CE0A}" presName="vertThree" presStyleCnt="0"/>
      <dgm:spPr/>
    </dgm:pt>
    <dgm:pt modelId="{86CC20DA-C606-754B-A668-446BBF34F609}" type="pres">
      <dgm:prSet presAssocID="{09B8562D-53E1-D145-AAC0-CE8F54B9CE0A}" presName="txThree" presStyleLbl="node3" presStyleIdx="2" presStyleCnt="6">
        <dgm:presLayoutVars>
          <dgm:chPref val="3"/>
        </dgm:presLayoutVars>
      </dgm:prSet>
      <dgm:spPr/>
    </dgm:pt>
    <dgm:pt modelId="{C865B4B8-C578-664A-9DF9-2B4FF0288598}" type="pres">
      <dgm:prSet presAssocID="{09B8562D-53E1-D145-AAC0-CE8F54B9CE0A}" presName="horzThree" presStyleCnt="0"/>
      <dgm:spPr/>
    </dgm:pt>
    <dgm:pt modelId="{0C41B039-0200-CC4A-8FDC-1041A0DF8116}" type="pres">
      <dgm:prSet presAssocID="{CCE3143B-535A-244E-B082-12AEB13DE638}" presName="sibSpaceThree" presStyleCnt="0"/>
      <dgm:spPr/>
    </dgm:pt>
    <dgm:pt modelId="{F8366C87-70C0-0442-AB8B-A98C4C7655A6}" type="pres">
      <dgm:prSet presAssocID="{976FFE66-63E2-1445-A431-B9F560F0DA7F}" presName="vertThree" presStyleCnt="0"/>
      <dgm:spPr/>
    </dgm:pt>
    <dgm:pt modelId="{CC3CB7EC-B6ED-4343-8E9A-00FBA45DAB72}" type="pres">
      <dgm:prSet presAssocID="{976FFE66-63E2-1445-A431-B9F560F0DA7F}" presName="txThree" presStyleLbl="node3" presStyleIdx="3" presStyleCnt="6">
        <dgm:presLayoutVars>
          <dgm:chPref val="3"/>
        </dgm:presLayoutVars>
      </dgm:prSet>
      <dgm:spPr/>
    </dgm:pt>
    <dgm:pt modelId="{243C08FE-5534-654D-826F-13DB70057181}" type="pres">
      <dgm:prSet presAssocID="{976FFE66-63E2-1445-A431-B9F560F0DA7F}" presName="horzThree" presStyleCnt="0"/>
      <dgm:spPr/>
    </dgm:pt>
    <dgm:pt modelId="{8F8F007E-63B4-014D-8831-1AD2C7AA3349}" type="pres">
      <dgm:prSet presAssocID="{866743CE-3D48-334A-A52C-84270915B17C}" presName="sibSpaceThree" presStyleCnt="0"/>
      <dgm:spPr/>
    </dgm:pt>
    <dgm:pt modelId="{08912EE5-2BEC-1C46-A6C1-E869E5976A5E}" type="pres">
      <dgm:prSet presAssocID="{F92EEA2F-9486-4E41-B688-7BCAFD8A9AEA}" presName="vertThree" presStyleCnt="0"/>
      <dgm:spPr/>
    </dgm:pt>
    <dgm:pt modelId="{F4740647-DBE8-A346-B673-E4DA98A79C12}" type="pres">
      <dgm:prSet presAssocID="{F92EEA2F-9486-4E41-B688-7BCAFD8A9AEA}" presName="txThree" presStyleLbl="node3" presStyleIdx="4" presStyleCnt="6">
        <dgm:presLayoutVars>
          <dgm:chPref val="3"/>
        </dgm:presLayoutVars>
      </dgm:prSet>
      <dgm:spPr/>
    </dgm:pt>
    <dgm:pt modelId="{475A6C3F-5D62-5845-A677-8CDEBC9ED4A9}" type="pres">
      <dgm:prSet presAssocID="{F92EEA2F-9486-4E41-B688-7BCAFD8A9AEA}" presName="horzThree" presStyleCnt="0"/>
      <dgm:spPr/>
    </dgm:pt>
    <dgm:pt modelId="{046B8AB7-B4EA-3A49-A75A-239B1E5EAA11}" type="pres">
      <dgm:prSet presAssocID="{E13353E8-C667-5F49-A334-81E4E723AD8F}" presName="sibSpaceThree" presStyleCnt="0"/>
      <dgm:spPr/>
    </dgm:pt>
    <dgm:pt modelId="{2192727A-3A3F-1D4D-86D6-F3F621F53F33}" type="pres">
      <dgm:prSet presAssocID="{CE2FE43F-D9D4-B644-9207-05B3DAC32382}" presName="vertThree" presStyleCnt="0"/>
      <dgm:spPr/>
    </dgm:pt>
    <dgm:pt modelId="{B9C1E06A-46A7-064E-B014-DDF37CC9B0F1}" type="pres">
      <dgm:prSet presAssocID="{CE2FE43F-D9D4-B644-9207-05B3DAC32382}" presName="txThree" presStyleLbl="node3" presStyleIdx="5" presStyleCnt="6">
        <dgm:presLayoutVars>
          <dgm:chPref val="3"/>
        </dgm:presLayoutVars>
      </dgm:prSet>
      <dgm:spPr/>
    </dgm:pt>
    <dgm:pt modelId="{A8C4A192-C355-3440-991F-53076673176E}" type="pres">
      <dgm:prSet presAssocID="{CE2FE43F-D9D4-B644-9207-05B3DAC32382}" presName="horzThree" presStyleCnt="0"/>
      <dgm:spPr/>
    </dgm:pt>
  </dgm:ptLst>
  <dgm:cxnLst>
    <dgm:cxn modelId="{A4910702-FE85-E24D-A9EF-FF3AB27C3326}" srcId="{F078BBFF-F6B4-6B48-B429-98820E6BF08F}" destId="{CE2FE43F-D9D4-B644-9207-05B3DAC32382}" srcOrd="3" destOrd="0" parTransId="{BFF22C72-B74A-6F4A-A25A-F10E112FD393}" sibTransId="{50228596-D2E3-864B-8143-66114D7E8A87}"/>
    <dgm:cxn modelId="{7B756F04-360F-144E-84F8-EFB69747016A}" type="presOf" srcId="{480ECC1A-E6F7-DB49-9A94-B85EE6284CD3}" destId="{649312D2-F779-734A-A717-64BD7F1A66CF}" srcOrd="0" destOrd="0" presId="urn:microsoft.com/office/officeart/2005/8/layout/hierarchy4"/>
    <dgm:cxn modelId="{43730609-DE88-6944-8DDD-40623B2FAC7D}" srcId="{8A8CF28B-B87C-DA4E-A5A6-63BE79D580C3}" destId="{F078BBFF-F6B4-6B48-B429-98820E6BF08F}" srcOrd="3" destOrd="0" parTransId="{4D52B1F0-1E97-0F4B-821B-313A4CC3CB52}" sibTransId="{4B127D10-5419-5242-A73D-ED9BFFE830F1}"/>
    <dgm:cxn modelId="{7D57950A-CE70-F74A-A5C5-8EF25FC19DD7}" srcId="{480ECC1A-E6F7-DB49-9A94-B85EE6284CD3}" destId="{095BEBE1-3257-3344-BDFD-7F0F22C1F547}" srcOrd="0" destOrd="0" parTransId="{555F8FDA-43C9-9549-828B-17F7B6B141C0}" sibTransId="{4D5947B8-D74E-1E4C-9BB5-AC6C94430B19}"/>
    <dgm:cxn modelId="{8C83080F-A26E-2946-88DB-3543781A44DA}" type="presOf" srcId="{1B85C751-036F-BD4A-BF3A-F2C1DABACC82}" destId="{58A7BEEA-39EB-784F-8990-E1AD0239B24B}" srcOrd="0" destOrd="0" presId="urn:microsoft.com/office/officeart/2005/8/layout/hierarchy4"/>
    <dgm:cxn modelId="{85EEA412-D49C-9440-87DD-D0659ED6B769}" type="presOf" srcId="{976FFE66-63E2-1445-A431-B9F560F0DA7F}" destId="{CC3CB7EC-B6ED-4343-8E9A-00FBA45DAB72}" srcOrd="0" destOrd="0" presId="urn:microsoft.com/office/officeart/2005/8/layout/hierarchy4"/>
    <dgm:cxn modelId="{EE76AC1C-8817-7D4C-ACFB-526BE4FD3CDE}" type="presOf" srcId="{8DFBC015-8570-4D4E-8828-84D5E422A54C}" destId="{C36F0266-78F6-5A44-B4BF-021A7758756D}" srcOrd="0" destOrd="0" presId="urn:microsoft.com/office/officeart/2005/8/layout/hierarchy4"/>
    <dgm:cxn modelId="{CF76744B-5D11-8048-8A17-2F30FB9221E3}" srcId="{F078BBFF-F6B4-6B48-B429-98820E6BF08F}" destId="{976FFE66-63E2-1445-A431-B9F560F0DA7F}" srcOrd="1" destOrd="0" parTransId="{41FEEB34-C67F-D54C-835E-0729EFE7B617}" sibTransId="{866743CE-3D48-334A-A52C-84270915B17C}"/>
    <dgm:cxn modelId="{85ABC05A-48C2-6644-BE19-07C946F948A9}" type="presOf" srcId="{09B8562D-53E1-D145-AAC0-CE8F54B9CE0A}" destId="{86CC20DA-C606-754B-A668-446BBF34F609}" srcOrd="0" destOrd="0" presId="urn:microsoft.com/office/officeart/2005/8/layout/hierarchy4"/>
    <dgm:cxn modelId="{DF60F65E-333E-BF4D-885C-A0E6E00EB644}" type="presOf" srcId="{16F6408A-F1F1-C041-8378-9E5D1AD1F19C}" destId="{BED9092B-4EA3-014B-9793-9E60713383F4}" srcOrd="0" destOrd="0" presId="urn:microsoft.com/office/officeart/2005/8/layout/hierarchy4"/>
    <dgm:cxn modelId="{BF3A0274-5E3A-244D-8DF1-371056B6D75F}" type="presOf" srcId="{8A8CF28B-B87C-DA4E-A5A6-63BE79D580C3}" destId="{445AA494-F4EA-E340-90B0-7E271F93CCFA}" srcOrd="0" destOrd="0" presId="urn:microsoft.com/office/officeart/2005/8/layout/hierarchy4"/>
    <dgm:cxn modelId="{40257C8A-9118-324A-B348-E2BDAE6183E5}" type="presOf" srcId="{CE2FE43F-D9D4-B644-9207-05B3DAC32382}" destId="{B9C1E06A-46A7-064E-B014-DDF37CC9B0F1}" srcOrd="0" destOrd="0" presId="urn:microsoft.com/office/officeart/2005/8/layout/hierarchy4"/>
    <dgm:cxn modelId="{23EA6690-F456-D74F-B0A8-ECF22F324E6F}" srcId="{F078BBFF-F6B4-6B48-B429-98820E6BF08F}" destId="{F92EEA2F-9486-4E41-B688-7BCAFD8A9AEA}" srcOrd="2" destOrd="0" parTransId="{7A4AE88D-E9A7-0D47-B169-509623B2E149}" sibTransId="{E13353E8-C667-5F49-A334-81E4E723AD8F}"/>
    <dgm:cxn modelId="{49867590-08C1-A549-913E-CA7A41B00B9E}" srcId="{8A8CF28B-B87C-DA4E-A5A6-63BE79D580C3}" destId="{480ECC1A-E6F7-DB49-9A94-B85EE6284CD3}" srcOrd="1" destOrd="0" parTransId="{F083A009-BB7F-A441-B70C-4C7BEA932A9D}" sibTransId="{38EC6504-B243-B84E-8BFF-BB44E5CF5078}"/>
    <dgm:cxn modelId="{3BDCCB91-6A49-3748-BF0C-121D5730C57F}" type="presOf" srcId="{095BEBE1-3257-3344-BDFD-7F0F22C1F547}" destId="{5AFB4C41-0D53-8648-8A22-9E845E4DFF07}" srcOrd="0" destOrd="0" presId="urn:microsoft.com/office/officeart/2005/8/layout/hierarchy4"/>
    <dgm:cxn modelId="{A0516CA7-806D-2046-872D-E90E23AC30E6}" type="presOf" srcId="{F078BBFF-F6B4-6B48-B429-98820E6BF08F}" destId="{7CE66792-18C5-F143-A2EB-81E5A74DABAC}" srcOrd="0" destOrd="0" presId="urn:microsoft.com/office/officeart/2005/8/layout/hierarchy4"/>
    <dgm:cxn modelId="{6EB111AF-E04D-004E-9F0E-FE52B3E91A76}" srcId="{F078BBFF-F6B4-6B48-B429-98820E6BF08F}" destId="{09B8562D-53E1-D145-AAC0-CE8F54B9CE0A}" srcOrd="0" destOrd="0" parTransId="{832B235F-5C5F-1445-8AAE-B8EC88C5F213}" sibTransId="{CCE3143B-535A-244E-B082-12AEB13DE638}"/>
    <dgm:cxn modelId="{A77651B7-2B7E-7241-8824-FEAD8B94F0DE}" srcId="{16F6408A-F1F1-C041-8378-9E5D1AD1F19C}" destId="{8A8CF28B-B87C-DA4E-A5A6-63BE79D580C3}" srcOrd="0" destOrd="0" parTransId="{A5B06A9E-95AF-084C-B833-91A2D1E1E16C}" sibTransId="{9C8F1154-2D61-5049-97D8-D5F9CEB616C7}"/>
    <dgm:cxn modelId="{6011C9C5-A6BC-B94D-8A2A-CF8D6331C686}" srcId="{480ECC1A-E6F7-DB49-9A94-B85EE6284CD3}" destId="{7716992D-9BC2-304B-97FC-FF72B638DAB0}" srcOrd="1" destOrd="0" parTransId="{480026B2-A579-E543-8DED-002EB2B8529A}" sibTransId="{8F95F0AF-8342-C648-85FF-AC5D9767D505}"/>
    <dgm:cxn modelId="{3456E1D1-ACE1-1A44-8051-4AC33414414C}" srcId="{8A8CF28B-B87C-DA4E-A5A6-63BE79D580C3}" destId="{8DFBC015-8570-4D4E-8828-84D5E422A54C}" srcOrd="0" destOrd="0" parTransId="{845DE505-C6C8-A840-A992-54DC84A521FB}" sibTransId="{431A33CB-440B-3743-BF43-7ACF085BFE31}"/>
    <dgm:cxn modelId="{342017D9-E933-2C48-85EF-6A5E699515B9}" type="presOf" srcId="{F92EEA2F-9486-4E41-B688-7BCAFD8A9AEA}" destId="{F4740647-DBE8-A346-B673-E4DA98A79C12}" srcOrd="0" destOrd="0" presId="urn:microsoft.com/office/officeart/2005/8/layout/hierarchy4"/>
    <dgm:cxn modelId="{277EC9DC-21D5-0842-8934-F4A430B7C4B0}" srcId="{8A8CF28B-B87C-DA4E-A5A6-63BE79D580C3}" destId="{1B85C751-036F-BD4A-BF3A-F2C1DABACC82}" srcOrd="2" destOrd="0" parTransId="{7047ED9D-9B0F-464D-AC82-3721A0BA8CFE}" sibTransId="{1131A192-AAC3-294F-9231-32E6C71C31E4}"/>
    <dgm:cxn modelId="{2D44DCF6-A00E-BB4B-AB69-89BC25E49C20}" type="presOf" srcId="{7716992D-9BC2-304B-97FC-FF72B638DAB0}" destId="{6A484D81-FA50-BF40-8BF3-381F0BA0D6C9}" srcOrd="0" destOrd="0" presId="urn:microsoft.com/office/officeart/2005/8/layout/hierarchy4"/>
    <dgm:cxn modelId="{6C69E207-203A-F94C-A017-89E0B2807264}" type="presParOf" srcId="{BED9092B-4EA3-014B-9793-9E60713383F4}" destId="{BC7DA822-70C2-3349-A672-ACDE0F17F295}" srcOrd="0" destOrd="0" presId="urn:microsoft.com/office/officeart/2005/8/layout/hierarchy4"/>
    <dgm:cxn modelId="{A1315445-426F-9E44-86B0-E3967EA5069E}" type="presParOf" srcId="{BC7DA822-70C2-3349-A672-ACDE0F17F295}" destId="{445AA494-F4EA-E340-90B0-7E271F93CCFA}" srcOrd="0" destOrd="0" presId="urn:microsoft.com/office/officeart/2005/8/layout/hierarchy4"/>
    <dgm:cxn modelId="{F583241B-16AD-6345-9960-15F183669719}" type="presParOf" srcId="{BC7DA822-70C2-3349-A672-ACDE0F17F295}" destId="{361F9FB7-0982-9C4F-ACEC-D3071E80BA39}" srcOrd="1" destOrd="0" presId="urn:microsoft.com/office/officeart/2005/8/layout/hierarchy4"/>
    <dgm:cxn modelId="{6B1F2504-809B-EF43-835C-ADDE98F5690C}" type="presParOf" srcId="{BC7DA822-70C2-3349-A672-ACDE0F17F295}" destId="{D133BF8C-C06D-9A46-BB06-14897DCDB710}" srcOrd="2" destOrd="0" presId="urn:microsoft.com/office/officeart/2005/8/layout/hierarchy4"/>
    <dgm:cxn modelId="{3E9F3AF7-DB63-5F41-831F-14063467F1D2}" type="presParOf" srcId="{D133BF8C-C06D-9A46-BB06-14897DCDB710}" destId="{63CE26F5-3FCE-1F4D-B38D-D81677188A33}" srcOrd="0" destOrd="0" presId="urn:microsoft.com/office/officeart/2005/8/layout/hierarchy4"/>
    <dgm:cxn modelId="{8E4EDAC2-250E-BA49-9375-BA0FCC922111}" type="presParOf" srcId="{63CE26F5-3FCE-1F4D-B38D-D81677188A33}" destId="{C36F0266-78F6-5A44-B4BF-021A7758756D}" srcOrd="0" destOrd="0" presId="urn:microsoft.com/office/officeart/2005/8/layout/hierarchy4"/>
    <dgm:cxn modelId="{C6E77EC3-E33A-1348-82AF-943EA3F9B514}" type="presParOf" srcId="{63CE26F5-3FCE-1F4D-B38D-D81677188A33}" destId="{745A8977-AFB8-AF4B-AA27-5D73B15F87FF}" srcOrd="1" destOrd="0" presId="urn:microsoft.com/office/officeart/2005/8/layout/hierarchy4"/>
    <dgm:cxn modelId="{D16B3836-8256-E04F-9D53-3D9DAF158AE6}" type="presParOf" srcId="{D133BF8C-C06D-9A46-BB06-14897DCDB710}" destId="{22486473-7C82-CA4C-9DE8-9FD4534B7EB3}" srcOrd="1" destOrd="0" presId="urn:microsoft.com/office/officeart/2005/8/layout/hierarchy4"/>
    <dgm:cxn modelId="{DD269E91-49C0-0742-B5CF-7B90D6E27511}" type="presParOf" srcId="{D133BF8C-C06D-9A46-BB06-14897DCDB710}" destId="{2AD98B2F-773B-694D-8CFC-ED1BE533A682}" srcOrd="2" destOrd="0" presId="urn:microsoft.com/office/officeart/2005/8/layout/hierarchy4"/>
    <dgm:cxn modelId="{A4054BAF-120D-084B-A819-570B6CAED756}" type="presParOf" srcId="{2AD98B2F-773B-694D-8CFC-ED1BE533A682}" destId="{649312D2-F779-734A-A717-64BD7F1A66CF}" srcOrd="0" destOrd="0" presId="urn:microsoft.com/office/officeart/2005/8/layout/hierarchy4"/>
    <dgm:cxn modelId="{430C1EFC-2B71-EF40-82A2-ECF641CBC0C2}" type="presParOf" srcId="{2AD98B2F-773B-694D-8CFC-ED1BE533A682}" destId="{8B5B6B73-0F78-4845-9A35-C86E6A7FC206}" srcOrd="1" destOrd="0" presId="urn:microsoft.com/office/officeart/2005/8/layout/hierarchy4"/>
    <dgm:cxn modelId="{EFBAAFA5-0E02-2C41-A146-E0BFE9F5B84F}" type="presParOf" srcId="{2AD98B2F-773B-694D-8CFC-ED1BE533A682}" destId="{AD02DB24-8941-4543-A9C9-52642C14BA74}" srcOrd="2" destOrd="0" presId="urn:microsoft.com/office/officeart/2005/8/layout/hierarchy4"/>
    <dgm:cxn modelId="{E4EC1F45-C01A-F148-A915-A79DBE700CE1}" type="presParOf" srcId="{AD02DB24-8941-4543-A9C9-52642C14BA74}" destId="{F7FAD7E5-2149-5845-A60D-5000A719420B}" srcOrd="0" destOrd="0" presId="urn:microsoft.com/office/officeart/2005/8/layout/hierarchy4"/>
    <dgm:cxn modelId="{94430843-C79F-FA49-AEB2-B78920425391}" type="presParOf" srcId="{F7FAD7E5-2149-5845-A60D-5000A719420B}" destId="{5AFB4C41-0D53-8648-8A22-9E845E4DFF07}" srcOrd="0" destOrd="0" presId="urn:microsoft.com/office/officeart/2005/8/layout/hierarchy4"/>
    <dgm:cxn modelId="{22581452-E66F-3540-B41A-E29968192A49}" type="presParOf" srcId="{F7FAD7E5-2149-5845-A60D-5000A719420B}" destId="{62D699DB-D22C-244C-9EDC-7A757A2C97A2}" srcOrd="1" destOrd="0" presId="urn:microsoft.com/office/officeart/2005/8/layout/hierarchy4"/>
    <dgm:cxn modelId="{5E7575F8-BFCF-EA46-A971-DB65DCDF8275}" type="presParOf" srcId="{AD02DB24-8941-4543-A9C9-52642C14BA74}" destId="{742706FF-8F3A-284D-ADB7-F7338AB60DF8}" srcOrd="1" destOrd="0" presId="urn:microsoft.com/office/officeart/2005/8/layout/hierarchy4"/>
    <dgm:cxn modelId="{B4F44C0A-163A-7645-B995-635E6284F602}" type="presParOf" srcId="{AD02DB24-8941-4543-A9C9-52642C14BA74}" destId="{9922BC4C-5767-2E40-9146-1F61241CC47E}" srcOrd="2" destOrd="0" presId="urn:microsoft.com/office/officeart/2005/8/layout/hierarchy4"/>
    <dgm:cxn modelId="{06FEEF04-9AE9-FD48-8E8E-AE733D93D433}" type="presParOf" srcId="{9922BC4C-5767-2E40-9146-1F61241CC47E}" destId="{6A484D81-FA50-BF40-8BF3-381F0BA0D6C9}" srcOrd="0" destOrd="0" presId="urn:microsoft.com/office/officeart/2005/8/layout/hierarchy4"/>
    <dgm:cxn modelId="{AA315576-B29F-404C-B55D-C2B4B911A335}" type="presParOf" srcId="{9922BC4C-5767-2E40-9146-1F61241CC47E}" destId="{2057CCCB-AA28-614D-BC7C-209B808447E3}" srcOrd="1" destOrd="0" presId="urn:microsoft.com/office/officeart/2005/8/layout/hierarchy4"/>
    <dgm:cxn modelId="{ACA1BF26-A250-834E-87A4-38422D3D4226}" type="presParOf" srcId="{D133BF8C-C06D-9A46-BB06-14897DCDB710}" destId="{B6F42E64-E6EA-9046-83B9-E48152D63BC7}" srcOrd="3" destOrd="0" presId="urn:microsoft.com/office/officeart/2005/8/layout/hierarchy4"/>
    <dgm:cxn modelId="{AA66F70B-629F-E04D-9A2A-AAA66EFA52A1}" type="presParOf" srcId="{D133BF8C-C06D-9A46-BB06-14897DCDB710}" destId="{F845F4B1-1C14-AD44-8E4E-4C2B9DD9510B}" srcOrd="4" destOrd="0" presId="urn:microsoft.com/office/officeart/2005/8/layout/hierarchy4"/>
    <dgm:cxn modelId="{71AA9399-96AC-4342-9026-B5E8FF16A3E8}" type="presParOf" srcId="{F845F4B1-1C14-AD44-8E4E-4C2B9DD9510B}" destId="{58A7BEEA-39EB-784F-8990-E1AD0239B24B}" srcOrd="0" destOrd="0" presId="urn:microsoft.com/office/officeart/2005/8/layout/hierarchy4"/>
    <dgm:cxn modelId="{C73E07A3-6378-FA40-9C1C-4A75B6B1BB87}" type="presParOf" srcId="{F845F4B1-1C14-AD44-8E4E-4C2B9DD9510B}" destId="{62AB556E-CE5D-5D45-8D23-BA539E9FCA9C}" srcOrd="1" destOrd="0" presId="urn:microsoft.com/office/officeart/2005/8/layout/hierarchy4"/>
    <dgm:cxn modelId="{8F6DE53A-5F99-CA4C-8B6E-26785565EE27}" type="presParOf" srcId="{D133BF8C-C06D-9A46-BB06-14897DCDB710}" destId="{39315032-518D-B94D-BD6D-A898E5A23AB9}" srcOrd="5" destOrd="0" presId="urn:microsoft.com/office/officeart/2005/8/layout/hierarchy4"/>
    <dgm:cxn modelId="{94DAAA03-990C-D840-B270-64B664CF5AC1}" type="presParOf" srcId="{D133BF8C-C06D-9A46-BB06-14897DCDB710}" destId="{F5CF61C0-AA76-8E48-B9E2-BC504E9C51C4}" srcOrd="6" destOrd="0" presId="urn:microsoft.com/office/officeart/2005/8/layout/hierarchy4"/>
    <dgm:cxn modelId="{60ED4351-C8C5-6146-AEAB-015D45D02B5F}" type="presParOf" srcId="{F5CF61C0-AA76-8E48-B9E2-BC504E9C51C4}" destId="{7CE66792-18C5-F143-A2EB-81E5A74DABAC}" srcOrd="0" destOrd="0" presId="urn:microsoft.com/office/officeart/2005/8/layout/hierarchy4"/>
    <dgm:cxn modelId="{E18F4A9E-FF50-CD47-B06E-743FB7301ECB}" type="presParOf" srcId="{F5CF61C0-AA76-8E48-B9E2-BC504E9C51C4}" destId="{DA76496C-0774-6040-A091-492BDA3B1EBB}" srcOrd="1" destOrd="0" presId="urn:microsoft.com/office/officeart/2005/8/layout/hierarchy4"/>
    <dgm:cxn modelId="{BE3BA0A9-BE1F-BB4B-9F99-3874F88E2BEE}" type="presParOf" srcId="{F5CF61C0-AA76-8E48-B9E2-BC504E9C51C4}" destId="{FFE3DFBA-AD98-8A48-B580-39993D44740E}" srcOrd="2" destOrd="0" presId="urn:microsoft.com/office/officeart/2005/8/layout/hierarchy4"/>
    <dgm:cxn modelId="{DD6EE384-09B4-7242-97AD-F03E1BD7E356}" type="presParOf" srcId="{FFE3DFBA-AD98-8A48-B580-39993D44740E}" destId="{E1458D3E-A378-E843-A49E-93AD20F44A2C}" srcOrd="0" destOrd="0" presId="urn:microsoft.com/office/officeart/2005/8/layout/hierarchy4"/>
    <dgm:cxn modelId="{2EB2F403-E3BB-ED41-88C0-2A55FB4B649F}" type="presParOf" srcId="{E1458D3E-A378-E843-A49E-93AD20F44A2C}" destId="{86CC20DA-C606-754B-A668-446BBF34F609}" srcOrd="0" destOrd="0" presId="urn:microsoft.com/office/officeart/2005/8/layout/hierarchy4"/>
    <dgm:cxn modelId="{61E44040-1F42-4944-A157-79BEB0915658}" type="presParOf" srcId="{E1458D3E-A378-E843-A49E-93AD20F44A2C}" destId="{C865B4B8-C578-664A-9DF9-2B4FF0288598}" srcOrd="1" destOrd="0" presId="urn:microsoft.com/office/officeart/2005/8/layout/hierarchy4"/>
    <dgm:cxn modelId="{51F3B4BB-1893-234E-95BB-CA6E47E59049}" type="presParOf" srcId="{FFE3DFBA-AD98-8A48-B580-39993D44740E}" destId="{0C41B039-0200-CC4A-8FDC-1041A0DF8116}" srcOrd="1" destOrd="0" presId="urn:microsoft.com/office/officeart/2005/8/layout/hierarchy4"/>
    <dgm:cxn modelId="{CCDDAF67-EEDC-8C40-AA51-550FC41E0E3C}" type="presParOf" srcId="{FFE3DFBA-AD98-8A48-B580-39993D44740E}" destId="{F8366C87-70C0-0442-AB8B-A98C4C7655A6}" srcOrd="2" destOrd="0" presId="urn:microsoft.com/office/officeart/2005/8/layout/hierarchy4"/>
    <dgm:cxn modelId="{4497D81D-51B7-8D4B-A897-CA64D127C5D2}" type="presParOf" srcId="{F8366C87-70C0-0442-AB8B-A98C4C7655A6}" destId="{CC3CB7EC-B6ED-4343-8E9A-00FBA45DAB72}" srcOrd="0" destOrd="0" presId="urn:microsoft.com/office/officeart/2005/8/layout/hierarchy4"/>
    <dgm:cxn modelId="{0511E03C-B832-024A-9364-C6DDAB1492F8}" type="presParOf" srcId="{F8366C87-70C0-0442-AB8B-A98C4C7655A6}" destId="{243C08FE-5534-654D-826F-13DB70057181}" srcOrd="1" destOrd="0" presId="urn:microsoft.com/office/officeart/2005/8/layout/hierarchy4"/>
    <dgm:cxn modelId="{3A01D885-F2B0-904B-AB81-8B28053DF8C3}" type="presParOf" srcId="{FFE3DFBA-AD98-8A48-B580-39993D44740E}" destId="{8F8F007E-63B4-014D-8831-1AD2C7AA3349}" srcOrd="3" destOrd="0" presId="urn:microsoft.com/office/officeart/2005/8/layout/hierarchy4"/>
    <dgm:cxn modelId="{C8D4CC36-F8A8-6C44-BBBD-9DEEFB90DAB1}" type="presParOf" srcId="{FFE3DFBA-AD98-8A48-B580-39993D44740E}" destId="{08912EE5-2BEC-1C46-A6C1-E869E5976A5E}" srcOrd="4" destOrd="0" presId="urn:microsoft.com/office/officeart/2005/8/layout/hierarchy4"/>
    <dgm:cxn modelId="{B10F6A48-8B5D-3046-954C-17E3CACBC0DC}" type="presParOf" srcId="{08912EE5-2BEC-1C46-A6C1-E869E5976A5E}" destId="{F4740647-DBE8-A346-B673-E4DA98A79C12}" srcOrd="0" destOrd="0" presId="urn:microsoft.com/office/officeart/2005/8/layout/hierarchy4"/>
    <dgm:cxn modelId="{0AAF7D1D-B919-5A43-831D-15D8BE3ECAE1}" type="presParOf" srcId="{08912EE5-2BEC-1C46-A6C1-E869E5976A5E}" destId="{475A6C3F-5D62-5845-A677-8CDEBC9ED4A9}" srcOrd="1" destOrd="0" presId="urn:microsoft.com/office/officeart/2005/8/layout/hierarchy4"/>
    <dgm:cxn modelId="{72FBE539-4F12-D94D-8037-5B2ACF17A681}" type="presParOf" srcId="{FFE3DFBA-AD98-8A48-B580-39993D44740E}" destId="{046B8AB7-B4EA-3A49-A75A-239B1E5EAA11}" srcOrd="5" destOrd="0" presId="urn:microsoft.com/office/officeart/2005/8/layout/hierarchy4"/>
    <dgm:cxn modelId="{56580FA7-4147-B541-A9C0-15C6CF721E78}" type="presParOf" srcId="{FFE3DFBA-AD98-8A48-B580-39993D44740E}" destId="{2192727A-3A3F-1D4D-86D6-F3F621F53F33}" srcOrd="6" destOrd="0" presId="urn:microsoft.com/office/officeart/2005/8/layout/hierarchy4"/>
    <dgm:cxn modelId="{C962C079-3746-3448-B9CC-B567DE889EFD}" type="presParOf" srcId="{2192727A-3A3F-1D4D-86D6-F3F621F53F33}" destId="{B9C1E06A-46A7-064E-B014-DDF37CC9B0F1}" srcOrd="0" destOrd="0" presId="urn:microsoft.com/office/officeart/2005/8/layout/hierarchy4"/>
    <dgm:cxn modelId="{657E35F5-C67D-D949-A860-98FB2D270D8F}" type="presParOf" srcId="{2192727A-3A3F-1D4D-86D6-F3F621F53F33}" destId="{A8C4A192-C355-3440-991F-53076673176E}"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3936228-4A64-6C49-BD44-BBBAEB1DFE42}" type="doc">
      <dgm:prSet loTypeId="urn:microsoft.com/office/officeart/2005/8/layout/bProcess3" loCatId="" qsTypeId="urn:microsoft.com/office/officeart/2005/8/quickstyle/simple1" qsCatId="simple" csTypeId="urn:microsoft.com/office/officeart/2005/8/colors/accent0_1" csCatId="mainScheme" phldr="1"/>
      <dgm:spPr/>
      <dgm:t>
        <a:bodyPr/>
        <a:lstStyle/>
        <a:p>
          <a:endParaRPr lang="en-US"/>
        </a:p>
      </dgm:t>
    </dgm:pt>
    <dgm:pt modelId="{DADA259C-445D-7445-8228-B8DF311ADC74}">
      <dgm:prSet phldrT="[Text]"/>
      <dgm:spPr>
        <a:solidFill>
          <a:schemeClr val="accent2">
            <a:lumMod val="75000"/>
          </a:schemeClr>
        </a:solidFill>
      </dgm:spPr>
      <dgm:t>
        <a:bodyPr/>
        <a:lstStyle/>
        <a:p>
          <a:r>
            <a:rPr lang="en-US" dirty="0"/>
            <a:t>Patched Device</a:t>
          </a:r>
        </a:p>
      </dgm:t>
    </dgm:pt>
    <dgm:pt modelId="{A6D69009-88C4-C747-8A30-617B0A9CB7FB}" type="parTrans" cxnId="{51435A2E-8974-C54C-A286-12A24F0D8E7B}">
      <dgm:prSet/>
      <dgm:spPr/>
      <dgm:t>
        <a:bodyPr/>
        <a:lstStyle/>
        <a:p>
          <a:endParaRPr lang="en-US">
            <a:solidFill>
              <a:schemeClr val="lt1"/>
            </a:solidFill>
          </a:endParaRPr>
        </a:p>
      </dgm:t>
    </dgm:pt>
    <dgm:pt modelId="{6A738FCF-CD7E-2D41-A151-3BDFCE30D36D}" type="sibTrans" cxnId="{51435A2E-8974-C54C-A286-12A24F0D8E7B}">
      <dgm:prSet/>
      <dgm:spPr/>
      <dgm:t>
        <a:bodyPr/>
        <a:lstStyle/>
        <a:p>
          <a:endParaRPr lang="en-US">
            <a:solidFill>
              <a:schemeClr val="lt1"/>
            </a:solidFill>
          </a:endParaRPr>
        </a:p>
      </dgm:t>
    </dgm:pt>
    <dgm:pt modelId="{5FE822E3-25AA-954A-901C-859071C85DBF}">
      <dgm:prSet phldrT="[Text]"/>
      <dgm:spPr>
        <a:solidFill>
          <a:schemeClr val="bg2"/>
        </a:solidFill>
      </dgm:spPr>
      <dgm:t>
        <a:bodyPr/>
        <a:lstStyle/>
        <a:p>
          <a:r>
            <a:rPr lang="en-US" dirty="0"/>
            <a:t>Modify Channel Configuration File</a:t>
          </a:r>
        </a:p>
      </dgm:t>
    </dgm:pt>
    <dgm:pt modelId="{EFACACB7-24E7-5D40-946E-AB176BFB2427}" type="parTrans" cxnId="{1784D303-86B9-484D-AEFF-48421AEC0140}">
      <dgm:prSet/>
      <dgm:spPr/>
      <dgm:t>
        <a:bodyPr/>
        <a:lstStyle/>
        <a:p>
          <a:endParaRPr lang="en-US">
            <a:solidFill>
              <a:schemeClr val="lt1"/>
            </a:solidFill>
          </a:endParaRPr>
        </a:p>
      </dgm:t>
    </dgm:pt>
    <dgm:pt modelId="{84943DDD-971B-7642-BAE4-5A581500E281}" type="sibTrans" cxnId="{1784D303-86B9-484D-AEFF-48421AEC0140}">
      <dgm:prSet/>
      <dgm:spPr/>
      <dgm:t>
        <a:bodyPr/>
        <a:lstStyle/>
        <a:p>
          <a:endParaRPr lang="en-US">
            <a:solidFill>
              <a:schemeClr val="lt1"/>
            </a:solidFill>
          </a:endParaRPr>
        </a:p>
      </dgm:t>
    </dgm:pt>
    <dgm:pt modelId="{9953BB29-63FF-EF4F-A581-062E7965D81C}">
      <dgm:prSet phldrT="[Text]"/>
      <dgm:spPr>
        <a:solidFill>
          <a:schemeClr val="bg2"/>
        </a:solidFill>
      </dgm:spPr>
      <dgm:t>
        <a:bodyPr/>
        <a:lstStyle/>
        <a:p>
          <a:r>
            <a:rPr lang="en-US" dirty="0"/>
            <a:t>Enable Load from Memory Module on Error</a:t>
          </a:r>
        </a:p>
      </dgm:t>
    </dgm:pt>
    <dgm:pt modelId="{3861BFED-903F-F348-854F-B90BD7D8CC4B}" type="parTrans" cxnId="{4D88CA6E-5000-9F49-B058-0437195DE36B}">
      <dgm:prSet/>
      <dgm:spPr/>
      <dgm:t>
        <a:bodyPr/>
        <a:lstStyle/>
        <a:p>
          <a:endParaRPr lang="en-US">
            <a:solidFill>
              <a:schemeClr val="lt1"/>
            </a:solidFill>
          </a:endParaRPr>
        </a:p>
      </dgm:t>
    </dgm:pt>
    <dgm:pt modelId="{A12F8246-9AFB-9C41-9359-3FB3A1C8603A}" type="sibTrans" cxnId="{4D88CA6E-5000-9F49-B058-0437195DE36B}">
      <dgm:prSet/>
      <dgm:spPr>
        <a:ln cap="flat">
          <a:solidFill>
            <a:schemeClr val="bg1"/>
          </a:solidFill>
          <a:round/>
        </a:ln>
      </dgm:spPr>
      <dgm:t>
        <a:bodyPr/>
        <a:lstStyle/>
        <a:p>
          <a:endParaRPr lang="en-US">
            <a:solidFill>
              <a:schemeClr val="lt1"/>
            </a:solidFill>
          </a:endParaRPr>
        </a:p>
      </dgm:t>
    </dgm:pt>
    <dgm:pt modelId="{8699942C-DCCC-2F4C-9BAA-9BDD03608F11}">
      <dgm:prSet phldrT="[Text]"/>
      <dgm:spPr>
        <a:solidFill>
          <a:schemeClr val="bg2"/>
        </a:solidFill>
      </dgm:spPr>
      <dgm:t>
        <a:bodyPr/>
        <a:lstStyle/>
        <a:p>
          <a:r>
            <a:rPr lang="en-US" dirty="0"/>
            <a:t>Store to Memory Module</a:t>
          </a:r>
        </a:p>
      </dgm:t>
    </dgm:pt>
    <dgm:pt modelId="{9B775993-3F5A-FD48-92EE-26E1BF2E7C52}" type="parTrans" cxnId="{46377344-CC4D-7248-B153-78F0BD5184BF}">
      <dgm:prSet/>
      <dgm:spPr/>
      <dgm:t>
        <a:bodyPr/>
        <a:lstStyle/>
        <a:p>
          <a:endParaRPr lang="en-US">
            <a:solidFill>
              <a:schemeClr val="lt1"/>
            </a:solidFill>
          </a:endParaRPr>
        </a:p>
      </dgm:t>
    </dgm:pt>
    <dgm:pt modelId="{4F9F6AA5-92D0-F042-A80B-289B43D88F92}" type="sibTrans" cxnId="{46377344-CC4D-7248-B153-78F0BD5184BF}">
      <dgm:prSet/>
      <dgm:spPr/>
      <dgm:t>
        <a:bodyPr/>
        <a:lstStyle/>
        <a:p>
          <a:endParaRPr lang="en-US">
            <a:solidFill>
              <a:schemeClr val="lt1"/>
            </a:solidFill>
          </a:endParaRPr>
        </a:p>
      </dgm:t>
    </dgm:pt>
    <dgm:pt modelId="{2350412C-50DF-1F49-8922-E274A4A2EE2B}">
      <dgm:prSet phldrT="[Text]"/>
      <dgm:spPr>
        <a:solidFill>
          <a:schemeClr val="bg2"/>
        </a:solidFill>
      </dgm:spPr>
      <dgm:t>
        <a:bodyPr/>
        <a:lstStyle/>
        <a:p>
          <a:r>
            <a:rPr lang="en-US"/>
            <a:t>Crash the device</a:t>
          </a:r>
        </a:p>
      </dgm:t>
    </dgm:pt>
    <dgm:pt modelId="{71F2DE4C-497B-E540-A99A-B367A29811D8}" type="parTrans" cxnId="{806223DA-CF2D-E849-A23C-9C50492B4082}">
      <dgm:prSet/>
      <dgm:spPr/>
      <dgm:t>
        <a:bodyPr/>
        <a:lstStyle/>
        <a:p>
          <a:endParaRPr lang="en-US">
            <a:solidFill>
              <a:schemeClr val="lt1"/>
            </a:solidFill>
          </a:endParaRPr>
        </a:p>
      </dgm:t>
    </dgm:pt>
    <dgm:pt modelId="{9531B912-0270-4640-A8F2-4129A7B143B7}" type="sibTrans" cxnId="{806223DA-CF2D-E849-A23C-9C50492B4082}">
      <dgm:prSet/>
      <dgm:spPr/>
      <dgm:t>
        <a:bodyPr/>
        <a:lstStyle/>
        <a:p>
          <a:endParaRPr lang="en-US">
            <a:solidFill>
              <a:schemeClr val="lt1"/>
            </a:solidFill>
          </a:endParaRPr>
        </a:p>
      </dgm:t>
    </dgm:pt>
    <dgm:pt modelId="{01E9419B-CAE2-F045-B839-14ECEE1C2F74}">
      <dgm:prSet phldrT="[Text]"/>
      <dgm:spPr>
        <a:solidFill>
          <a:schemeClr val="accent3"/>
        </a:solidFill>
      </dgm:spPr>
      <dgm:t>
        <a:bodyPr/>
        <a:lstStyle/>
        <a:p>
          <a:r>
            <a:rPr lang="en-US" dirty="0">
              <a:solidFill>
                <a:schemeClr val="bg2"/>
              </a:solidFill>
            </a:rPr>
            <a:t>Patched Device with SNMP Fully Enabled</a:t>
          </a:r>
        </a:p>
      </dgm:t>
    </dgm:pt>
    <dgm:pt modelId="{427224E3-EC52-FA4D-89A0-4B5845A2FB6D}" type="parTrans" cxnId="{61CE8137-C552-5F47-B191-616EAF56ADB0}">
      <dgm:prSet/>
      <dgm:spPr/>
      <dgm:t>
        <a:bodyPr/>
        <a:lstStyle/>
        <a:p>
          <a:endParaRPr lang="en-US">
            <a:solidFill>
              <a:schemeClr val="lt1"/>
            </a:solidFill>
          </a:endParaRPr>
        </a:p>
      </dgm:t>
    </dgm:pt>
    <dgm:pt modelId="{E3ED8E11-FA69-7745-B599-2B2086973B20}" type="sibTrans" cxnId="{61CE8137-C552-5F47-B191-616EAF56ADB0}">
      <dgm:prSet/>
      <dgm:spPr/>
      <dgm:t>
        <a:bodyPr/>
        <a:lstStyle/>
        <a:p>
          <a:endParaRPr lang="en-US">
            <a:solidFill>
              <a:schemeClr val="lt1"/>
            </a:solidFill>
          </a:endParaRPr>
        </a:p>
      </dgm:t>
    </dgm:pt>
    <dgm:pt modelId="{20FF1EA8-55D5-1542-8C7E-58DDAA075B85}" type="pres">
      <dgm:prSet presAssocID="{E3936228-4A64-6C49-BD44-BBBAEB1DFE42}" presName="Name0" presStyleCnt="0">
        <dgm:presLayoutVars>
          <dgm:dir/>
          <dgm:resizeHandles val="exact"/>
        </dgm:presLayoutVars>
      </dgm:prSet>
      <dgm:spPr/>
    </dgm:pt>
    <dgm:pt modelId="{127207A1-EFD6-1541-9856-F0390E7E9681}" type="pres">
      <dgm:prSet presAssocID="{DADA259C-445D-7445-8228-B8DF311ADC74}" presName="node" presStyleLbl="node1" presStyleIdx="0" presStyleCnt="6">
        <dgm:presLayoutVars>
          <dgm:bulletEnabled val="1"/>
        </dgm:presLayoutVars>
      </dgm:prSet>
      <dgm:spPr>
        <a:prstGeom prst="roundRect">
          <a:avLst/>
        </a:prstGeom>
      </dgm:spPr>
    </dgm:pt>
    <dgm:pt modelId="{90D638A5-0D3F-B948-A699-5237C434F548}" type="pres">
      <dgm:prSet presAssocID="{6A738FCF-CD7E-2D41-A151-3BDFCE30D36D}" presName="sibTrans" presStyleLbl="sibTrans1D1" presStyleIdx="0" presStyleCnt="5"/>
      <dgm:spPr/>
    </dgm:pt>
    <dgm:pt modelId="{5869AA9C-31DD-1B4F-8041-70E9F905BA35}" type="pres">
      <dgm:prSet presAssocID="{6A738FCF-CD7E-2D41-A151-3BDFCE30D36D}" presName="connectorText" presStyleLbl="sibTrans1D1" presStyleIdx="0" presStyleCnt="5"/>
      <dgm:spPr/>
    </dgm:pt>
    <dgm:pt modelId="{685D06E5-24AA-CF48-A54B-3D9ABCBB9094}" type="pres">
      <dgm:prSet presAssocID="{5FE822E3-25AA-954A-901C-859071C85DBF}" presName="node" presStyleLbl="node1" presStyleIdx="1" presStyleCnt="6">
        <dgm:presLayoutVars>
          <dgm:bulletEnabled val="1"/>
        </dgm:presLayoutVars>
      </dgm:prSet>
      <dgm:spPr>
        <a:prstGeom prst="roundRect">
          <a:avLst/>
        </a:prstGeom>
      </dgm:spPr>
    </dgm:pt>
    <dgm:pt modelId="{46525926-28EA-1F46-89D5-9FCFBBC04E8D}" type="pres">
      <dgm:prSet presAssocID="{84943DDD-971B-7642-BAE4-5A581500E281}" presName="sibTrans" presStyleLbl="sibTrans1D1" presStyleIdx="1" presStyleCnt="5"/>
      <dgm:spPr/>
    </dgm:pt>
    <dgm:pt modelId="{9A4AACCD-3151-DD47-BD6F-7C60247901ED}" type="pres">
      <dgm:prSet presAssocID="{84943DDD-971B-7642-BAE4-5A581500E281}" presName="connectorText" presStyleLbl="sibTrans1D1" presStyleIdx="1" presStyleCnt="5"/>
      <dgm:spPr/>
    </dgm:pt>
    <dgm:pt modelId="{1839B0D0-AB96-5F43-9475-1C918A883398}" type="pres">
      <dgm:prSet presAssocID="{9953BB29-63FF-EF4F-A581-062E7965D81C}" presName="node" presStyleLbl="node1" presStyleIdx="2" presStyleCnt="6">
        <dgm:presLayoutVars>
          <dgm:bulletEnabled val="1"/>
        </dgm:presLayoutVars>
      </dgm:prSet>
      <dgm:spPr>
        <a:prstGeom prst="roundRect">
          <a:avLst/>
        </a:prstGeom>
      </dgm:spPr>
    </dgm:pt>
    <dgm:pt modelId="{DB49B8CA-AA21-F940-A0B8-167FF6F1A1E4}" type="pres">
      <dgm:prSet presAssocID="{A12F8246-9AFB-9C41-9359-3FB3A1C8603A}" presName="sibTrans" presStyleLbl="sibTrans1D1" presStyleIdx="2" presStyleCnt="5"/>
      <dgm:spPr/>
    </dgm:pt>
    <dgm:pt modelId="{3F8AA066-2624-6A4D-8884-30839B37907A}" type="pres">
      <dgm:prSet presAssocID="{A12F8246-9AFB-9C41-9359-3FB3A1C8603A}" presName="connectorText" presStyleLbl="sibTrans1D1" presStyleIdx="2" presStyleCnt="5"/>
      <dgm:spPr/>
    </dgm:pt>
    <dgm:pt modelId="{A8705D14-64F2-574C-B24C-3E07D487AD3A}" type="pres">
      <dgm:prSet presAssocID="{8699942C-DCCC-2F4C-9BAA-9BDD03608F11}" presName="node" presStyleLbl="node1" presStyleIdx="3" presStyleCnt="6">
        <dgm:presLayoutVars>
          <dgm:bulletEnabled val="1"/>
        </dgm:presLayoutVars>
      </dgm:prSet>
      <dgm:spPr>
        <a:prstGeom prst="roundRect">
          <a:avLst/>
        </a:prstGeom>
      </dgm:spPr>
    </dgm:pt>
    <dgm:pt modelId="{02713F11-017A-FE46-9AB7-773DF6C37B0B}" type="pres">
      <dgm:prSet presAssocID="{4F9F6AA5-92D0-F042-A80B-289B43D88F92}" presName="sibTrans" presStyleLbl="sibTrans1D1" presStyleIdx="3" presStyleCnt="5"/>
      <dgm:spPr/>
    </dgm:pt>
    <dgm:pt modelId="{4E319B06-CB5D-0344-A2FD-C6526D3013D0}" type="pres">
      <dgm:prSet presAssocID="{4F9F6AA5-92D0-F042-A80B-289B43D88F92}" presName="connectorText" presStyleLbl="sibTrans1D1" presStyleIdx="3" presStyleCnt="5"/>
      <dgm:spPr/>
    </dgm:pt>
    <dgm:pt modelId="{8468B4A7-3F4A-EC42-8D87-33847D56259A}" type="pres">
      <dgm:prSet presAssocID="{2350412C-50DF-1F49-8922-E274A4A2EE2B}" presName="node" presStyleLbl="node1" presStyleIdx="4" presStyleCnt="6" custLinFactNeighborY="70">
        <dgm:presLayoutVars>
          <dgm:bulletEnabled val="1"/>
        </dgm:presLayoutVars>
      </dgm:prSet>
      <dgm:spPr>
        <a:prstGeom prst="roundRect">
          <a:avLst/>
        </a:prstGeom>
      </dgm:spPr>
    </dgm:pt>
    <dgm:pt modelId="{090BF93C-BFC4-3C43-84F6-1DDCBDB4B3DE}" type="pres">
      <dgm:prSet presAssocID="{9531B912-0270-4640-A8F2-4129A7B143B7}" presName="sibTrans" presStyleLbl="sibTrans1D1" presStyleIdx="4" presStyleCnt="5"/>
      <dgm:spPr/>
    </dgm:pt>
    <dgm:pt modelId="{679CEB0D-6447-DA4D-82E7-868F8D66DBDD}" type="pres">
      <dgm:prSet presAssocID="{9531B912-0270-4640-A8F2-4129A7B143B7}" presName="connectorText" presStyleLbl="sibTrans1D1" presStyleIdx="4" presStyleCnt="5"/>
      <dgm:spPr/>
    </dgm:pt>
    <dgm:pt modelId="{7A8C8602-8E89-504A-8FC2-63A8EE32D56E}" type="pres">
      <dgm:prSet presAssocID="{01E9419B-CAE2-F045-B839-14ECEE1C2F74}" presName="node" presStyleLbl="node1" presStyleIdx="5" presStyleCnt="6">
        <dgm:presLayoutVars>
          <dgm:bulletEnabled val="1"/>
        </dgm:presLayoutVars>
      </dgm:prSet>
      <dgm:spPr>
        <a:prstGeom prst="roundRect">
          <a:avLst/>
        </a:prstGeom>
      </dgm:spPr>
    </dgm:pt>
  </dgm:ptLst>
  <dgm:cxnLst>
    <dgm:cxn modelId="{1784D303-86B9-484D-AEFF-48421AEC0140}" srcId="{E3936228-4A64-6C49-BD44-BBBAEB1DFE42}" destId="{5FE822E3-25AA-954A-901C-859071C85DBF}" srcOrd="1" destOrd="0" parTransId="{EFACACB7-24E7-5D40-946E-AB176BFB2427}" sibTransId="{84943DDD-971B-7642-BAE4-5A581500E281}"/>
    <dgm:cxn modelId="{4F17021A-93E8-5E4A-B03F-E942E43AB7B0}" type="presOf" srcId="{5FE822E3-25AA-954A-901C-859071C85DBF}" destId="{685D06E5-24AA-CF48-A54B-3D9ABCBB9094}" srcOrd="0" destOrd="0" presId="urn:microsoft.com/office/officeart/2005/8/layout/bProcess3"/>
    <dgm:cxn modelId="{315D0021-F8C6-524B-9A5E-3C9FF07A2A44}" type="presOf" srcId="{4F9F6AA5-92D0-F042-A80B-289B43D88F92}" destId="{02713F11-017A-FE46-9AB7-773DF6C37B0B}" srcOrd="0" destOrd="0" presId="urn:microsoft.com/office/officeart/2005/8/layout/bProcess3"/>
    <dgm:cxn modelId="{67CC7D25-B780-DF4D-8F9B-A2691CF74D98}" type="presOf" srcId="{DADA259C-445D-7445-8228-B8DF311ADC74}" destId="{127207A1-EFD6-1541-9856-F0390E7E9681}" srcOrd="0" destOrd="0" presId="urn:microsoft.com/office/officeart/2005/8/layout/bProcess3"/>
    <dgm:cxn modelId="{51435A2E-8974-C54C-A286-12A24F0D8E7B}" srcId="{E3936228-4A64-6C49-BD44-BBBAEB1DFE42}" destId="{DADA259C-445D-7445-8228-B8DF311ADC74}" srcOrd="0" destOrd="0" parTransId="{A6D69009-88C4-C747-8A30-617B0A9CB7FB}" sibTransId="{6A738FCF-CD7E-2D41-A151-3BDFCE30D36D}"/>
    <dgm:cxn modelId="{61CE8137-C552-5F47-B191-616EAF56ADB0}" srcId="{E3936228-4A64-6C49-BD44-BBBAEB1DFE42}" destId="{01E9419B-CAE2-F045-B839-14ECEE1C2F74}" srcOrd="5" destOrd="0" parTransId="{427224E3-EC52-FA4D-89A0-4B5845A2FB6D}" sibTransId="{E3ED8E11-FA69-7745-B599-2B2086973B20}"/>
    <dgm:cxn modelId="{D7D6263F-0259-E346-B801-CBDB4366DFBA}" type="presOf" srcId="{9531B912-0270-4640-A8F2-4129A7B143B7}" destId="{090BF93C-BFC4-3C43-84F6-1DDCBDB4B3DE}" srcOrd="0" destOrd="0" presId="urn:microsoft.com/office/officeart/2005/8/layout/bProcess3"/>
    <dgm:cxn modelId="{46377344-CC4D-7248-B153-78F0BD5184BF}" srcId="{E3936228-4A64-6C49-BD44-BBBAEB1DFE42}" destId="{8699942C-DCCC-2F4C-9BAA-9BDD03608F11}" srcOrd="3" destOrd="0" parTransId="{9B775993-3F5A-FD48-92EE-26E1BF2E7C52}" sibTransId="{4F9F6AA5-92D0-F042-A80B-289B43D88F92}"/>
    <dgm:cxn modelId="{9BCAD048-1E2F-E744-9194-6D74D230B475}" type="presOf" srcId="{8699942C-DCCC-2F4C-9BAA-9BDD03608F11}" destId="{A8705D14-64F2-574C-B24C-3E07D487AD3A}" srcOrd="0" destOrd="0" presId="urn:microsoft.com/office/officeart/2005/8/layout/bProcess3"/>
    <dgm:cxn modelId="{78CC1959-E3A9-044B-8337-53F2136FE106}" type="presOf" srcId="{84943DDD-971B-7642-BAE4-5A581500E281}" destId="{46525926-28EA-1F46-89D5-9FCFBBC04E8D}" srcOrd="0" destOrd="0" presId="urn:microsoft.com/office/officeart/2005/8/layout/bProcess3"/>
    <dgm:cxn modelId="{4D88CA6E-5000-9F49-B058-0437195DE36B}" srcId="{E3936228-4A64-6C49-BD44-BBBAEB1DFE42}" destId="{9953BB29-63FF-EF4F-A581-062E7965D81C}" srcOrd="2" destOrd="0" parTransId="{3861BFED-903F-F348-854F-B90BD7D8CC4B}" sibTransId="{A12F8246-9AFB-9C41-9359-3FB3A1C8603A}"/>
    <dgm:cxn modelId="{E2F40A7A-FF0E-7340-8D3D-C2D4A0B26B70}" type="presOf" srcId="{6A738FCF-CD7E-2D41-A151-3BDFCE30D36D}" destId="{5869AA9C-31DD-1B4F-8041-70E9F905BA35}" srcOrd="1" destOrd="0" presId="urn:microsoft.com/office/officeart/2005/8/layout/bProcess3"/>
    <dgm:cxn modelId="{5714EC7F-5075-4B4E-8AE8-73BCE6372AF4}" type="presOf" srcId="{E3936228-4A64-6C49-BD44-BBBAEB1DFE42}" destId="{20FF1EA8-55D5-1542-8C7E-58DDAA075B85}" srcOrd="0" destOrd="0" presId="urn:microsoft.com/office/officeart/2005/8/layout/bProcess3"/>
    <dgm:cxn modelId="{4AABDA92-6ED3-9E4A-9ECC-0EA23CB8DD67}" type="presOf" srcId="{6A738FCF-CD7E-2D41-A151-3BDFCE30D36D}" destId="{90D638A5-0D3F-B948-A699-5237C434F548}" srcOrd="0" destOrd="0" presId="urn:microsoft.com/office/officeart/2005/8/layout/bProcess3"/>
    <dgm:cxn modelId="{2C83BAA0-DA6F-2145-9604-E3770D28656C}" type="presOf" srcId="{9953BB29-63FF-EF4F-A581-062E7965D81C}" destId="{1839B0D0-AB96-5F43-9475-1C918A883398}" srcOrd="0" destOrd="0" presId="urn:microsoft.com/office/officeart/2005/8/layout/bProcess3"/>
    <dgm:cxn modelId="{8AFB2DA2-6405-E44C-B664-63902C9AF975}" type="presOf" srcId="{2350412C-50DF-1F49-8922-E274A4A2EE2B}" destId="{8468B4A7-3F4A-EC42-8D87-33847D56259A}" srcOrd="0" destOrd="0" presId="urn:microsoft.com/office/officeart/2005/8/layout/bProcess3"/>
    <dgm:cxn modelId="{81B634A4-D7BC-3546-8EB3-C150598ADFA8}" type="presOf" srcId="{A12F8246-9AFB-9C41-9359-3FB3A1C8603A}" destId="{3F8AA066-2624-6A4D-8884-30839B37907A}" srcOrd="1" destOrd="0" presId="urn:microsoft.com/office/officeart/2005/8/layout/bProcess3"/>
    <dgm:cxn modelId="{9C01E8B0-9150-7949-AD87-CCFAC06AB558}" type="presOf" srcId="{84943DDD-971B-7642-BAE4-5A581500E281}" destId="{9A4AACCD-3151-DD47-BD6F-7C60247901ED}" srcOrd="1" destOrd="0" presId="urn:microsoft.com/office/officeart/2005/8/layout/bProcess3"/>
    <dgm:cxn modelId="{E2078AC5-22B7-A14E-9A3A-2D4CC0C5A5BA}" type="presOf" srcId="{9531B912-0270-4640-A8F2-4129A7B143B7}" destId="{679CEB0D-6447-DA4D-82E7-868F8D66DBDD}" srcOrd="1" destOrd="0" presId="urn:microsoft.com/office/officeart/2005/8/layout/bProcess3"/>
    <dgm:cxn modelId="{806223DA-CF2D-E849-A23C-9C50492B4082}" srcId="{E3936228-4A64-6C49-BD44-BBBAEB1DFE42}" destId="{2350412C-50DF-1F49-8922-E274A4A2EE2B}" srcOrd="4" destOrd="0" parTransId="{71F2DE4C-497B-E540-A99A-B367A29811D8}" sibTransId="{9531B912-0270-4640-A8F2-4129A7B143B7}"/>
    <dgm:cxn modelId="{B4EE9EDB-A06C-DD43-BC45-0539AA24A862}" type="presOf" srcId="{A12F8246-9AFB-9C41-9359-3FB3A1C8603A}" destId="{DB49B8CA-AA21-F940-A0B8-167FF6F1A1E4}" srcOrd="0" destOrd="0" presId="urn:microsoft.com/office/officeart/2005/8/layout/bProcess3"/>
    <dgm:cxn modelId="{24842CDF-D1BC-A44E-9830-E7AA8B3D8F41}" type="presOf" srcId="{4F9F6AA5-92D0-F042-A80B-289B43D88F92}" destId="{4E319B06-CB5D-0344-A2FD-C6526D3013D0}" srcOrd="1" destOrd="0" presId="urn:microsoft.com/office/officeart/2005/8/layout/bProcess3"/>
    <dgm:cxn modelId="{014FE4E0-E16F-2245-9B77-42511AF27F6A}" type="presOf" srcId="{01E9419B-CAE2-F045-B839-14ECEE1C2F74}" destId="{7A8C8602-8E89-504A-8FC2-63A8EE32D56E}" srcOrd="0" destOrd="0" presId="urn:microsoft.com/office/officeart/2005/8/layout/bProcess3"/>
    <dgm:cxn modelId="{A247EE98-5451-1B4E-BDA2-3969AEB91B92}" type="presParOf" srcId="{20FF1EA8-55D5-1542-8C7E-58DDAA075B85}" destId="{127207A1-EFD6-1541-9856-F0390E7E9681}" srcOrd="0" destOrd="0" presId="urn:microsoft.com/office/officeart/2005/8/layout/bProcess3"/>
    <dgm:cxn modelId="{C3FA077B-715E-0641-833F-F5D5ABBC3ACB}" type="presParOf" srcId="{20FF1EA8-55D5-1542-8C7E-58DDAA075B85}" destId="{90D638A5-0D3F-B948-A699-5237C434F548}" srcOrd="1" destOrd="0" presId="urn:microsoft.com/office/officeart/2005/8/layout/bProcess3"/>
    <dgm:cxn modelId="{84C5B2CA-15CC-FE46-8B5D-8ADB530CB472}" type="presParOf" srcId="{90D638A5-0D3F-B948-A699-5237C434F548}" destId="{5869AA9C-31DD-1B4F-8041-70E9F905BA35}" srcOrd="0" destOrd="0" presId="urn:microsoft.com/office/officeart/2005/8/layout/bProcess3"/>
    <dgm:cxn modelId="{A4BFB941-7245-BD4C-BBF1-FFE7A44B88F7}" type="presParOf" srcId="{20FF1EA8-55D5-1542-8C7E-58DDAA075B85}" destId="{685D06E5-24AA-CF48-A54B-3D9ABCBB9094}" srcOrd="2" destOrd="0" presId="urn:microsoft.com/office/officeart/2005/8/layout/bProcess3"/>
    <dgm:cxn modelId="{0B83AC60-8B37-2A4A-B6AA-F8A60131C909}" type="presParOf" srcId="{20FF1EA8-55D5-1542-8C7E-58DDAA075B85}" destId="{46525926-28EA-1F46-89D5-9FCFBBC04E8D}" srcOrd="3" destOrd="0" presId="urn:microsoft.com/office/officeart/2005/8/layout/bProcess3"/>
    <dgm:cxn modelId="{0B423213-78EC-7D4C-B4A6-D52BA0897F17}" type="presParOf" srcId="{46525926-28EA-1F46-89D5-9FCFBBC04E8D}" destId="{9A4AACCD-3151-DD47-BD6F-7C60247901ED}" srcOrd="0" destOrd="0" presId="urn:microsoft.com/office/officeart/2005/8/layout/bProcess3"/>
    <dgm:cxn modelId="{CB4CA3DF-DE2C-9D47-83B3-2AB2DACBE1B1}" type="presParOf" srcId="{20FF1EA8-55D5-1542-8C7E-58DDAA075B85}" destId="{1839B0D0-AB96-5F43-9475-1C918A883398}" srcOrd="4" destOrd="0" presId="urn:microsoft.com/office/officeart/2005/8/layout/bProcess3"/>
    <dgm:cxn modelId="{444E6B16-AF5A-4A48-833E-07F1CD815A7A}" type="presParOf" srcId="{20FF1EA8-55D5-1542-8C7E-58DDAA075B85}" destId="{DB49B8CA-AA21-F940-A0B8-167FF6F1A1E4}" srcOrd="5" destOrd="0" presId="urn:microsoft.com/office/officeart/2005/8/layout/bProcess3"/>
    <dgm:cxn modelId="{B05689A4-330F-484C-A249-701E8F4646FF}" type="presParOf" srcId="{DB49B8CA-AA21-F940-A0B8-167FF6F1A1E4}" destId="{3F8AA066-2624-6A4D-8884-30839B37907A}" srcOrd="0" destOrd="0" presId="urn:microsoft.com/office/officeart/2005/8/layout/bProcess3"/>
    <dgm:cxn modelId="{8C8FCAC0-63FA-AC4C-A96F-66855A4489E1}" type="presParOf" srcId="{20FF1EA8-55D5-1542-8C7E-58DDAA075B85}" destId="{A8705D14-64F2-574C-B24C-3E07D487AD3A}" srcOrd="6" destOrd="0" presId="urn:microsoft.com/office/officeart/2005/8/layout/bProcess3"/>
    <dgm:cxn modelId="{82A88F7D-AC6D-8542-980C-BC1359AA85C8}" type="presParOf" srcId="{20FF1EA8-55D5-1542-8C7E-58DDAA075B85}" destId="{02713F11-017A-FE46-9AB7-773DF6C37B0B}" srcOrd="7" destOrd="0" presId="urn:microsoft.com/office/officeart/2005/8/layout/bProcess3"/>
    <dgm:cxn modelId="{5184B30D-DBCE-5147-A871-F8D6FFEFAB49}" type="presParOf" srcId="{02713F11-017A-FE46-9AB7-773DF6C37B0B}" destId="{4E319B06-CB5D-0344-A2FD-C6526D3013D0}" srcOrd="0" destOrd="0" presId="urn:microsoft.com/office/officeart/2005/8/layout/bProcess3"/>
    <dgm:cxn modelId="{75B2C0F2-434B-E04D-B961-53F3A3584C18}" type="presParOf" srcId="{20FF1EA8-55D5-1542-8C7E-58DDAA075B85}" destId="{8468B4A7-3F4A-EC42-8D87-33847D56259A}" srcOrd="8" destOrd="0" presId="urn:microsoft.com/office/officeart/2005/8/layout/bProcess3"/>
    <dgm:cxn modelId="{F7D47F96-E1BD-C54E-826C-58B90C36096B}" type="presParOf" srcId="{20FF1EA8-55D5-1542-8C7E-58DDAA075B85}" destId="{090BF93C-BFC4-3C43-84F6-1DDCBDB4B3DE}" srcOrd="9" destOrd="0" presId="urn:microsoft.com/office/officeart/2005/8/layout/bProcess3"/>
    <dgm:cxn modelId="{2E4FFA82-1C02-4F48-BFB6-D643E417E16C}" type="presParOf" srcId="{090BF93C-BFC4-3C43-84F6-1DDCBDB4B3DE}" destId="{679CEB0D-6447-DA4D-82E7-868F8D66DBDD}" srcOrd="0" destOrd="0" presId="urn:microsoft.com/office/officeart/2005/8/layout/bProcess3"/>
    <dgm:cxn modelId="{2AF96BA8-2000-6F4B-8D9D-230C8A680816}" type="presParOf" srcId="{20FF1EA8-55D5-1542-8C7E-58DDAA075B85}" destId="{7A8C8602-8E89-504A-8FC2-63A8EE32D56E}" srcOrd="10"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E119212-4ABA-724B-A029-98CCDCF97B15}" type="doc">
      <dgm:prSet loTypeId="urn:microsoft.com/office/officeart/2005/8/layout/hList6" loCatId="" qsTypeId="urn:microsoft.com/office/officeart/2005/8/quickstyle/simple1" qsCatId="simple" csTypeId="urn:microsoft.com/office/officeart/2005/8/colors/accent1_2" csCatId="accent1" phldr="1"/>
      <dgm:spPr/>
      <dgm:t>
        <a:bodyPr/>
        <a:lstStyle/>
        <a:p>
          <a:endParaRPr lang="en-US"/>
        </a:p>
      </dgm:t>
    </dgm:pt>
    <dgm:pt modelId="{80DAE1EB-F30D-D94D-ABF4-174AB749F80B}">
      <dgm:prSet phldrT="[Text]" custT="1"/>
      <dgm:spPr>
        <a:solidFill>
          <a:srgbClr val="094E78"/>
        </a:solidFill>
      </dgm:spPr>
      <dgm:t>
        <a:bodyPr/>
        <a:lstStyle/>
        <a:p>
          <a:r>
            <a:rPr lang="en-US" sz="2000" dirty="0">
              <a:solidFill>
                <a:schemeClr val="bg1"/>
              </a:solidFill>
            </a:rPr>
            <a:t>Keyswitch RUN mode</a:t>
          </a:r>
        </a:p>
      </dgm:t>
    </dgm:pt>
    <dgm:pt modelId="{CE3CC4CD-0ED9-904B-96AC-38E3B9B9D5BE}" type="parTrans" cxnId="{5D289549-F163-1B4F-A267-603196C81892}">
      <dgm:prSet/>
      <dgm:spPr/>
      <dgm:t>
        <a:bodyPr/>
        <a:lstStyle/>
        <a:p>
          <a:endParaRPr lang="en-US"/>
        </a:p>
      </dgm:t>
    </dgm:pt>
    <dgm:pt modelId="{6054B60A-307B-9643-93F1-6251E7E66E76}" type="sibTrans" cxnId="{5D289549-F163-1B4F-A267-603196C81892}">
      <dgm:prSet/>
      <dgm:spPr/>
      <dgm:t>
        <a:bodyPr/>
        <a:lstStyle/>
        <a:p>
          <a:endParaRPr lang="en-US"/>
        </a:p>
      </dgm:t>
    </dgm:pt>
    <dgm:pt modelId="{C4F8E6E6-E0A2-3C47-8902-83E36A2F445C}">
      <dgm:prSet phldrT="[Text]" custT="1"/>
      <dgm:spPr>
        <a:solidFill>
          <a:srgbClr val="094E78"/>
        </a:solidFill>
      </dgm:spPr>
      <dgm:t>
        <a:bodyPr/>
        <a:lstStyle/>
        <a:p>
          <a:r>
            <a:rPr lang="en-US" sz="2000" dirty="0">
              <a:solidFill>
                <a:schemeClr val="bg1"/>
              </a:solidFill>
            </a:rPr>
            <a:t>Firmware Version &gt;= 21.004</a:t>
          </a:r>
        </a:p>
      </dgm:t>
    </dgm:pt>
    <dgm:pt modelId="{30F74EDA-90A4-AE40-8B5D-9B7B23494C44}" type="parTrans" cxnId="{0DB1674E-563D-B944-AEB9-86E69E9C45F7}">
      <dgm:prSet/>
      <dgm:spPr/>
      <dgm:t>
        <a:bodyPr/>
        <a:lstStyle/>
        <a:p>
          <a:endParaRPr lang="en-US"/>
        </a:p>
      </dgm:t>
    </dgm:pt>
    <dgm:pt modelId="{33565FC3-7CCE-5F4D-B19D-9D3BCD9887F5}" type="sibTrans" cxnId="{0DB1674E-563D-B944-AEB9-86E69E9C45F7}">
      <dgm:prSet/>
      <dgm:spPr/>
      <dgm:t>
        <a:bodyPr/>
        <a:lstStyle/>
        <a:p>
          <a:endParaRPr lang="en-US"/>
        </a:p>
      </dgm:t>
    </dgm:pt>
    <dgm:pt modelId="{C5A9274A-0550-A447-ADEB-865AC7848ABE}">
      <dgm:prSet phldrT="[Text]" custT="1"/>
      <dgm:spPr>
        <a:solidFill>
          <a:srgbClr val="094E78"/>
        </a:solidFill>
      </dgm:spPr>
      <dgm:t>
        <a:bodyPr/>
        <a:lstStyle/>
        <a:p>
          <a:r>
            <a:rPr lang="en-US" sz="2000" dirty="0">
              <a:solidFill>
                <a:schemeClr val="bg1"/>
              </a:solidFill>
            </a:rPr>
            <a:t>Follow proper network segmentation practices</a:t>
          </a:r>
        </a:p>
      </dgm:t>
    </dgm:pt>
    <dgm:pt modelId="{3AD9E5A1-242E-8147-B384-42005989D472}" type="parTrans" cxnId="{5BF7B9CC-38CE-DE46-9D01-641DFE833648}">
      <dgm:prSet/>
      <dgm:spPr/>
      <dgm:t>
        <a:bodyPr/>
        <a:lstStyle/>
        <a:p>
          <a:endParaRPr lang="en-US"/>
        </a:p>
      </dgm:t>
    </dgm:pt>
    <dgm:pt modelId="{3FCF2F41-443E-254A-80E9-D630E2F9A1FC}" type="sibTrans" cxnId="{5BF7B9CC-38CE-DE46-9D01-641DFE833648}">
      <dgm:prSet/>
      <dgm:spPr/>
      <dgm:t>
        <a:bodyPr/>
        <a:lstStyle/>
        <a:p>
          <a:endParaRPr lang="en-US"/>
        </a:p>
      </dgm:t>
    </dgm:pt>
    <dgm:pt modelId="{D84C6C8E-FFA5-2648-BD41-D390C100D9C7}">
      <dgm:prSet custT="1"/>
      <dgm:spPr>
        <a:solidFill>
          <a:srgbClr val="094E78"/>
        </a:solidFill>
      </dgm:spPr>
      <dgm:t>
        <a:bodyPr/>
        <a:lstStyle/>
        <a:p>
          <a:r>
            <a:rPr lang="en-US" sz="2000" dirty="0">
              <a:solidFill>
                <a:schemeClr val="bg1"/>
              </a:solidFill>
            </a:rPr>
            <a:t>Monitor your network for suspicious activity</a:t>
          </a:r>
        </a:p>
      </dgm:t>
    </dgm:pt>
    <dgm:pt modelId="{581C2E58-68A9-254E-8E36-8F3D537C6D03}" type="parTrans" cxnId="{16503AE7-DABD-DC44-8353-E215B02F29A9}">
      <dgm:prSet/>
      <dgm:spPr/>
      <dgm:t>
        <a:bodyPr/>
        <a:lstStyle/>
        <a:p>
          <a:endParaRPr lang="en-US"/>
        </a:p>
      </dgm:t>
    </dgm:pt>
    <dgm:pt modelId="{4FCF87BA-55EB-4149-970A-4B7C49A76F69}" type="sibTrans" cxnId="{16503AE7-DABD-DC44-8353-E215B02F29A9}">
      <dgm:prSet/>
      <dgm:spPr/>
      <dgm:t>
        <a:bodyPr/>
        <a:lstStyle/>
        <a:p>
          <a:endParaRPr lang="en-US"/>
        </a:p>
      </dgm:t>
    </dgm:pt>
    <dgm:pt modelId="{B7F2F5E6-EF4E-3F4C-867A-C677F7C023E9}" type="pres">
      <dgm:prSet presAssocID="{2E119212-4ABA-724B-A029-98CCDCF97B15}" presName="Name0" presStyleCnt="0">
        <dgm:presLayoutVars>
          <dgm:dir/>
          <dgm:resizeHandles val="exact"/>
        </dgm:presLayoutVars>
      </dgm:prSet>
      <dgm:spPr/>
    </dgm:pt>
    <dgm:pt modelId="{B0C45C50-4FED-EA44-90DF-BF84702096C3}" type="pres">
      <dgm:prSet presAssocID="{C5A9274A-0550-A447-ADEB-865AC7848ABE}" presName="node" presStyleLbl="node1" presStyleIdx="0" presStyleCnt="4">
        <dgm:presLayoutVars>
          <dgm:bulletEnabled val="1"/>
        </dgm:presLayoutVars>
      </dgm:prSet>
      <dgm:spPr/>
    </dgm:pt>
    <dgm:pt modelId="{B2E7AC1C-7A08-8E47-AC91-FBD9850D5B8B}" type="pres">
      <dgm:prSet presAssocID="{3FCF2F41-443E-254A-80E9-D630E2F9A1FC}" presName="sibTrans" presStyleCnt="0"/>
      <dgm:spPr/>
    </dgm:pt>
    <dgm:pt modelId="{33476538-69CB-9148-B597-E65AE61D8893}" type="pres">
      <dgm:prSet presAssocID="{D84C6C8E-FFA5-2648-BD41-D390C100D9C7}" presName="node" presStyleLbl="node1" presStyleIdx="1" presStyleCnt="4">
        <dgm:presLayoutVars>
          <dgm:bulletEnabled val="1"/>
        </dgm:presLayoutVars>
      </dgm:prSet>
      <dgm:spPr/>
    </dgm:pt>
    <dgm:pt modelId="{1FCED3AF-AEA8-244F-A7CE-A4FA72820496}" type="pres">
      <dgm:prSet presAssocID="{4FCF87BA-55EB-4149-970A-4B7C49A76F69}" presName="sibTrans" presStyleCnt="0"/>
      <dgm:spPr/>
    </dgm:pt>
    <dgm:pt modelId="{D55EF8FB-86B0-CB47-9F42-B55411E0F5A6}" type="pres">
      <dgm:prSet presAssocID="{80DAE1EB-F30D-D94D-ABF4-174AB749F80B}" presName="node" presStyleLbl="node1" presStyleIdx="2" presStyleCnt="4">
        <dgm:presLayoutVars>
          <dgm:bulletEnabled val="1"/>
        </dgm:presLayoutVars>
      </dgm:prSet>
      <dgm:spPr/>
    </dgm:pt>
    <dgm:pt modelId="{5F02062E-A68B-C94D-BC5A-82CD4841D61B}" type="pres">
      <dgm:prSet presAssocID="{6054B60A-307B-9643-93F1-6251E7E66E76}" presName="sibTrans" presStyleCnt="0"/>
      <dgm:spPr/>
    </dgm:pt>
    <dgm:pt modelId="{826E6711-CD2F-1948-904E-A51924F69BB8}" type="pres">
      <dgm:prSet presAssocID="{C4F8E6E6-E0A2-3C47-8902-83E36A2F445C}" presName="node" presStyleLbl="node1" presStyleIdx="3" presStyleCnt="4">
        <dgm:presLayoutVars>
          <dgm:bulletEnabled val="1"/>
        </dgm:presLayoutVars>
      </dgm:prSet>
      <dgm:spPr/>
    </dgm:pt>
  </dgm:ptLst>
  <dgm:cxnLst>
    <dgm:cxn modelId="{F8646A03-5950-9E49-9080-F906100C3F77}" type="presOf" srcId="{C5A9274A-0550-A447-ADEB-865AC7848ABE}" destId="{B0C45C50-4FED-EA44-90DF-BF84702096C3}" srcOrd="0" destOrd="0" presId="urn:microsoft.com/office/officeart/2005/8/layout/hList6"/>
    <dgm:cxn modelId="{5D289549-F163-1B4F-A267-603196C81892}" srcId="{2E119212-4ABA-724B-A029-98CCDCF97B15}" destId="{80DAE1EB-F30D-D94D-ABF4-174AB749F80B}" srcOrd="2" destOrd="0" parTransId="{CE3CC4CD-0ED9-904B-96AC-38E3B9B9D5BE}" sibTransId="{6054B60A-307B-9643-93F1-6251E7E66E76}"/>
    <dgm:cxn modelId="{0DB1674E-563D-B944-AEB9-86E69E9C45F7}" srcId="{2E119212-4ABA-724B-A029-98CCDCF97B15}" destId="{C4F8E6E6-E0A2-3C47-8902-83E36A2F445C}" srcOrd="3" destOrd="0" parTransId="{30F74EDA-90A4-AE40-8B5D-9B7B23494C44}" sibTransId="{33565FC3-7CCE-5F4D-B19D-9D3BCD9887F5}"/>
    <dgm:cxn modelId="{2F053854-30FB-7E4B-BFFB-CC6A5A20E5E4}" type="presOf" srcId="{D84C6C8E-FFA5-2648-BD41-D390C100D9C7}" destId="{33476538-69CB-9148-B597-E65AE61D8893}" srcOrd="0" destOrd="0" presId="urn:microsoft.com/office/officeart/2005/8/layout/hList6"/>
    <dgm:cxn modelId="{7A21406E-7397-0C4B-8994-FA0E4B933321}" type="presOf" srcId="{80DAE1EB-F30D-D94D-ABF4-174AB749F80B}" destId="{D55EF8FB-86B0-CB47-9F42-B55411E0F5A6}" srcOrd="0" destOrd="0" presId="urn:microsoft.com/office/officeart/2005/8/layout/hList6"/>
    <dgm:cxn modelId="{A8601CA3-3E06-DB45-9A3D-CEE74E38860C}" type="presOf" srcId="{2E119212-4ABA-724B-A029-98CCDCF97B15}" destId="{B7F2F5E6-EF4E-3F4C-867A-C677F7C023E9}" srcOrd="0" destOrd="0" presId="urn:microsoft.com/office/officeart/2005/8/layout/hList6"/>
    <dgm:cxn modelId="{D61E8DBF-CF0A-A942-BABA-E52478B35D02}" type="presOf" srcId="{C4F8E6E6-E0A2-3C47-8902-83E36A2F445C}" destId="{826E6711-CD2F-1948-904E-A51924F69BB8}" srcOrd="0" destOrd="0" presId="urn:microsoft.com/office/officeart/2005/8/layout/hList6"/>
    <dgm:cxn modelId="{5BF7B9CC-38CE-DE46-9D01-641DFE833648}" srcId="{2E119212-4ABA-724B-A029-98CCDCF97B15}" destId="{C5A9274A-0550-A447-ADEB-865AC7848ABE}" srcOrd="0" destOrd="0" parTransId="{3AD9E5A1-242E-8147-B384-42005989D472}" sibTransId="{3FCF2F41-443E-254A-80E9-D630E2F9A1FC}"/>
    <dgm:cxn modelId="{16503AE7-DABD-DC44-8353-E215B02F29A9}" srcId="{2E119212-4ABA-724B-A029-98CCDCF97B15}" destId="{D84C6C8E-FFA5-2648-BD41-D390C100D9C7}" srcOrd="1" destOrd="0" parTransId="{581C2E58-68A9-254E-8E36-8F3D537C6D03}" sibTransId="{4FCF87BA-55EB-4149-970A-4B7C49A76F69}"/>
    <dgm:cxn modelId="{E9C9CF56-3E47-324F-8D3E-949A646E52DD}" type="presParOf" srcId="{B7F2F5E6-EF4E-3F4C-867A-C677F7C023E9}" destId="{B0C45C50-4FED-EA44-90DF-BF84702096C3}" srcOrd="0" destOrd="0" presId="urn:microsoft.com/office/officeart/2005/8/layout/hList6"/>
    <dgm:cxn modelId="{F38026D9-FD7A-BB4A-AEC5-0E2F791425E6}" type="presParOf" srcId="{B7F2F5E6-EF4E-3F4C-867A-C677F7C023E9}" destId="{B2E7AC1C-7A08-8E47-AC91-FBD9850D5B8B}" srcOrd="1" destOrd="0" presId="urn:microsoft.com/office/officeart/2005/8/layout/hList6"/>
    <dgm:cxn modelId="{48108793-A212-C94A-AFD1-ECDB271966A1}" type="presParOf" srcId="{B7F2F5E6-EF4E-3F4C-867A-C677F7C023E9}" destId="{33476538-69CB-9148-B597-E65AE61D8893}" srcOrd="2" destOrd="0" presId="urn:microsoft.com/office/officeart/2005/8/layout/hList6"/>
    <dgm:cxn modelId="{A9CECD6E-10DB-A14F-91C0-7235F5775958}" type="presParOf" srcId="{B7F2F5E6-EF4E-3F4C-867A-C677F7C023E9}" destId="{1FCED3AF-AEA8-244F-A7CE-A4FA72820496}" srcOrd="3" destOrd="0" presId="urn:microsoft.com/office/officeart/2005/8/layout/hList6"/>
    <dgm:cxn modelId="{EBA34F82-45D5-C34A-ACD6-19EACB701C18}" type="presParOf" srcId="{B7F2F5E6-EF4E-3F4C-867A-C677F7C023E9}" destId="{D55EF8FB-86B0-CB47-9F42-B55411E0F5A6}" srcOrd="4" destOrd="0" presId="urn:microsoft.com/office/officeart/2005/8/layout/hList6"/>
    <dgm:cxn modelId="{89714374-1863-544E-B93C-93F0111068C1}" type="presParOf" srcId="{B7F2F5E6-EF4E-3F4C-867A-C677F7C023E9}" destId="{5F02062E-A68B-C94D-BC5A-82CD4841D61B}" srcOrd="5" destOrd="0" presId="urn:microsoft.com/office/officeart/2005/8/layout/hList6"/>
    <dgm:cxn modelId="{C2FFEF87-342A-0B43-835B-2FCBB8F85EF0}" type="presParOf" srcId="{B7F2F5E6-EF4E-3F4C-867A-C677F7C023E9}" destId="{826E6711-CD2F-1948-904E-A51924F69BB8}"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E58921-D0B0-684F-9F15-42A7DCCC0EF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33E2CBC-C7FB-DD49-8983-9B9650212214}">
      <dgm:prSet phldrT="[Text]" custT="1"/>
      <dgm:spPr>
        <a:solidFill>
          <a:schemeClr val="bg2"/>
        </a:solidFill>
        <a:ln>
          <a:solidFill>
            <a:srgbClr val="D1D3D4"/>
          </a:solidFill>
        </a:ln>
      </dgm:spPr>
      <dgm:t>
        <a:bodyPr/>
        <a:lstStyle/>
        <a:p>
          <a:pPr algn="ctr"/>
          <a:r>
            <a:rPr lang="en-US" sz="2500" dirty="0">
              <a:solidFill>
                <a:schemeClr val="bg1"/>
              </a:solidFill>
            </a:rPr>
            <a:t>Successful in Keyswitch RUN</a:t>
          </a:r>
        </a:p>
      </dgm:t>
    </dgm:pt>
    <dgm:pt modelId="{B4E35973-86ED-2A47-AB09-CEBC373EA9FA}" type="parTrans" cxnId="{B596AC28-C253-C04E-8654-1790E5E0B4DE}">
      <dgm:prSet/>
      <dgm:spPr/>
      <dgm:t>
        <a:bodyPr/>
        <a:lstStyle/>
        <a:p>
          <a:endParaRPr lang="en-US"/>
        </a:p>
      </dgm:t>
    </dgm:pt>
    <dgm:pt modelId="{13426F2A-F328-074A-81BB-C474C562C5C6}" type="sibTrans" cxnId="{B596AC28-C253-C04E-8654-1790E5E0B4DE}">
      <dgm:prSet/>
      <dgm:spPr/>
      <dgm:t>
        <a:bodyPr/>
        <a:lstStyle/>
        <a:p>
          <a:endParaRPr lang="en-US"/>
        </a:p>
      </dgm:t>
    </dgm:pt>
    <dgm:pt modelId="{E11DEB8E-22F8-D545-9543-0B2F69B60D78}">
      <dgm:prSe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1400" kern="1200" dirty="0">
              <a:solidFill>
                <a:schemeClr val="bg2"/>
              </a:solidFill>
              <a:latin typeface="Exo 2"/>
              <a:ea typeface="+mn-ea"/>
              <a:cs typeface="+mn-cs"/>
            </a:rPr>
            <a:t>Enable SNMP Setting (CVE-2017-14462)</a:t>
          </a:r>
        </a:p>
      </dgm:t>
    </dgm:pt>
    <dgm:pt modelId="{134E9888-3D3E-2B4B-BB8A-EA8B4EC47426}" type="parTrans" cxnId="{11EEFAE6-9E87-B544-8EE1-CC606880E6DD}">
      <dgm:prSet/>
      <dgm:spPr/>
      <dgm:t>
        <a:bodyPr/>
        <a:lstStyle/>
        <a:p>
          <a:endParaRPr lang="en-US"/>
        </a:p>
      </dgm:t>
    </dgm:pt>
    <dgm:pt modelId="{5073C087-8749-EC47-AD2D-F9EF8752E52B}" type="sibTrans" cxnId="{11EEFAE6-9E87-B544-8EE1-CC606880E6DD}">
      <dgm:prSet/>
      <dgm:spPr/>
      <dgm:t>
        <a:bodyPr/>
        <a:lstStyle/>
        <a:p>
          <a:endParaRPr lang="en-US"/>
        </a:p>
      </dgm:t>
    </dgm:pt>
    <dgm:pt modelId="{07CD2471-3A32-304F-B934-A8C4EE0BFA1A}">
      <dgm:prSet custT="1"/>
      <dgm:spPr>
        <a:solidFill>
          <a:schemeClr val="accent3">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1400" kern="1200" dirty="0">
              <a:solidFill>
                <a:schemeClr val="bg2"/>
              </a:solidFill>
              <a:latin typeface="Exo 2"/>
              <a:ea typeface="+mn-ea"/>
              <a:cs typeface="+mn-cs"/>
            </a:rPr>
            <a:t>E8FF Crash (CVE-2017-12088)</a:t>
          </a:r>
        </a:p>
      </dgm:t>
    </dgm:pt>
    <dgm:pt modelId="{5236D176-0FE2-3949-B314-FCFCA3DA1554}" type="parTrans" cxnId="{4C9B2177-C515-BB44-9382-2F862BD042E1}">
      <dgm:prSet/>
      <dgm:spPr/>
      <dgm:t>
        <a:bodyPr/>
        <a:lstStyle/>
        <a:p>
          <a:endParaRPr lang="en-US"/>
        </a:p>
      </dgm:t>
    </dgm:pt>
    <dgm:pt modelId="{555103AA-33EC-B44F-B5B5-18617966C3B3}" type="sibTrans" cxnId="{4C9B2177-C515-BB44-9382-2F862BD042E1}">
      <dgm:prSet/>
      <dgm:spPr/>
      <dgm:t>
        <a:bodyPr/>
        <a:lstStyle/>
        <a:p>
          <a:endParaRPr lang="en-US"/>
        </a:p>
      </dgm:t>
    </dgm:pt>
    <dgm:pt modelId="{94E50481-FCB0-5742-82BB-FECE8260CC3E}">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1400" kern="1200" dirty="0">
              <a:solidFill>
                <a:schemeClr val="bg1"/>
              </a:solidFill>
              <a:latin typeface="Exo 2"/>
              <a:ea typeface="+mn-ea"/>
              <a:cs typeface="+mn-cs"/>
            </a:rPr>
            <a:t>Device Fault (CVE-2017-14470)</a:t>
          </a:r>
        </a:p>
      </dgm:t>
    </dgm:pt>
    <dgm:pt modelId="{84DA1274-4881-9D4A-B89D-01070BA2D109}" type="parTrans" cxnId="{2F16DF7B-4461-8942-A8DC-66455175C880}">
      <dgm:prSet/>
      <dgm:spPr/>
      <dgm:t>
        <a:bodyPr/>
        <a:lstStyle/>
        <a:p>
          <a:endParaRPr lang="en-US"/>
        </a:p>
      </dgm:t>
    </dgm:pt>
    <dgm:pt modelId="{D586F6AC-F6C9-A34A-B2CD-48CC1AF18DE3}" type="sibTrans" cxnId="{2F16DF7B-4461-8942-A8DC-66455175C880}">
      <dgm:prSet/>
      <dgm:spPr/>
      <dgm:t>
        <a:bodyPr/>
        <a:lstStyle/>
        <a:p>
          <a:endParaRPr lang="en-US"/>
        </a:p>
      </dgm:t>
    </dgm:pt>
    <dgm:pt modelId="{0D533B3B-2D37-0C4A-9EA1-492A43242D92}">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1400" kern="1200" dirty="0">
              <a:solidFill>
                <a:schemeClr val="bg1"/>
              </a:solidFill>
              <a:latin typeface="Exo 2"/>
              <a:ea typeface="+mn-ea"/>
              <a:cs typeface="+mn-cs"/>
            </a:rPr>
            <a:t>Read Ladder Logic (CVE-2017-14472)</a:t>
          </a:r>
        </a:p>
      </dgm:t>
    </dgm:pt>
    <dgm:pt modelId="{0D848BCB-1D02-1B4D-B8B1-422336B414E3}" type="parTrans" cxnId="{3CFECDDE-5C82-F846-A31B-D805CF8D2699}">
      <dgm:prSet/>
      <dgm:spPr/>
      <dgm:t>
        <a:bodyPr/>
        <a:lstStyle/>
        <a:p>
          <a:endParaRPr lang="en-US"/>
        </a:p>
      </dgm:t>
    </dgm:pt>
    <dgm:pt modelId="{EF064284-FCC9-284C-866D-C4174428AF78}" type="sibTrans" cxnId="{3CFECDDE-5C82-F846-A31B-D805CF8D2699}">
      <dgm:prSet/>
      <dgm:spPr/>
      <dgm:t>
        <a:bodyPr/>
        <a:lstStyle/>
        <a:p>
          <a:endParaRPr lang="en-US"/>
        </a:p>
      </dgm:t>
    </dgm:pt>
    <dgm:pt modelId="{B8C09AE4-96B1-514E-A787-F35ED0FF303F}">
      <dgm:prSet custT="1"/>
      <dgm:spPr>
        <a:solidFill>
          <a:schemeClr val="accent2">
            <a:lumMod val="75000"/>
            <a:alpha val="90000"/>
          </a:schemeClr>
        </a:solidFill>
        <a:ln w="25400" cap="flat" cmpd="sng" algn="ctr">
          <a:solidFill>
            <a:srgbClr val="D1D3D4"/>
          </a:solidFill>
          <a:prstDash val="solid"/>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US" sz="1400" kern="1200" dirty="0">
              <a:solidFill>
                <a:schemeClr val="bg1"/>
              </a:solidFill>
              <a:latin typeface="Exo 2"/>
              <a:ea typeface="+mn-ea"/>
              <a:cs typeface="+mn-cs"/>
            </a:rPr>
            <a:t>Read Master Password (CVE-2017-14473)</a:t>
          </a:r>
          <a:endParaRPr lang="en-US" sz="2400" kern="1200" dirty="0">
            <a:solidFill>
              <a:schemeClr val="bg1"/>
            </a:solidFill>
            <a:latin typeface="Exo 2"/>
            <a:ea typeface="+mn-ea"/>
            <a:cs typeface="+mn-cs"/>
          </a:endParaRPr>
        </a:p>
      </dgm:t>
    </dgm:pt>
    <dgm:pt modelId="{54157304-EE93-374E-A1E1-DDF3E542A301}" type="parTrans" cxnId="{0B8B09D2-5B55-C744-80D4-EC8F2F730DCE}">
      <dgm:prSet/>
      <dgm:spPr/>
      <dgm:t>
        <a:bodyPr/>
        <a:lstStyle/>
        <a:p>
          <a:endParaRPr lang="en-US"/>
        </a:p>
      </dgm:t>
    </dgm:pt>
    <dgm:pt modelId="{022580B5-1E33-8749-A643-33B00DE3260A}" type="sibTrans" cxnId="{0B8B09D2-5B55-C744-80D4-EC8F2F730DCE}">
      <dgm:prSet/>
      <dgm:spPr/>
      <dgm:t>
        <a:bodyPr/>
        <a:lstStyle/>
        <a:p>
          <a:endParaRPr lang="en-US"/>
        </a:p>
      </dgm:t>
    </dgm:pt>
    <dgm:pt modelId="{F8C2866F-2269-1444-ADB3-14EE27D9447B}" type="pres">
      <dgm:prSet presAssocID="{D1E58921-D0B0-684F-9F15-42A7DCCC0EFB}" presName="theList" presStyleCnt="0">
        <dgm:presLayoutVars>
          <dgm:dir/>
          <dgm:animLvl val="lvl"/>
          <dgm:resizeHandles val="exact"/>
        </dgm:presLayoutVars>
      </dgm:prSet>
      <dgm:spPr/>
    </dgm:pt>
    <dgm:pt modelId="{7087EBDE-EE8E-FB41-BC63-A7083572DBEE}" type="pres">
      <dgm:prSet presAssocID="{433E2CBC-C7FB-DD49-8983-9B9650212214}" presName="compNode" presStyleCnt="0"/>
      <dgm:spPr/>
    </dgm:pt>
    <dgm:pt modelId="{73805588-BD47-0847-91E0-C238E80B4B8F}" type="pres">
      <dgm:prSet presAssocID="{433E2CBC-C7FB-DD49-8983-9B9650212214}" presName="aNode" presStyleLbl="bgShp" presStyleIdx="0" presStyleCnt="1"/>
      <dgm:spPr/>
    </dgm:pt>
    <dgm:pt modelId="{FD68D1E7-D1EF-554D-90AC-91841E196EB4}" type="pres">
      <dgm:prSet presAssocID="{433E2CBC-C7FB-DD49-8983-9B9650212214}" presName="textNode" presStyleLbl="bgShp" presStyleIdx="0" presStyleCnt="1"/>
      <dgm:spPr/>
    </dgm:pt>
    <dgm:pt modelId="{7F1FA0C3-D381-3848-85F6-3D5DF4B61269}" type="pres">
      <dgm:prSet presAssocID="{433E2CBC-C7FB-DD49-8983-9B9650212214}" presName="compChildNode" presStyleCnt="0"/>
      <dgm:spPr/>
    </dgm:pt>
    <dgm:pt modelId="{7AD02028-FF1C-EA47-9670-33D66D287E27}" type="pres">
      <dgm:prSet presAssocID="{433E2CBC-C7FB-DD49-8983-9B9650212214}" presName="theInnerList" presStyleCnt="0"/>
      <dgm:spPr/>
    </dgm:pt>
    <dgm:pt modelId="{064AE724-FA37-E345-AA7E-F3CE5EA5A9EC}" type="pres">
      <dgm:prSet presAssocID="{07CD2471-3A32-304F-B934-A8C4EE0BFA1A}" presName="childNode" presStyleLbl="node1" presStyleIdx="0" presStyleCnt="5" custLinFactY="-28945" custLinFactNeighborY="-100000">
        <dgm:presLayoutVars>
          <dgm:bulletEnabled val="1"/>
        </dgm:presLayoutVars>
      </dgm:prSet>
      <dgm:spPr/>
    </dgm:pt>
    <dgm:pt modelId="{97493350-B001-6344-B549-8C39F4626E3F}" type="pres">
      <dgm:prSet presAssocID="{07CD2471-3A32-304F-B934-A8C4EE0BFA1A}" presName="aSpace2" presStyleCnt="0"/>
      <dgm:spPr/>
    </dgm:pt>
    <dgm:pt modelId="{C66CC140-0D6A-DF40-A28D-499AD063878E}" type="pres">
      <dgm:prSet presAssocID="{E11DEB8E-22F8-D545-9543-0B2F69B60D78}" presName="childNode" presStyleLbl="node1" presStyleIdx="1" presStyleCnt="5" custLinFactY="-30217" custLinFactNeighborY="-100000">
        <dgm:presLayoutVars>
          <dgm:bulletEnabled val="1"/>
        </dgm:presLayoutVars>
      </dgm:prSet>
      <dgm:spPr/>
    </dgm:pt>
    <dgm:pt modelId="{D5FA9159-41AB-074E-B585-BB9118194050}" type="pres">
      <dgm:prSet presAssocID="{E11DEB8E-22F8-D545-9543-0B2F69B60D78}" presName="aSpace2" presStyleCnt="0"/>
      <dgm:spPr/>
    </dgm:pt>
    <dgm:pt modelId="{860BC5A7-2E4F-9F43-BD2E-CA7B145F0313}" type="pres">
      <dgm:prSet presAssocID="{94E50481-FCB0-5742-82BB-FECE8260CC3E}" presName="childNode" presStyleLbl="node1" presStyleIdx="2" presStyleCnt="5" custLinFactY="-28945" custLinFactNeighborY="-100000">
        <dgm:presLayoutVars>
          <dgm:bulletEnabled val="1"/>
        </dgm:presLayoutVars>
      </dgm:prSet>
      <dgm:spPr/>
    </dgm:pt>
    <dgm:pt modelId="{AA3654AA-D09A-BA41-BF20-FAEE269179CD}" type="pres">
      <dgm:prSet presAssocID="{94E50481-FCB0-5742-82BB-FECE8260CC3E}" presName="aSpace2" presStyleCnt="0"/>
      <dgm:spPr/>
    </dgm:pt>
    <dgm:pt modelId="{1885AE7A-9DC9-4545-B266-1215C875F3D4}" type="pres">
      <dgm:prSet presAssocID="{0D533B3B-2D37-0C4A-9EA1-492A43242D92}" presName="childNode" presStyleLbl="node1" presStyleIdx="3" presStyleCnt="5" custLinFactY="-28945" custLinFactNeighborY="-100000">
        <dgm:presLayoutVars>
          <dgm:bulletEnabled val="1"/>
        </dgm:presLayoutVars>
      </dgm:prSet>
      <dgm:spPr/>
    </dgm:pt>
    <dgm:pt modelId="{A4D004AB-FAF3-E94C-AB44-55E323D90C05}" type="pres">
      <dgm:prSet presAssocID="{0D533B3B-2D37-0C4A-9EA1-492A43242D92}" presName="aSpace2" presStyleCnt="0"/>
      <dgm:spPr/>
    </dgm:pt>
    <dgm:pt modelId="{959AB0AE-901E-2546-ACF5-2CF2B4808A62}" type="pres">
      <dgm:prSet presAssocID="{B8C09AE4-96B1-514E-A787-F35ED0FF303F}" presName="childNode" presStyleLbl="node1" presStyleIdx="4" presStyleCnt="5" custLinFactY="-28945" custLinFactNeighborY="-100000">
        <dgm:presLayoutVars>
          <dgm:bulletEnabled val="1"/>
        </dgm:presLayoutVars>
      </dgm:prSet>
      <dgm:spPr/>
    </dgm:pt>
  </dgm:ptLst>
  <dgm:cxnLst>
    <dgm:cxn modelId="{53222C03-5A5A-904F-934C-2372D0DCACEE}" type="presOf" srcId="{D1E58921-D0B0-684F-9F15-42A7DCCC0EFB}" destId="{F8C2866F-2269-1444-ADB3-14EE27D9447B}" srcOrd="0" destOrd="0" presId="urn:microsoft.com/office/officeart/2005/8/layout/lProcess2"/>
    <dgm:cxn modelId="{9AB57605-B8D5-624A-95DB-2A9AA1FFA853}" type="presOf" srcId="{433E2CBC-C7FB-DD49-8983-9B9650212214}" destId="{FD68D1E7-D1EF-554D-90AC-91841E196EB4}" srcOrd="1" destOrd="0" presId="urn:microsoft.com/office/officeart/2005/8/layout/lProcess2"/>
    <dgm:cxn modelId="{B596AC28-C253-C04E-8654-1790E5E0B4DE}" srcId="{D1E58921-D0B0-684F-9F15-42A7DCCC0EFB}" destId="{433E2CBC-C7FB-DD49-8983-9B9650212214}" srcOrd="0" destOrd="0" parTransId="{B4E35973-86ED-2A47-AB09-CEBC373EA9FA}" sibTransId="{13426F2A-F328-074A-81BB-C474C562C5C6}"/>
    <dgm:cxn modelId="{14653D2E-20C1-8C4E-A14B-83DDBC311669}" type="presOf" srcId="{94E50481-FCB0-5742-82BB-FECE8260CC3E}" destId="{860BC5A7-2E4F-9F43-BD2E-CA7B145F0313}" srcOrd="0" destOrd="0" presId="urn:microsoft.com/office/officeart/2005/8/layout/lProcess2"/>
    <dgm:cxn modelId="{61C22D50-D1B5-9F4C-BA62-C6A2BF732AF3}" type="presOf" srcId="{E11DEB8E-22F8-D545-9543-0B2F69B60D78}" destId="{C66CC140-0D6A-DF40-A28D-499AD063878E}" srcOrd="0" destOrd="0" presId="urn:microsoft.com/office/officeart/2005/8/layout/lProcess2"/>
    <dgm:cxn modelId="{4C9B2177-C515-BB44-9382-2F862BD042E1}" srcId="{433E2CBC-C7FB-DD49-8983-9B9650212214}" destId="{07CD2471-3A32-304F-B934-A8C4EE0BFA1A}" srcOrd="0" destOrd="0" parTransId="{5236D176-0FE2-3949-B314-FCFCA3DA1554}" sibTransId="{555103AA-33EC-B44F-B5B5-18617966C3B3}"/>
    <dgm:cxn modelId="{2F16DF7B-4461-8942-A8DC-66455175C880}" srcId="{433E2CBC-C7FB-DD49-8983-9B9650212214}" destId="{94E50481-FCB0-5742-82BB-FECE8260CC3E}" srcOrd="2" destOrd="0" parTransId="{84DA1274-4881-9D4A-B89D-01070BA2D109}" sibTransId="{D586F6AC-F6C9-A34A-B2CD-48CC1AF18DE3}"/>
    <dgm:cxn modelId="{DE0A178F-B5B2-454D-8358-3E6AD282EEDC}" type="presOf" srcId="{B8C09AE4-96B1-514E-A787-F35ED0FF303F}" destId="{959AB0AE-901E-2546-ACF5-2CF2B4808A62}" srcOrd="0" destOrd="0" presId="urn:microsoft.com/office/officeart/2005/8/layout/lProcess2"/>
    <dgm:cxn modelId="{868DA6A7-2DB6-5947-BA63-EEC7414CBF43}" type="presOf" srcId="{0D533B3B-2D37-0C4A-9EA1-492A43242D92}" destId="{1885AE7A-9DC9-4545-B266-1215C875F3D4}" srcOrd="0" destOrd="0" presId="urn:microsoft.com/office/officeart/2005/8/layout/lProcess2"/>
    <dgm:cxn modelId="{AE7602C2-46FF-7C47-9BE7-EE2E8C7CB0E1}" type="presOf" srcId="{433E2CBC-C7FB-DD49-8983-9B9650212214}" destId="{73805588-BD47-0847-91E0-C238E80B4B8F}" srcOrd="0" destOrd="0" presId="urn:microsoft.com/office/officeart/2005/8/layout/lProcess2"/>
    <dgm:cxn modelId="{0B8B09D2-5B55-C744-80D4-EC8F2F730DCE}" srcId="{433E2CBC-C7FB-DD49-8983-9B9650212214}" destId="{B8C09AE4-96B1-514E-A787-F35ED0FF303F}" srcOrd="4" destOrd="0" parTransId="{54157304-EE93-374E-A1E1-DDF3E542A301}" sibTransId="{022580B5-1E33-8749-A643-33B00DE3260A}"/>
    <dgm:cxn modelId="{3CFECDDE-5C82-F846-A31B-D805CF8D2699}" srcId="{433E2CBC-C7FB-DD49-8983-9B9650212214}" destId="{0D533B3B-2D37-0C4A-9EA1-492A43242D92}" srcOrd="3" destOrd="0" parTransId="{0D848BCB-1D02-1B4D-B8B1-422336B414E3}" sibTransId="{EF064284-FCC9-284C-866D-C4174428AF78}"/>
    <dgm:cxn modelId="{11EEFAE6-9E87-B544-8EE1-CC606880E6DD}" srcId="{433E2CBC-C7FB-DD49-8983-9B9650212214}" destId="{E11DEB8E-22F8-D545-9543-0B2F69B60D78}" srcOrd="1" destOrd="0" parTransId="{134E9888-3D3E-2B4B-BB8A-EA8B4EC47426}" sibTransId="{5073C087-8749-EC47-AD2D-F9EF8752E52B}"/>
    <dgm:cxn modelId="{3574F0F5-1C38-8249-BFDB-E2FFB4184D05}" type="presOf" srcId="{07CD2471-3A32-304F-B934-A8C4EE0BFA1A}" destId="{064AE724-FA37-E345-AA7E-F3CE5EA5A9EC}" srcOrd="0" destOrd="0" presId="urn:microsoft.com/office/officeart/2005/8/layout/lProcess2"/>
    <dgm:cxn modelId="{B851EC38-ABF3-DA46-A3EC-296A071FB994}" type="presParOf" srcId="{F8C2866F-2269-1444-ADB3-14EE27D9447B}" destId="{7087EBDE-EE8E-FB41-BC63-A7083572DBEE}" srcOrd="0" destOrd="0" presId="urn:microsoft.com/office/officeart/2005/8/layout/lProcess2"/>
    <dgm:cxn modelId="{5B6A9218-64F9-7449-8A0F-A0084E53F054}" type="presParOf" srcId="{7087EBDE-EE8E-FB41-BC63-A7083572DBEE}" destId="{73805588-BD47-0847-91E0-C238E80B4B8F}" srcOrd="0" destOrd="0" presId="urn:microsoft.com/office/officeart/2005/8/layout/lProcess2"/>
    <dgm:cxn modelId="{232DBCE7-D52B-B84C-B65E-16B2D493A767}" type="presParOf" srcId="{7087EBDE-EE8E-FB41-BC63-A7083572DBEE}" destId="{FD68D1E7-D1EF-554D-90AC-91841E196EB4}" srcOrd="1" destOrd="0" presId="urn:microsoft.com/office/officeart/2005/8/layout/lProcess2"/>
    <dgm:cxn modelId="{4FD970CA-DC1D-5A4D-BBC6-8FF96FC870E6}" type="presParOf" srcId="{7087EBDE-EE8E-FB41-BC63-A7083572DBEE}" destId="{7F1FA0C3-D381-3848-85F6-3D5DF4B61269}" srcOrd="2" destOrd="0" presId="urn:microsoft.com/office/officeart/2005/8/layout/lProcess2"/>
    <dgm:cxn modelId="{234FCBE6-AD96-304B-9DD7-868FA9E974A1}" type="presParOf" srcId="{7F1FA0C3-D381-3848-85F6-3D5DF4B61269}" destId="{7AD02028-FF1C-EA47-9670-33D66D287E27}" srcOrd="0" destOrd="0" presId="urn:microsoft.com/office/officeart/2005/8/layout/lProcess2"/>
    <dgm:cxn modelId="{22A0DC42-0507-CE40-908C-F2CBE57020FF}" type="presParOf" srcId="{7AD02028-FF1C-EA47-9670-33D66D287E27}" destId="{064AE724-FA37-E345-AA7E-F3CE5EA5A9EC}" srcOrd="0" destOrd="0" presId="urn:microsoft.com/office/officeart/2005/8/layout/lProcess2"/>
    <dgm:cxn modelId="{41506E6B-80F1-B542-8E01-1D1A16F829D0}" type="presParOf" srcId="{7AD02028-FF1C-EA47-9670-33D66D287E27}" destId="{97493350-B001-6344-B549-8C39F4626E3F}" srcOrd="1" destOrd="0" presId="urn:microsoft.com/office/officeart/2005/8/layout/lProcess2"/>
    <dgm:cxn modelId="{1CA12D12-CC6A-6841-ADEB-FF50FFC92D80}" type="presParOf" srcId="{7AD02028-FF1C-EA47-9670-33D66D287E27}" destId="{C66CC140-0D6A-DF40-A28D-499AD063878E}" srcOrd="2" destOrd="0" presId="urn:microsoft.com/office/officeart/2005/8/layout/lProcess2"/>
    <dgm:cxn modelId="{AC4E78C2-6112-3A4D-8FFA-3DA823F94702}" type="presParOf" srcId="{7AD02028-FF1C-EA47-9670-33D66D287E27}" destId="{D5FA9159-41AB-074E-B585-BB9118194050}" srcOrd="3" destOrd="0" presId="urn:microsoft.com/office/officeart/2005/8/layout/lProcess2"/>
    <dgm:cxn modelId="{A8899DAA-7089-3E44-9E27-0AD9DC2E7BE4}" type="presParOf" srcId="{7AD02028-FF1C-EA47-9670-33D66D287E27}" destId="{860BC5A7-2E4F-9F43-BD2E-CA7B145F0313}" srcOrd="4" destOrd="0" presId="urn:microsoft.com/office/officeart/2005/8/layout/lProcess2"/>
    <dgm:cxn modelId="{75ED653F-2DA3-0C4E-BF06-6D3B62296629}" type="presParOf" srcId="{7AD02028-FF1C-EA47-9670-33D66D287E27}" destId="{AA3654AA-D09A-BA41-BF20-FAEE269179CD}" srcOrd="5" destOrd="0" presId="urn:microsoft.com/office/officeart/2005/8/layout/lProcess2"/>
    <dgm:cxn modelId="{F039AD43-DE83-9F43-B127-00B56B9A090E}" type="presParOf" srcId="{7AD02028-FF1C-EA47-9670-33D66D287E27}" destId="{1885AE7A-9DC9-4545-B266-1215C875F3D4}" srcOrd="6" destOrd="0" presId="urn:microsoft.com/office/officeart/2005/8/layout/lProcess2"/>
    <dgm:cxn modelId="{A923A05F-3E4C-6546-9D7B-44574D273F34}" type="presParOf" srcId="{7AD02028-FF1C-EA47-9670-33D66D287E27}" destId="{A4D004AB-FAF3-E94C-AB44-55E323D90C05}" srcOrd="7" destOrd="0" presId="urn:microsoft.com/office/officeart/2005/8/layout/lProcess2"/>
    <dgm:cxn modelId="{97B5B5BA-B86B-3345-9131-E20568AFC1E5}" type="presParOf" srcId="{7AD02028-FF1C-EA47-9670-33D66D287E27}" destId="{959AB0AE-901E-2546-ACF5-2CF2B4808A62}"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E2F472-C5B5-BA46-833E-C110F8A05D9F}"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4AD85C94-2F3D-7348-88A3-32DC3E4CAFFD}">
      <dgm:prSet phldrT="[Text]" custT="1"/>
      <dgm:spPr/>
      <dgm:t>
        <a:bodyPr/>
        <a:lstStyle/>
        <a:p>
          <a:r>
            <a:rPr lang="en-US" sz="2400" dirty="0"/>
            <a:t>RUN</a:t>
          </a:r>
        </a:p>
      </dgm:t>
    </dgm:pt>
    <dgm:pt modelId="{D3699111-04F5-D343-B339-EFD71C9D32D6}" type="parTrans" cxnId="{C743043A-3827-F645-AEFE-410B0EE77BE2}">
      <dgm:prSet/>
      <dgm:spPr/>
      <dgm:t>
        <a:bodyPr/>
        <a:lstStyle/>
        <a:p>
          <a:endParaRPr lang="en-US"/>
        </a:p>
      </dgm:t>
    </dgm:pt>
    <dgm:pt modelId="{3259A4B9-9F03-FA4E-B639-57EC8AE1DD54}" type="sibTrans" cxnId="{C743043A-3827-F645-AEFE-410B0EE77BE2}">
      <dgm:prSet/>
      <dgm:spPr/>
      <dgm:t>
        <a:bodyPr/>
        <a:lstStyle/>
        <a:p>
          <a:endParaRPr lang="en-US"/>
        </a:p>
      </dgm:t>
    </dgm:pt>
    <dgm:pt modelId="{B34E522D-0DE5-9C47-8DB3-CCBF43D68752}">
      <dgm:prSet phldrT="[Text]" custT="1"/>
      <dgm:spPr/>
      <dgm:t>
        <a:bodyPr/>
        <a:lstStyle/>
        <a:p>
          <a:r>
            <a:rPr lang="en-US" sz="2400" dirty="0">
              <a:solidFill>
                <a:schemeClr val="accent3"/>
              </a:solidFill>
            </a:rPr>
            <a:t>REMOTE</a:t>
          </a:r>
        </a:p>
      </dgm:t>
    </dgm:pt>
    <dgm:pt modelId="{53350EDE-54C9-584B-A7E7-865C8122C624}" type="parTrans" cxnId="{EB5D7B3A-DF46-1445-BA45-A4B5A22D3094}">
      <dgm:prSet/>
      <dgm:spPr/>
      <dgm:t>
        <a:bodyPr/>
        <a:lstStyle/>
        <a:p>
          <a:endParaRPr lang="en-US"/>
        </a:p>
      </dgm:t>
    </dgm:pt>
    <dgm:pt modelId="{7BBEB38B-2D31-B84C-A4AA-3EFFADD19764}" type="sibTrans" cxnId="{EB5D7B3A-DF46-1445-BA45-A4B5A22D3094}">
      <dgm:prSet/>
      <dgm:spPr/>
      <dgm:t>
        <a:bodyPr/>
        <a:lstStyle/>
        <a:p>
          <a:endParaRPr lang="en-US"/>
        </a:p>
      </dgm:t>
    </dgm:pt>
    <dgm:pt modelId="{E4C4F0CE-C199-5C4C-9F0F-2F1D578EF5DC}">
      <dgm:prSet phldrT="[Text]" custT="1"/>
      <dgm:spPr/>
      <dgm:t>
        <a:bodyPr/>
        <a:lstStyle/>
        <a:p>
          <a:r>
            <a:rPr lang="en-US" sz="2400" dirty="0"/>
            <a:t>PROG</a:t>
          </a:r>
        </a:p>
      </dgm:t>
    </dgm:pt>
    <dgm:pt modelId="{0B2BFB90-6BD9-1744-93B1-3712706A7E86}" type="parTrans" cxnId="{6DCB2987-C089-DA42-996B-B275949219C9}">
      <dgm:prSet/>
      <dgm:spPr/>
      <dgm:t>
        <a:bodyPr/>
        <a:lstStyle/>
        <a:p>
          <a:endParaRPr lang="en-US"/>
        </a:p>
      </dgm:t>
    </dgm:pt>
    <dgm:pt modelId="{97476F83-E38E-C445-BECF-8B4B7D4CD8BB}" type="sibTrans" cxnId="{6DCB2987-C089-DA42-996B-B275949219C9}">
      <dgm:prSet/>
      <dgm:spPr/>
      <dgm:t>
        <a:bodyPr/>
        <a:lstStyle/>
        <a:p>
          <a:endParaRPr lang="en-US"/>
        </a:p>
      </dgm:t>
    </dgm:pt>
    <dgm:pt modelId="{C32FBE48-DC04-2343-A04C-372BEEAE06DA}" type="pres">
      <dgm:prSet presAssocID="{11E2F472-C5B5-BA46-833E-C110F8A05D9F}" presName="Name0" presStyleCnt="0">
        <dgm:presLayoutVars>
          <dgm:dir/>
          <dgm:resizeHandles val="exact"/>
        </dgm:presLayoutVars>
      </dgm:prSet>
      <dgm:spPr/>
    </dgm:pt>
    <dgm:pt modelId="{C213F371-5818-4B44-A081-2B8FEEB7D37B}" type="pres">
      <dgm:prSet presAssocID="{E4C4F0CE-C199-5C4C-9F0F-2F1D578EF5DC}" presName="compNode" presStyleCnt="0"/>
      <dgm:spPr/>
    </dgm:pt>
    <dgm:pt modelId="{C30BD37D-64DE-5345-A5FD-01721E8F7B6A}" type="pres">
      <dgm:prSet presAssocID="{E4C4F0CE-C199-5C4C-9F0F-2F1D578EF5DC}" presName="pict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980" t="-77" r="-12960" b="-77"/>
          </a:stretch>
        </a:blipFill>
        <a:ln>
          <a:solidFill>
            <a:schemeClr val="bg1"/>
          </a:solidFill>
        </a:ln>
      </dgm:spPr>
    </dgm:pt>
    <dgm:pt modelId="{2E909589-7FA8-714C-BEAF-E35191CEB3B4}" type="pres">
      <dgm:prSet presAssocID="{E4C4F0CE-C199-5C4C-9F0F-2F1D578EF5DC}" presName="textRect" presStyleLbl="revTx" presStyleIdx="0" presStyleCnt="3">
        <dgm:presLayoutVars>
          <dgm:bulletEnabled val="1"/>
        </dgm:presLayoutVars>
      </dgm:prSet>
      <dgm:spPr/>
    </dgm:pt>
    <dgm:pt modelId="{E006025E-022E-3B4D-849A-7756394E66FE}" type="pres">
      <dgm:prSet presAssocID="{97476F83-E38E-C445-BECF-8B4B7D4CD8BB}" presName="sibTrans" presStyleLbl="sibTrans2D1" presStyleIdx="0" presStyleCnt="0"/>
      <dgm:spPr/>
    </dgm:pt>
    <dgm:pt modelId="{0910FF61-C76A-FA48-8AE0-A2A93783E90A}" type="pres">
      <dgm:prSet presAssocID="{B34E522D-0DE5-9C47-8DB3-CCBF43D68752}" presName="compNode" presStyleCnt="0"/>
      <dgm:spPr/>
    </dgm:pt>
    <dgm:pt modelId="{CDF57B4B-10B6-AB42-95DA-7A47FDB9D943}" type="pres">
      <dgm:prSet presAssocID="{B34E522D-0DE5-9C47-8DB3-CCBF43D68752}"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a:solidFill>
            <a:schemeClr val="bg1"/>
          </a:solidFill>
        </a:ln>
      </dgm:spPr>
    </dgm:pt>
    <dgm:pt modelId="{BEC9226B-EF00-F845-A29E-D1E080A52ACE}" type="pres">
      <dgm:prSet presAssocID="{B34E522D-0DE5-9C47-8DB3-CCBF43D68752}" presName="textRect" presStyleLbl="revTx" presStyleIdx="1" presStyleCnt="3">
        <dgm:presLayoutVars>
          <dgm:bulletEnabled val="1"/>
        </dgm:presLayoutVars>
      </dgm:prSet>
      <dgm:spPr/>
    </dgm:pt>
    <dgm:pt modelId="{89C6C339-FBF6-B34E-BB5E-897275FC47A2}" type="pres">
      <dgm:prSet presAssocID="{7BBEB38B-2D31-B84C-A4AA-3EFFADD19764}" presName="sibTrans" presStyleLbl="sibTrans2D1" presStyleIdx="0" presStyleCnt="0"/>
      <dgm:spPr/>
    </dgm:pt>
    <dgm:pt modelId="{8F5FDF99-4E49-D945-90D1-C6BE893D6347}" type="pres">
      <dgm:prSet presAssocID="{4AD85C94-2F3D-7348-88A3-32DC3E4CAFFD}" presName="compNode" presStyleCnt="0"/>
      <dgm:spPr/>
    </dgm:pt>
    <dgm:pt modelId="{DF273ED0-533A-524A-9BDF-9447842876D0}" type="pres">
      <dgm:prSet presAssocID="{4AD85C94-2F3D-7348-88A3-32DC3E4CAFFD}" presName="pictRect" presStyleLbl="nod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000" t="-1627" r="-8000" b="-1627"/>
          </a:stretch>
        </a:blipFill>
        <a:ln>
          <a:solidFill>
            <a:schemeClr val="bg1"/>
          </a:solidFill>
        </a:ln>
      </dgm:spPr>
    </dgm:pt>
    <dgm:pt modelId="{304D603E-D3D7-6C48-B155-50D97EDF66D6}" type="pres">
      <dgm:prSet presAssocID="{4AD85C94-2F3D-7348-88A3-32DC3E4CAFFD}" presName="textRect" presStyleLbl="revTx" presStyleIdx="2" presStyleCnt="3">
        <dgm:presLayoutVars>
          <dgm:bulletEnabled val="1"/>
        </dgm:presLayoutVars>
      </dgm:prSet>
      <dgm:spPr/>
    </dgm:pt>
  </dgm:ptLst>
  <dgm:cxnLst>
    <dgm:cxn modelId="{6F4C7B1D-B22D-8D4E-8295-5FF9952634DB}" type="presOf" srcId="{11E2F472-C5B5-BA46-833E-C110F8A05D9F}" destId="{C32FBE48-DC04-2343-A04C-372BEEAE06DA}" srcOrd="0" destOrd="0" presId="urn:microsoft.com/office/officeart/2005/8/layout/pList1"/>
    <dgm:cxn modelId="{9B51EB38-1C93-3D47-B4DA-83B2CB7C3CE3}" type="presOf" srcId="{4AD85C94-2F3D-7348-88A3-32DC3E4CAFFD}" destId="{304D603E-D3D7-6C48-B155-50D97EDF66D6}" srcOrd="0" destOrd="0" presId="urn:microsoft.com/office/officeart/2005/8/layout/pList1"/>
    <dgm:cxn modelId="{C743043A-3827-F645-AEFE-410B0EE77BE2}" srcId="{11E2F472-C5B5-BA46-833E-C110F8A05D9F}" destId="{4AD85C94-2F3D-7348-88A3-32DC3E4CAFFD}" srcOrd="2" destOrd="0" parTransId="{D3699111-04F5-D343-B339-EFD71C9D32D6}" sibTransId="{3259A4B9-9F03-FA4E-B639-57EC8AE1DD54}"/>
    <dgm:cxn modelId="{EB5D7B3A-DF46-1445-BA45-A4B5A22D3094}" srcId="{11E2F472-C5B5-BA46-833E-C110F8A05D9F}" destId="{B34E522D-0DE5-9C47-8DB3-CCBF43D68752}" srcOrd="1" destOrd="0" parTransId="{53350EDE-54C9-584B-A7E7-865C8122C624}" sibTransId="{7BBEB38B-2D31-B84C-A4AA-3EFFADD19764}"/>
    <dgm:cxn modelId="{2FD5326F-AAAD-C946-9485-BA3F96A97759}" type="presOf" srcId="{E4C4F0CE-C199-5C4C-9F0F-2F1D578EF5DC}" destId="{2E909589-7FA8-714C-BEAF-E35191CEB3B4}" srcOrd="0" destOrd="0" presId="urn:microsoft.com/office/officeart/2005/8/layout/pList1"/>
    <dgm:cxn modelId="{6DCB2987-C089-DA42-996B-B275949219C9}" srcId="{11E2F472-C5B5-BA46-833E-C110F8A05D9F}" destId="{E4C4F0CE-C199-5C4C-9F0F-2F1D578EF5DC}" srcOrd="0" destOrd="0" parTransId="{0B2BFB90-6BD9-1744-93B1-3712706A7E86}" sibTransId="{97476F83-E38E-C445-BECF-8B4B7D4CD8BB}"/>
    <dgm:cxn modelId="{B6AD6FBD-D553-B349-9BF8-650A54C29799}" type="presOf" srcId="{97476F83-E38E-C445-BECF-8B4B7D4CD8BB}" destId="{E006025E-022E-3B4D-849A-7756394E66FE}" srcOrd="0" destOrd="0" presId="urn:microsoft.com/office/officeart/2005/8/layout/pList1"/>
    <dgm:cxn modelId="{947B64D6-21EB-7449-BB48-10ACE363DAA3}" type="presOf" srcId="{7BBEB38B-2D31-B84C-A4AA-3EFFADD19764}" destId="{89C6C339-FBF6-B34E-BB5E-897275FC47A2}" srcOrd="0" destOrd="0" presId="urn:microsoft.com/office/officeart/2005/8/layout/pList1"/>
    <dgm:cxn modelId="{F5EEC4D9-A2AB-F04F-9999-FFA8A373CF8D}" type="presOf" srcId="{B34E522D-0DE5-9C47-8DB3-CCBF43D68752}" destId="{BEC9226B-EF00-F845-A29E-D1E080A52ACE}" srcOrd="0" destOrd="0" presId="urn:microsoft.com/office/officeart/2005/8/layout/pList1"/>
    <dgm:cxn modelId="{9C2B1BEE-DE13-A94A-A281-2BCB4E524859}" type="presParOf" srcId="{C32FBE48-DC04-2343-A04C-372BEEAE06DA}" destId="{C213F371-5818-4B44-A081-2B8FEEB7D37B}" srcOrd="0" destOrd="0" presId="urn:microsoft.com/office/officeart/2005/8/layout/pList1"/>
    <dgm:cxn modelId="{639A913F-57D3-2546-9596-6EEC12C0F1D2}" type="presParOf" srcId="{C213F371-5818-4B44-A081-2B8FEEB7D37B}" destId="{C30BD37D-64DE-5345-A5FD-01721E8F7B6A}" srcOrd="0" destOrd="0" presId="urn:microsoft.com/office/officeart/2005/8/layout/pList1"/>
    <dgm:cxn modelId="{5EBBC8FB-F429-1842-9992-6C19834A2DFA}" type="presParOf" srcId="{C213F371-5818-4B44-A081-2B8FEEB7D37B}" destId="{2E909589-7FA8-714C-BEAF-E35191CEB3B4}" srcOrd="1" destOrd="0" presId="urn:microsoft.com/office/officeart/2005/8/layout/pList1"/>
    <dgm:cxn modelId="{BB66334A-E0F5-8141-AD6C-03F364DD608B}" type="presParOf" srcId="{C32FBE48-DC04-2343-A04C-372BEEAE06DA}" destId="{E006025E-022E-3B4D-849A-7756394E66FE}" srcOrd="1" destOrd="0" presId="urn:microsoft.com/office/officeart/2005/8/layout/pList1"/>
    <dgm:cxn modelId="{50825F99-436F-E741-B9A5-63631CE64AAC}" type="presParOf" srcId="{C32FBE48-DC04-2343-A04C-372BEEAE06DA}" destId="{0910FF61-C76A-FA48-8AE0-A2A93783E90A}" srcOrd="2" destOrd="0" presId="urn:microsoft.com/office/officeart/2005/8/layout/pList1"/>
    <dgm:cxn modelId="{CEC83128-5386-264B-A106-E5B7152B4664}" type="presParOf" srcId="{0910FF61-C76A-FA48-8AE0-A2A93783E90A}" destId="{CDF57B4B-10B6-AB42-95DA-7A47FDB9D943}" srcOrd="0" destOrd="0" presId="urn:microsoft.com/office/officeart/2005/8/layout/pList1"/>
    <dgm:cxn modelId="{EC63AE78-C94A-BA42-B9B3-88F34FA94EF9}" type="presParOf" srcId="{0910FF61-C76A-FA48-8AE0-A2A93783E90A}" destId="{BEC9226B-EF00-F845-A29E-D1E080A52ACE}" srcOrd="1" destOrd="0" presId="urn:microsoft.com/office/officeart/2005/8/layout/pList1"/>
    <dgm:cxn modelId="{DFB7D370-8B2F-DD42-A6B1-58010B94DA43}" type="presParOf" srcId="{C32FBE48-DC04-2343-A04C-372BEEAE06DA}" destId="{89C6C339-FBF6-B34E-BB5E-897275FC47A2}" srcOrd="3" destOrd="0" presId="urn:microsoft.com/office/officeart/2005/8/layout/pList1"/>
    <dgm:cxn modelId="{23CCCEB0-C66C-E845-9069-D584126F43D6}" type="presParOf" srcId="{C32FBE48-DC04-2343-A04C-372BEEAE06DA}" destId="{8F5FDF99-4E49-D945-90D1-C6BE893D6347}" srcOrd="4" destOrd="0" presId="urn:microsoft.com/office/officeart/2005/8/layout/pList1"/>
    <dgm:cxn modelId="{8D697E88-ACCE-5244-952E-FD2EE3E445CA}" type="presParOf" srcId="{8F5FDF99-4E49-D945-90D1-C6BE893D6347}" destId="{DF273ED0-533A-524A-9BDF-9447842876D0}" srcOrd="0" destOrd="0" presId="urn:microsoft.com/office/officeart/2005/8/layout/pList1"/>
    <dgm:cxn modelId="{9EAE4280-A18F-4842-82CC-AFCEA9D7F5FA}" type="presParOf" srcId="{8F5FDF99-4E49-D945-90D1-C6BE893D6347}" destId="{304D603E-D3D7-6C48-B155-50D97EDF66D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2DFEA-D99A-DA46-ACF8-FEB4DA1DEA7C}"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US"/>
        </a:p>
      </dgm:t>
    </dgm:pt>
    <dgm:pt modelId="{FFC094C4-6B91-EF4E-BCF9-FDEBEA8E1D36}">
      <dgm:prSet custT="1"/>
      <dgm:spPr>
        <a:solidFill>
          <a:schemeClr val="bg2"/>
        </a:solidFill>
        <a:ln w="12700">
          <a:solidFill>
            <a:schemeClr val="bg1"/>
          </a:solidFill>
        </a:ln>
      </dgm:spPr>
      <dgm:t>
        <a:bodyPr/>
        <a:lstStyle/>
        <a:p>
          <a:r>
            <a:rPr lang="en-US" sz="2000" dirty="0">
              <a:solidFill>
                <a:schemeClr val="bg1"/>
              </a:solidFill>
            </a:rPr>
            <a:t>Ethernet</a:t>
          </a:r>
          <a:endParaRPr lang="en-US" sz="1800" dirty="0">
            <a:solidFill>
              <a:schemeClr val="bg1"/>
            </a:solidFill>
          </a:endParaRPr>
        </a:p>
      </dgm:t>
    </dgm:pt>
    <dgm:pt modelId="{6E8DCA83-3ABF-7647-AB2C-63C6542A9CAE}" type="parTrans" cxnId="{2DB2884D-8B2B-C34D-845B-3F4266AC024F}">
      <dgm:prSet/>
      <dgm:spPr/>
      <dgm:t>
        <a:bodyPr/>
        <a:lstStyle/>
        <a:p>
          <a:endParaRPr lang="en-US"/>
        </a:p>
      </dgm:t>
    </dgm:pt>
    <dgm:pt modelId="{E1C3BFCD-4DDF-4548-A24A-E792CE1E7EFF}" type="sibTrans" cxnId="{2DB2884D-8B2B-C34D-845B-3F4266AC024F}">
      <dgm:prSet/>
      <dgm:spPr/>
      <dgm:t>
        <a:bodyPr/>
        <a:lstStyle/>
        <a:p>
          <a:endParaRPr lang="en-US"/>
        </a:p>
      </dgm:t>
    </dgm:pt>
    <dgm:pt modelId="{27AF2A6A-CE25-D74E-92AC-401B7AAEDE4D}">
      <dgm:prSet custT="1"/>
      <dgm:spPr>
        <a:solidFill>
          <a:schemeClr val="bg2"/>
        </a:solidFill>
        <a:ln w="12700">
          <a:solidFill>
            <a:schemeClr val="bg1"/>
          </a:solidFill>
        </a:ln>
      </dgm:spPr>
      <dgm:t>
        <a:bodyPr/>
        <a:lstStyle/>
        <a:p>
          <a:r>
            <a:rPr lang="en-US" sz="1800" dirty="0">
              <a:solidFill>
                <a:schemeClr val="bg1"/>
              </a:solidFill>
            </a:rPr>
            <a:t>IP</a:t>
          </a:r>
        </a:p>
      </dgm:t>
    </dgm:pt>
    <dgm:pt modelId="{D4810BA9-BBA2-174C-81F7-B11D76FEC2C9}" type="parTrans" cxnId="{8E653BE8-C16D-CB4D-94D0-668FFF018E95}">
      <dgm:prSet/>
      <dgm:spPr/>
      <dgm:t>
        <a:bodyPr/>
        <a:lstStyle/>
        <a:p>
          <a:endParaRPr lang="en-US"/>
        </a:p>
      </dgm:t>
    </dgm:pt>
    <dgm:pt modelId="{722CB693-4634-A64E-B5BB-D3C1D9A844E1}" type="sibTrans" cxnId="{8E653BE8-C16D-CB4D-94D0-668FFF018E95}">
      <dgm:prSet/>
      <dgm:spPr/>
      <dgm:t>
        <a:bodyPr/>
        <a:lstStyle/>
        <a:p>
          <a:endParaRPr lang="en-US"/>
        </a:p>
      </dgm:t>
    </dgm:pt>
    <dgm:pt modelId="{ABC14737-155A-874E-BE96-5A996FCA38A5}">
      <dgm:prSet custT="1"/>
      <dgm:spPr>
        <a:solidFill>
          <a:schemeClr val="bg2"/>
        </a:solidFill>
        <a:ln w="12700">
          <a:solidFill>
            <a:schemeClr val="bg1"/>
          </a:solidFill>
        </a:ln>
      </dgm:spPr>
      <dgm:t>
        <a:bodyPr/>
        <a:lstStyle/>
        <a:p>
          <a:r>
            <a:rPr lang="en-US" sz="1800" dirty="0">
              <a:solidFill>
                <a:schemeClr val="bg1"/>
              </a:solidFill>
            </a:rPr>
            <a:t>TCP</a:t>
          </a:r>
        </a:p>
      </dgm:t>
    </dgm:pt>
    <dgm:pt modelId="{3CC74893-8CD9-2B47-B44B-C30523850A1B}" type="parTrans" cxnId="{FBEC6FED-1D47-6240-BC19-811022103997}">
      <dgm:prSet/>
      <dgm:spPr/>
      <dgm:t>
        <a:bodyPr/>
        <a:lstStyle/>
        <a:p>
          <a:endParaRPr lang="en-US"/>
        </a:p>
      </dgm:t>
    </dgm:pt>
    <dgm:pt modelId="{103BF852-D36C-F54F-8FC8-5B4E7C2AF8A9}" type="sibTrans" cxnId="{FBEC6FED-1D47-6240-BC19-811022103997}">
      <dgm:prSet/>
      <dgm:spPr/>
      <dgm:t>
        <a:bodyPr/>
        <a:lstStyle/>
        <a:p>
          <a:endParaRPr lang="en-US"/>
        </a:p>
      </dgm:t>
    </dgm:pt>
    <dgm:pt modelId="{2763438C-58A6-1344-AB8E-8F4CDADEABD9}">
      <dgm:prSet custT="1"/>
      <dgm:spPr>
        <a:solidFill>
          <a:schemeClr val="accent3"/>
        </a:solidFill>
        <a:ln w="12700">
          <a:solidFill>
            <a:schemeClr val="bg1"/>
          </a:solidFill>
        </a:ln>
      </dgm:spPr>
      <dgm:t>
        <a:bodyPr/>
        <a:lstStyle/>
        <a:p>
          <a:r>
            <a:rPr lang="en-US" sz="1500" dirty="0" err="1">
              <a:solidFill>
                <a:sysClr val="windowText" lastClr="000000"/>
              </a:solidFill>
            </a:rPr>
            <a:t>EtherNet</a:t>
          </a:r>
          <a:r>
            <a:rPr lang="en-US" sz="1500" dirty="0">
              <a:solidFill>
                <a:sysClr val="windowText" lastClr="000000"/>
              </a:solidFill>
            </a:rPr>
            <a:t>/IP</a:t>
          </a:r>
        </a:p>
      </dgm:t>
    </dgm:pt>
    <dgm:pt modelId="{0E3A3541-18E4-4845-8758-49F24573AF99}" type="parTrans" cxnId="{BAA82132-D994-E84C-9395-3914AAD3D572}">
      <dgm:prSet/>
      <dgm:spPr/>
      <dgm:t>
        <a:bodyPr/>
        <a:lstStyle/>
        <a:p>
          <a:endParaRPr lang="en-US"/>
        </a:p>
      </dgm:t>
    </dgm:pt>
    <dgm:pt modelId="{882DE048-2CC9-B440-8BB3-79C96BF459AE}" type="sibTrans" cxnId="{BAA82132-D994-E84C-9395-3914AAD3D572}">
      <dgm:prSet/>
      <dgm:spPr/>
      <dgm:t>
        <a:bodyPr/>
        <a:lstStyle/>
        <a:p>
          <a:endParaRPr lang="en-US"/>
        </a:p>
      </dgm:t>
    </dgm:pt>
    <dgm:pt modelId="{674F6A51-DA96-8D4D-92A1-9C7CA4A279FD}">
      <dgm:prSet custT="1"/>
      <dgm:spPr>
        <a:solidFill>
          <a:schemeClr val="accent3"/>
        </a:solidFill>
        <a:ln w="12700">
          <a:solidFill>
            <a:schemeClr val="bg2"/>
          </a:solidFill>
        </a:ln>
      </dgm:spPr>
      <dgm:t>
        <a:bodyPr/>
        <a:lstStyle/>
        <a:p>
          <a:r>
            <a:rPr lang="en-US" sz="1800" dirty="0">
              <a:solidFill>
                <a:sysClr val="windowText" lastClr="000000"/>
              </a:solidFill>
            </a:rPr>
            <a:t>PCCC</a:t>
          </a:r>
        </a:p>
      </dgm:t>
    </dgm:pt>
    <dgm:pt modelId="{4D5C49C6-867C-6840-82D9-B8E74C93934D}" type="parTrans" cxnId="{67163640-ECBE-2742-AE90-9C1B6A4D91FB}">
      <dgm:prSet/>
      <dgm:spPr/>
      <dgm:t>
        <a:bodyPr/>
        <a:lstStyle/>
        <a:p>
          <a:endParaRPr lang="en-US"/>
        </a:p>
      </dgm:t>
    </dgm:pt>
    <dgm:pt modelId="{35042D24-C6A7-A143-8C44-597EEAB14F10}" type="sibTrans" cxnId="{67163640-ECBE-2742-AE90-9C1B6A4D91FB}">
      <dgm:prSet/>
      <dgm:spPr/>
      <dgm:t>
        <a:bodyPr/>
        <a:lstStyle/>
        <a:p>
          <a:endParaRPr lang="en-US"/>
        </a:p>
      </dgm:t>
    </dgm:pt>
    <dgm:pt modelId="{350D02FE-D79D-9942-8BE2-659C9222763F}" type="pres">
      <dgm:prSet presAssocID="{29E2DFEA-D99A-DA46-ACF8-FEB4DA1DEA7C}" presName="Name0" presStyleCnt="0">
        <dgm:presLayoutVars>
          <dgm:chMax val="7"/>
          <dgm:resizeHandles val="exact"/>
        </dgm:presLayoutVars>
      </dgm:prSet>
      <dgm:spPr/>
    </dgm:pt>
    <dgm:pt modelId="{5DBACEE8-5A72-D245-A2C4-07ADB5AF656E}" type="pres">
      <dgm:prSet presAssocID="{29E2DFEA-D99A-DA46-ACF8-FEB4DA1DEA7C}" presName="comp1" presStyleCnt="0"/>
      <dgm:spPr/>
    </dgm:pt>
    <dgm:pt modelId="{966F6CAD-66EE-C64F-85A8-AB90E94076AD}" type="pres">
      <dgm:prSet presAssocID="{29E2DFEA-D99A-DA46-ACF8-FEB4DA1DEA7C}" presName="circle1" presStyleLbl="node1" presStyleIdx="0" presStyleCnt="5"/>
      <dgm:spPr/>
    </dgm:pt>
    <dgm:pt modelId="{14508FCA-0967-D04B-BC99-1DBE7E2DEDF1}" type="pres">
      <dgm:prSet presAssocID="{29E2DFEA-D99A-DA46-ACF8-FEB4DA1DEA7C}" presName="c1text" presStyleLbl="node1" presStyleIdx="0" presStyleCnt="5">
        <dgm:presLayoutVars>
          <dgm:bulletEnabled val="1"/>
        </dgm:presLayoutVars>
      </dgm:prSet>
      <dgm:spPr/>
    </dgm:pt>
    <dgm:pt modelId="{17C87066-EC6C-8345-9A2A-5333A84F6F65}" type="pres">
      <dgm:prSet presAssocID="{29E2DFEA-D99A-DA46-ACF8-FEB4DA1DEA7C}" presName="comp2" presStyleCnt="0"/>
      <dgm:spPr/>
    </dgm:pt>
    <dgm:pt modelId="{A01D06E7-17B8-494A-8F17-C70871099802}" type="pres">
      <dgm:prSet presAssocID="{29E2DFEA-D99A-DA46-ACF8-FEB4DA1DEA7C}" presName="circle2" presStyleLbl="node1" presStyleIdx="1" presStyleCnt="5"/>
      <dgm:spPr/>
    </dgm:pt>
    <dgm:pt modelId="{4EC9A6E5-EE23-3042-A684-BDFC73DCB4E6}" type="pres">
      <dgm:prSet presAssocID="{29E2DFEA-D99A-DA46-ACF8-FEB4DA1DEA7C}" presName="c2text" presStyleLbl="node1" presStyleIdx="1" presStyleCnt="5">
        <dgm:presLayoutVars>
          <dgm:bulletEnabled val="1"/>
        </dgm:presLayoutVars>
      </dgm:prSet>
      <dgm:spPr/>
    </dgm:pt>
    <dgm:pt modelId="{0DB52B1A-0B67-D749-923C-C9F3E9F777C7}" type="pres">
      <dgm:prSet presAssocID="{29E2DFEA-D99A-DA46-ACF8-FEB4DA1DEA7C}" presName="comp3" presStyleCnt="0"/>
      <dgm:spPr/>
    </dgm:pt>
    <dgm:pt modelId="{855C0B9B-98B4-E345-A84F-99E4A2632E10}" type="pres">
      <dgm:prSet presAssocID="{29E2DFEA-D99A-DA46-ACF8-FEB4DA1DEA7C}" presName="circle3" presStyleLbl="node1" presStyleIdx="2" presStyleCnt="5"/>
      <dgm:spPr/>
    </dgm:pt>
    <dgm:pt modelId="{0C276E04-9441-B349-884E-330B95A0A2E0}" type="pres">
      <dgm:prSet presAssocID="{29E2DFEA-D99A-DA46-ACF8-FEB4DA1DEA7C}" presName="c3text" presStyleLbl="node1" presStyleIdx="2" presStyleCnt="5">
        <dgm:presLayoutVars>
          <dgm:bulletEnabled val="1"/>
        </dgm:presLayoutVars>
      </dgm:prSet>
      <dgm:spPr/>
    </dgm:pt>
    <dgm:pt modelId="{F3D7352D-3DCE-5346-AEEF-8183826D4C61}" type="pres">
      <dgm:prSet presAssocID="{29E2DFEA-D99A-DA46-ACF8-FEB4DA1DEA7C}" presName="comp4" presStyleCnt="0"/>
      <dgm:spPr/>
    </dgm:pt>
    <dgm:pt modelId="{61F4097C-B943-3345-BC0C-5B88408FC134}" type="pres">
      <dgm:prSet presAssocID="{29E2DFEA-D99A-DA46-ACF8-FEB4DA1DEA7C}" presName="circle4" presStyleLbl="node1" presStyleIdx="3" presStyleCnt="5"/>
      <dgm:spPr/>
    </dgm:pt>
    <dgm:pt modelId="{95B7D61D-00DF-3C48-8005-05C7C024A0C5}" type="pres">
      <dgm:prSet presAssocID="{29E2DFEA-D99A-DA46-ACF8-FEB4DA1DEA7C}" presName="c4text" presStyleLbl="node1" presStyleIdx="3" presStyleCnt="5">
        <dgm:presLayoutVars>
          <dgm:bulletEnabled val="1"/>
        </dgm:presLayoutVars>
      </dgm:prSet>
      <dgm:spPr/>
    </dgm:pt>
    <dgm:pt modelId="{CE56C0A4-E609-934D-9753-AF3D620BAC7D}" type="pres">
      <dgm:prSet presAssocID="{29E2DFEA-D99A-DA46-ACF8-FEB4DA1DEA7C}" presName="comp5" presStyleCnt="0"/>
      <dgm:spPr/>
    </dgm:pt>
    <dgm:pt modelId="{900FA911-BC2E-9240-967D-DF4417B67A87}" type="pres">
      <dgm:prSet presAssocID="{29E2DFEA-D99A-DA46-ACF8-FEB4DA1DEA7C}" presName="circle5" presStyleLbl="node1" presStyleIdx="4" presStyleCnt="5"/>
      <dgm:spPr/>
    </dgm:pt>
    <dgm:pt modelId="{5C8F8059-8F72-AD43-9D55-3EC0AA8A5D6B}" type="pres">
      <dgm:prSet presAssocID="{29E2DFEA-D99A-DA46-ACF8-FEB4DA1DEA7C}" presName="c5text" presStyleLbl="node1" presStyleIdx="4" presStyleCnt="5">
        <dgm:presLayoutVars>
          <dgm:bulletEnabled val="1"/>
        </dgm:presLayoutVars>
      </dgm:prSet>
      <dgm:spPr/>
    </dgm:pt>
  </dgm:ptLst>
  <dgm:cxnLst>
    <dgm:cxn modelId="{8B4A0729-AFBD-0749-A3E4-F2C7DEEF05E6}" type="presOf" srcId="{ABC14737-155A-874E-BE96-5A996FCA38A5}" destId="{855C0B9B-98B4-E345-A84F-99E4A2632E10}" srcOrd="0" destOrd="0" presId="urn:microsoft.com/office/officeart/2005/8/layout/venn2"/>
    <dgm:cxn modelId="{BAA82132-D994-E84C-9395-3914AAD3D572}" srcId="{29E2DFEA-D99A-DA46-ACF8-FEB4DA1DEA7C}" destId="{2763438C-58A6-1344-AB8E-8F4CDADEABD9}" srcOrd="3" destOrd="0" parTransId="{0E3A3541-18E4-4845-8758-49F24573AF99}" sibTransId="{882DE048-2CC9-B440-8BB3-79C96BF459AE}"/>
    <dgm:cxn modelId="{67163640-ECBE-2742-AE90-9C1B6A4D91FB}" srcId="{29E2DFEA-D99A-DA46-ACF8-FEB4DA1DEA7C}" destId="{674F6A51-DA96-8D4D-92A1-9C7CA4A279FD}" srcOrd="4" destOrd="0" parTransId="{4D5C49C6-867C-6840-82D9-B8E74C93934D}" sibTransId="{35042D24-C6A7-A143-8C44-597EEAB14F10}"/>
    <dgm:cxn modelId="{2DB2884D-8B2B-C34D-845B-3F4266AC024F}" srcId="{29E2DFEA-D99A-DA46-ACF8-FEB4DA1DEA7C}" destId="{FFC094C4-6B91-EF4E-BCF9-FDEBEA8E1D36}" srcOrd="0" destOrd="0" parTransId="{6E8DCA83-3ABF-7647-AB2C-63C6542A9CAE}" sibTransId="{E1C3BFCD-4DDF-4548-A24A-E792CE1E7EFF}"/>
    <dgm:cxn modelId="{32129F73-7487-044F-B633-E1FB03BC58A8}" type="presOf" srcId="{ABC14737-155A-874E-BE96-5A996FCA38A5}" destId="{0C276E04-9441-B349-884E-330B95A0A2E0}" srcOrd="1" destOrd="0" presId="urn:microsoft.com/office/officeart/2005/8/layout/venn2"/>
    <dgm:cxn modelId="{452B6F80-9E44-3D4A-ACAA-D6A7495DDECE}" type="presOf" srcId="{27AF2A6A-CE25-D74E-92AC-401B7AAEDE4D}" destId="{4EC9A6E5-EE23-3042-A684-BDFC73DCB4E6}" srcOrd="1" destOrd="0" presId="urn:microsoft.com/office/officeart/2005/8/layout/venn2"/>
    <dgm:cxn modelId="{D4182E88-B303-EF4C-AB36-7EC235BB36ED}" type="presOf" srcId="{FFC094C4-6B91-EF4E-BCF9-FDEBEA8E1D36}" destId="{966F6CAD-66EE-C64F-85A8-AB90E94076AD}" srcOrd="0" destOrd="0" presId="urn:microsoft.com/office/officeart/2005/8/layout/venn2"/>
    <dgm:cxn modelId="{2ABD6F9E-3B3C-A244-9960-858AE306DC42}" type="presOf" srcId="{674F6A51-DA96-8D4D-92A1-9C7CA4A279FD}" destId="{5C8F8059-8F72-AD43-9D55-3EC0AA8A5D6B}" srcOrd="1" destOrd="0" presId="urn:microsoft.com/office/officeart/2005/8/layout/venn2"/>
    <dgm:cxn modelId="{74625EA2-F215-5A4C-BE82-8A34D17A1987}" type="presOf" srcId="{2763438C-58A6-1344-AB8E-8F4CDADEABD9}" destId="{61F4097C-B943-3345-BC0C-5B88408FC134}" srcOrd="0" destOrd="0" presId="urn:microsoft.com/office/officeart/2005/8/layout/venn2"/>
    <dgm:cxn modelId="{45A3E5BB-63B0-014D-A4D5-F4C3CD9FBB07}" type="presOf" srcId="{2763438C-58A6-1344-AB8E-8F4CDADEABD9}" destId="{95B7D61D-00DF-3C48-8005-05C7C024A0C5}" srcOrd="1" destOrd="0" presId="urn:microsoft.com/office/officeart/2005/8/layout/venn2"/>
    <dgm:cxn modelId="{ACECCFC6-18ED-9848-870F-66BC45A9643A}" type="presOf" srcId="{27AF2A6A-CE25-D74E-92AC-401B7AAEDE4D}" destId="{A01D06E7-17B8-494A-8F17-C70871099802}" srcOrd="0" destOrd="0" presId="urn:microsoft.com/office/officeart/2005/8/layout/venn2"/>
    <dgm:cxn modelId="{B1A092CE-E262-6245-BA79-DF0C36A71D77}" type="presOf" srcId="{FFC094C4-6B91-EF4E-BCF9-FDEBEA8E1D36}" destId="{14508FCA-0967-D04B-BC99-1DBE7E2DEDF1}" srcOrd="1" destOrd="0" presId="urn:microsoft.com/office/officeart/2005/8/layout/venn2"/>
    <dgm:cxn modelId="{8E653BE8-C16D-CB4D-94D0-668FFF018E95}" srcId="{29E2DFEA-D99A-DA46-ACF8-FEB4DA1DEA7C}" destId="{27AF2A6A-CE25-D74E-92AC-401B7AAEDE4D}" srcOrd="1" destOrd="0" parTransId="{D4810BA9-BBA2-174C-81F7-B11D76FEC2C9}" sibTransId="{722CB693-4634-A64E-B5BB-D3C1D9A844E1}"/>
    <dgm:cxn modelId="{FBEC6FED-1D47-6240-BC19-811022103997}" srcId="{29E2DFEA-D99A-DA46-ACF8-FEB4DA1DEA7C}" destId="{ABC14737-155A-874E-BE96-5A996FCA38A5}" srcOrd="2" destOrd="0" parTransId="{3CC74893-8CD9-2B47-B44B-C30523850A1B}" sibTransId="{103BF852-D36C-F54F-8FC8-5B4E7C2AF8A9}"/>
    <dgm:cxn modelId="{9F33D6F5-8024-A146-AEC6-678D70FA0827}" type="presOf" srcId="{674F6A51-DA96-8D4D-92A1-9C7CA4A279FD}" destId="{900FA911-BC2E-9240-967D-DF4417B67A87}" srcOrd="0" destOrd="0" presId="urn:microsoft.com/office/officeart/2005/8/layout/venn2"/>
    <dgm:cxn modelId="{C1F90BFC-8C87-F149-9A77-566A7177396B}" type="presOf" srcId="{29E2DFEA-D99A-DA46-ACF8-FEB4DA1DEA7C}" destId="{350D02FE-D79D-9942-8BE2-659C9222763F}" srcOrd="0" destOrd="0" presId="urn:microsoft.com/office/officeart/2005/8/layout/venn2"/>
    <dgm:cxn modelId="{FA6E098E-4B62-E948-B18B-A526550208E3}" type="presParOf" srcId="{350D02FE-D79D-9942-8BE2-659C9222763F}" destId="{5DBACEE8-5A72-D245-A2C4-07ADB5AF656E}" srcOrd="0" destOrd="0" presId="urn:microsoft.com/office/officeart/2005/8/layout/venn2"/>
    <dgm:cxn modelId="{FC0EE449-A6D9-EB4E-9C01-35A9DA9D2F6C}" type="presParOf" srcId="{5DBACEE8-5A72-D245-A2C4-07ADB5AF656E}" destId="{966F6CAD-66EE-C64F-85A8-AB90E94076AD}" srcOrd="0" destOrd="0" presId="urn:microsoft.com/office/officeart/2005/8/layout/venn2"/>
    <dgm:cxn modelId="{C3976F20-8034-4F4E-8B12-61FDC478D834}" type="presParOf" srcId="{5DBACEE8-5A72-D245-A2C4-07ADB5AF656E}" destId="{14508FCA-0967-D04B-BC99-1DBE7E2DEDF1}" srcOrd="1" destOrd="0" presId="urn:microsoft.com/office/officeart/2005/8/layout/venn2"/>
    <dgm:cxn modelId="{40E7BC34-4922-EA40-9C7C-1FACE79E6536}" type="presParOf" srcId="{350D02FE-D79D-9942-8BE2-659C9222763F}" destId="{17C87066-EC6C-8345-9A2A-5333A84F6F65}" srcOrd="1" destOrd="0" presId="urn:microsoft.com/office/officeart/2005/8/layout/venn2"/>
    <dgm:cxn modelId="{C91D8304-D63F-8D4F-B4C5-25EF8BC8165E}" type="presParOf" srcId="{17C87066-EC6C-8345-9A2A-5333A84F6F65}" destId="{A01D06E7-17B8-494A-8F17-C70871099802}" srcOrd="0" destOrd="0" presId="urn:microsoft.com/office/officeart/2005/8/layout/venn2"/>
    <dgm:cxn modelId="{92DE3CA2-9C4C-6B42-95BE-F8968818F1F5}" type="presParOf" srcId="{17C87066-EC6C-8345-9A2A-5333A84F6F65}" destId="{4EC9A6E5-EE23-3042-A684-BDFC73DCB4E6}" srcOrd="1" destOrd="0" presId="urn:microsoft.com/office/officeart/2005/8/layout/venn2"/>
    <dgm:cxn modelId="{BF4708AB-B21A-3846-8020-DC5D819AC21A}" type="presParOf" srcId="{350D02FE-D79D-9942-8BE2-659C9222763F}" destId="{0DB52B1A-0B67-D749-923C-C9F3E9F777C7}" srcOrd="2" destOrd="0" presId="urn:microsoft.com/office/officeart/2005/8/layout/venn2"/>
    <dgm:cxn modelId="{3F5044BE-0D30-6342-9415-0BB19CC017AC}" type="presParOf" srcId="{0DB52B1A-0B67-D749-923C-C9F3E9F777C7}" destId="{855C0B9B-98B4-E345-A84F-99E4A2632E10}" srcOrd="0" destOrd="0" presId="urn:microsoft.com/office/officeart/2005/8/layout/venn2"/>
    <dgm:cxn modelId="{1EC52BC4-D2C1-7246-82B5-84CE527F72B4}" type="presParOf" srcId="{0DB52B1A-0B67-D749-923C-C9F3E9F777C7}" destId="{0C276E04-9441-B349-884E-330B95A0A2E0}" srcOrd="1" destOrd="0" presId="urn:microsoft.com/office/officeart/2005/8/layout/venn2"/>
    <dgm:cxn modelId="{644ACBBD-6FE3-9346-9105-39259C515900}" type="presParOf" srcId="{350D02FE-D79D-9942-8BE2-659C9222763F}" destId="{F3D7352D-3DCE-5346-AEEF-8183826D4C61}" srcOrd="3" destOrd="0" presId="urn:microsoft.com/office/officeart/2005/8/layout/venn2"/>
    <dgm:cxn modelId="{8E84BA4D-359C-7B4F-943A-5CD1A86CDE63}" type="presParOf" srcId="{F3D7352D-3DCE-5346-AEEF-8183826D4C61}" destId="{61F4097C-B943-3345-BC0C-5B88408FC134}" srcOrd="0" destOrd="0" presId="urn:microsoft.com/office/officeart/2005/8/layout/venn2"/>
    <dgm:cxn modelId="{CFE08D89-E342-EA46-80D3-7D654072270D}" type="presParOf" srcId="{F3D7352D-3DCE-5346-AEEF-8183826D4C61}" destId="{95B7D61D-00DF-3C48-8005-05C7C024A0C5}" srcOrd="1" destOrd="0" presId="urn:microsoft.com/office/officeart/2005/8/layout/venn2"/>
    <dgm:cxn modelId="{0748F272-5107-7F4E-B7DF-D0A8EF1B8E41}" type="presParOf" srcId="{350D02FE-D79D-9942-8BE2-659C9222763F}" destId="{CE56C0A4-E609-934D-9753-AF3D620BAC7D}" srcOrd="4" destOrd="0" presId="urn:microsoft.com/office/officeart/2005/8/layout/venn2"/>
    <dgm:cxn modelId="{C1339E90-FB17-1340-890E-962A38204FA4}" type="presParOf" srcId="{CE56C0A4-E609-934D-9753-AF3D620BAC7D}" destId="{900FA911-BC2E-9240-967D-DF4417B67A87}" srcOrd="0" destOrd="0" presId="urn:microsoft.com/office/officeart/2005/8/layout/venn2"/>
    <dgm:cxn modelId="{CB51350F-277F-2541-AF4A-0705C2E1CD9A}" type="presParOf" srcId="{CE56C0A4-E609-934D-9753-AF3D620BAC7D}" destId="{5C8F8059-8F72-AD43-9D55-3EC0AA8A5D6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F6408A-F1F1-C041-8378-9E5D1AD1F19C}"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8A8CF28B-B87C-DA4E-A5A6-63BE79D580C3}">
      <dgm:prSet phldrT="[Text]"/>
      <dgm:spPr>
        <a:solidFill>
          <a:schemeClr val="bg2"/>
        </a:solidFill>
        <a:ln>
          <a:solidFill>
            <a:schemeClr val="bg1"/>
          </a:solidFill>
        </a:ln>
      </dgm:spPr>
      <dgm:t>
        <a:bodyPr/>
        <a:lstStyle/>
        <a:p>
          <a:r>
            <a:rPr lang="en-US" dirty="0">
              <a:solidFill>
                <a:schemeClr val="bg1"/>
              </a:solidFill>
            </a:rPr>
            <a:t>PCCC</a:t>
          </a:r>
        </a:p>
      </dgm:t>
    </dgm:pt>
    <dgm:pt modelId="{A5B06A9E-95AF-084C-B833-91A2D1E1E16C}" type="parTrans" cxnId="{A77651B7-2B7E-7241-8824-FEAD8B94F0DE}">
      <dgm:prSet/>
      <dgm:spPr/>
      <dgm:t>
        <a:bodyPr/>
        <a:lstStyle/>
        <a:p>
          <a:endParaRPr lang="en-US"/>
        </a:p>
      </dgm:t>
    </dgm:pt>
    <dgm:pt modelId="{9C8F1154-2D61-5049-97D8-D5F9CEB616C7}" type="sibTrans" cxnId="{A77651B7-2B7E-7241-8824-FEAD8B94F0DE}">
      <dgm:prSet/>
      <dgm:spPr/>
      <dgm:t>
        <a:bodyPr/>
        <a:lstStyle/>
        <a:p>
          <a:endParaRPr lang="en-US"/>
        </a:p>
      </dgm:t>
    </dgm:pt>
    <dgm:pt modelId="{8DFBC015-8570-4D4E-8828-84D5E422A54C}">
      <dgm:prSet phldrT="[Text]"/>
      <dgm:spPr>
        <a:solidFill>
          <a:srgbClr val="094E78"/>
        </a:solidFill>
      </dgm:spPr>
      <dgm:t>
        <a:bodyPr/>
        <a:lstStyle/>
        <a:p>
          <a:r>
            <a:rPr lang="en-US" dirty="0"/>
            <a:t>CMD</a:t>
          </a:r>
        </a:p>
      </dgm:t>
    </dgm:pt>
    <dgm:pt modelId="{431A33CB-440B-3743-BF43-7ACF085BFE31}" type="sibTrans" cxnId="{3456E1D1-ACE1-1A44-8051-4AC33414414C}">
      <dgm:prSet/>
      <dgm:spPr/>
      <dgm:t>
        <a:bodyPr/>
        <a:lstStyle/>
        <a:p>
          <a:endParaRPr lang="en-US"/>
        </a:p>
      </dgm:t>
    </dgm:pt>
    <dgm:pt modelId="{845DE505-C6C8-A840-A992-54DC84A521FB}" type="parTrans" cxnId="{3456E1D1-ACE1-1A44-8051-4AC33414414C}">
      <dgm:prSet/>
      <dgm:spPr/>
      <dgm:t>
        <a:bodyPr/>
        <a:lstStyle/>
        <a:p>
          <a:endParaRPr lang="en-US"/>
        </a:p>
      </dgm:t>
    </dgm:pt>
    <dgm:pt modelId="{F078BBFF-F6B4-6B48-B429-98820E6BF08F}">
      <dgm:prSet phldrT="[Text]"/>
      <dgm:spPr>
        <a:solidFill>
          <a:schemeClr val="accent3"/>
        </a:solidFill>
      </dgm:spPr>
      <dgm:t>
        <a:bodyPr/>
        <a:lstStyle/>
        <a:p>
          <a:r>
            <a:rPr lang="en-US" dirty="0">
              <a:solidFill>
                <a:sysClr val="windowText" lastClr="000000"/>
              </a:solidFill>
            </a:rPr>
            <a:t>Data</a:t>
          </a:r>
        </a:p>
      </dgm:t>
    </dgm:pt>
    <dgm:pt modelId="{4B127D10-5419-5242-A73D-ED9BFFE830F1}" type="sibTrans" cxnId="{43730609-DE88-6944-8DDD-40623B2FAC7D}">
      <dgm:prSet/>
      <dgm:spPr/>
      <dgm:t>
        <a:bodyPr/>
        <a:lstStyle/>
        <a:p>
          <a:endParaRPr lang="en-US"/>
        </a:p>
      </dgm:t>
    </dgm:pt>
    <dgm:pt modelId="{4D52B1F0-1E97-0F4B-821B-313A4CC3CB52}" type="parTrans" cxnId="{43730609-DE88-6944-8DDD-40623B2FAC7D}">
      <dgm:prSet/>
      <dgm:spPr/>
      <dgm:t>
        <a:bodyPr/>
        <a:lstStyle/>
        <a:p>
          <a:endParaRPr lang="en-US"/>
        </a:p>
      </dgm:t>
    </dgm:pt>
    <dgm:pt modelId="{1B85C751-036F-BD4A-BF3A-F2C1DABACC82}">
      <dgm:prSet phldrT="[Text]"/>
      <dgm:spPr>
        <a:solidFill>
          <a:srgbClr val="094E78"/>
        </a:solidFill>
      </dgm:spPr>
      <dgm:t>
        <a:bodyPr/>
        <a:lstStyle/>
        <a:p>
          <a:r>
            <a:rPr lang="en-US" dirty="0"/>
            <a:t>FNC</a:t>
          </a:r>
        </a:p>
      </dgm:t>
    </dgm:pt>
    <dgm:pt modelId="{7047ED9D-9B0F-464D-AC82-3721A0BA8CFE}" type="parTrans" cxnId="{277EC9DC-21D5-0842-8934-F4A430B7C4B0}">
      <dgm:prSet/>
      <dgm:spPr/>
      <dgm:t>
        <a:bodyPr/>
        <a:lstStyle/>
        <a:p>
          <a:endParaRPr lang="en-US"/>
        </a:p>
      </dgm:t>
    </dgm:pt>
    <dgm:pt modelId="{1131A192-AAC3-294F-9231-32E6C71C31E4}" type="sibTrans" cxnId="{277EC9DC-21D5-0842-8934-F4A430B7C4B0}">
      <dgm:prSet/>
      <dgm:spPr/>
      <dgm:t>
        <a:bodyPr/>
        <a:lstStyle/>
        <a:p>
          <a:endParaRPr lang="en-US"/>
        </a:p>
      </dgm:t>
    </dgm:pt>
    <dgm:pt modelId="{49BBD09D-CDAA-3E4F-B792-172963C7D404}">
      <dgm:prSet phldrT="[Text]"/>
      <dgm:spPr>
        <a:noFill/>
        <a:ln>
          <a:noFill/>
        </a:ln>
      </dgm:spPr>
      <dgm:t>
        <a:bodyPr/>
        <a:lstStyle/>
        <a:p>
          <a:endParaRPr lang="en-US" dirty="0"/>
        </a:p>
      </dgm:t>
    </dgm:pt>
    <dgm:pt modelId="{FC2BF0C1-F48D-A349-9A41-26E257974946}" type="parTrans" cxnId="{594CABFA-4F5B-D242-9B43-BED143DBF764}">
      <dgm:prSet/>
      <dgm:spPr/>
      <dgm:t>
        <a:bodyPr/>
        <a:lstStyle/>
        <a:p>
          <a:endParaRPr lang="en-US"/>
        </a:p>
      </dgm:t>
    </dgm:pt>
    <dgm:pt modelId="{608843AB-42A3-3A4D-9A2C-C424ED5D62B7}" type="sibTrans" cxnId="{594CABFA-4F5B-D242-9B43-BED143DBF764}">
      <dgm:prSet/>
      <dgm:spPr/>
      <dgm:t>
        <a:bodyPr/>
        <a:lstStyle/>
        <a:p>
          <a:endParaRPr lang="en-US"/>
        </a:p>
      </dgm:t>
    </dgm:pt>
    <dgm:pt modelId="{480ECC1A-E6F7-DB49-9A94-B85EE6284CD3}">
      <dgm:prSet phldrT="[Text]"/>
      <dgm:spPr>
        <a:solidFill>
          <a:srgbClr val="094E78"/>
        </a:solidFill>
      </dgm:spPr>
      <dgm:t>
        <a:bodyPr/>
        <a:lstStyle/>
        <a:p>
          <a:r>
            <a:rPr lang="en-US" dirty="0"/>
            <a:t>TNS</a:t>
          </a:r>
        </a:p>
      </dgm:t>
    </dgm:pt>
    <dgm:pt modelId="{F083A009-BB7F-A441-B70C-4C7BEA932A9D}" type="parTrans" cxnId="{49867590-08C1-A549-913E-CA7A41B00B9E}">
      <dgm:prSet/>
      <dgm:spPr/>
      <dgm:t>
        <a:bodyPr/>
        <a:lstStyle/>
        <a:p>
          <a:endParaRPr lang="en-US"/>
        </a:p>
      </dgm:t>
    </dgm:pt>
    <dgm:pt modelId="{38EC6504-B243-B84E-8BFF-BB44E5CF5078}" type="sibTrans" cxnId="{49867590-08C1-A549-913E-CA7A41B00B9E}">
      <dgm:prSet/>
      <dgm:spPr/>
      <dgm:t>
        <a:bodyPr/>
        <a:lstStyle/>
        <a:p>
          <a:endParaRPr lang="en-US"/>
        </a:p>
      </dgm:t>
    </dgm:pt>
    <dgm:pt modelId="{335DF5B1-2FED-8B42-A9BF-7AC3853CEE0F}">
      <dgm:prSet phldrT="[Text]"/>
      <dgm:spPr>
        <a:noFill/>
        <a:ln>
          <a:noFill/>
        </a:ln>
      </dgm:spPr>
      <dgm:t>
        <a:bodyPr/>
        <a:lstStyle/>
        <a:p>
          <a:endParaRPr lang="en-US" dirty="0"/>
        </a:p>
      </dgm:t>
    </dgm:pt>
    <dgm:pt modelId="{1F80A7D4-5761-2A4C-AF7A-1482B79F07C8}" type="parTrans" cxnId="{9979F1C8-2A96-6A48-9716-A841397146D7}">
      <dgm:prSet/>
      <dgm:spPr/>
      <dgm:t>
        <a:bodyPr/>
        <a:lstStyle/>
        <a:p>
          <a:endParaRPr lang="en-US"/>
        </a:p>
      </dgm:t>
    </dgm:pt>
    <dgm:pt modelId="{206F6A39-7ECD-E940-B536-8900075B7A28}" type="sibTrans" cxnId="{9979F1C8-2A96-6A48-9716-A841397146D7}">
      <dgm:prSet/>
      <dgm:spPr/>
      <dgm:t>
        <a:bodyPr/>
        <a:lstStyle/>
        <a:p>
          <a:endParaRPr lang="en-US"/>
        </a:p>
      </dgm:t>
    </dgm:pt>
    <dgm:pt modelId="{A85D6D2B-9B0E-9842-85F6-4EC87AA96708}">
      <dgm:prSet phldrT="[Text]"/>
      <dgm:spPr>
        <a:noFill/>
        <a:ln>
          <a:noFill/>
        </a:ln>
      </dgm:spPr>
      <dgm:t>
        <a:bodyPr/>
        <a:lstStyle/>
        <a:p>
          <a:endParaRPr lang="en-US" dirty="0"/>
        </a:p>
      </dgm:t>
    </dgm:pt>
    <dgm:pt modelId="{E1E898B1-1116-9A48-ACBD-712C67B823DE}" type="parTrans" cxnId="{3B93A248-9287-684B-8E2A-E74659B5B305}">
      <dgm:prSet/>
      <dgm:spPr/>
      <dgm:t>
        <a:bodyPr/>
        <a:lstStyle/>
        <a:p>
          <a:endParaRPr lang="en-US"/>
        </a:p>
      </dgm:t>
    </dgm:pt>
    <dgm:pt modelId="{20034DBD-6809-0545-B19B-53BFD3196464}" type="sibTrans" cxnId="{3B93A248-9287-684B-8E2A-E74659B5B305}">
      <dgm:prSet/>
      <dgm:spPr/>
      <dgm:t>
        <a:bodyPr/>
        <a:lstStyle/>
        <a:p>
          <a:endParaRPr lang="en-US"/>
        </a:p>
      </dgm:t>
    </dgm:pt>
    <dgm:pt modelId="{28C772F2-CD39-3748-95EC-08453093EC3D}">
      <dgm:prSet phldrT="[Text]"/>
      <dgm:spPr>
        <a:noFill/>
        <a:ln>
          <a:noFill/>
        </a:ln>
      </dgm:spPr>
      <dgm:t>
        <a:bodyPr/>
        <a:lstStyle/>
        <a:p>
          <a:endParaRPr lang="en-US" dirty="0"/>
        </a:p>
      </dgm:t>
    </dgm:pt>
    <dgm:pt modelId="{4F850051-3B61-1145-997D-94D5C71FA85D}" type="parTrans" cxnId="{9B8BE347-32E0-6A4F-BF03-7712EF818B0C}">
      <dgm:prSet/>
      <dgm:spPr/>
      <dgm:t>
        <a:bodyPr/>
        <a:lstStyle/>
        <a:p>
          <a:endParaRPr lang="en-US"/>
        </a:p>
      </dgm:t>
    </dgm:pt>
    <dgm:pt modelId="{B1171302-A05D-2A42-BD91-CFEA6C3C1174}" type="sibTrans" cxnId="{9B8BE347-32E0-6A4F-BF03-7712EF818B0C}">
      <dgm:prSet/>
      <dgm:spPr/>
      <dgm:t>
        <a:bodyPr/>
        <a:lstStyle/>
        <a:p>
          <a:endParaRPr lang="en-US"/>
        </a:p>
      </dgm:t>
    </dgm:pt>
    <dgm:pt modelId="{7716992D-9BC2-304B-97FC-FF72B638DAB0}">
      <dgm:prSet phldrT="[Text]"/>
      <dgm:spPr>
        <a:noFill/>
        <a:ln>
          <a:noFill/>
        </a:ln>
      </dgm:spPr>
      <dgm:t>
        <a:bodyPr/>
        <a:lstStyle/>
        <a:p>
          <a:endParaRPr lang="en-US" dirty="0"/>
        </a:p>
      </dgm:t>
    </dgm:pt>
    <dgm:pt modelId="{480026B2-A579-E543-8DED-002EB2B8529A}" type="parTrans" cxnId="{6011C9C5-A6BC-B94D-8A2A-CF8D6331C686}">
      <dgm:prSet/>
      <dgm:spPr/>
      <dgm:t>
        <a:bodyPr/>
        <a:lstStyle/>
        <a:p>
          <a:endParaRPr lang="en-US"/>
        </a:p>
      </dgm:t>
    </dgm:pt>
    <dgm:pt modelId="{8F95F0AF-8342-C648-85FF-AC5D9767D505}" type="sibTrans" cxnId="{6011C9C5-A6BC-B94D-8A2A-CF8D6331C686}">
      <dgm:prSet/>
      <dgm:spPr/>
      <dgm:t>
        <a:bodyPr/>
        <a:lstStyle/>
        <a:p>
          <a:endParaRPr lang="en-US"/>
        </a:p>
      </dgm:t>
    </dgm:pt>
    <dgm:pt modelId="{095BEBE1-3257-3344-BDFD-7F0F22C1F547}">
      <dgm:prSet phldrT="[Text]"/>
      <dgm:spPr>
        <a:noFill/>
        <a:ln>
          <a:noFill/>
        </a:ln>
      </dgm:spPr>
      <dgm:t>
        <a:bodyPr/>
        <a:lstStyle/>
        <a:p>
          <a:endParaRPr lang="en-US" dirty="0"/>
        </a:p>
      </dgm:t>
    </dgm:pt>
    <dgm:pt modelId="{555F8FDA-43C9-9549-828B-17F7B6B141C0}" type="parTrans" cxnId="{7D57950A-CE70-F74A-A5C5-8EF25FC19DD7}">
      <dgm:prSet/>
      <dgm:spPr/>
      <dgm:t>
        <a:bodyPr/>
        <a:lstStyle/>
        <a:p>
          <a:endParaRPr lang="en-US"/>
        </a:p>
      </dgm:t>
    </dgm:pt>
    <dgm:pt modelId="{4D5947B8-D74E-1E4C-9BB5-AC6C94430B19}" type="sibTrans" cxnId="{7D57950A-CE70-F74A-A5C5-8EF25FC19DD7}">
      <dgm:prSet/>
      <dgm:spPr/>
      <dgm:t>
        <a:bodyPr/>
        <a:lstStyle/>
        <a:p>
          <a:endParaRPr lang="en-US"/>
        </a:p>
      </dgm:t>
    </dgm:pt>
    <dgm:pt modelId="{287D6C3F-4E67-8647-8D01-15503A89DF20}">
      <dgm:prSet phldrT="[Text]"/>
      <dgm:spPr>
        <a:noFill/>
        <a:ln>
          <a:noFill/>
        </a:ln>
      </dgm:spPr>
      <dgm:t>
        <a:bodyPr/>
        <a:lstStyle/>
        <a:p>
          <a:endParaRPr lang="en-US" dirty="0"/>
        </a:p>
      </dgm:t>
    </dgm:pt>
    <dgm:pt modelId="{7578E049-054F-4A4A-A0B9-BFF652FE4FAA}" type="parTrans" cxnId="{8957996F-2CA4-6148-8615-E1652CE866AA}">
      <dgm:prSet/>
      <dgm:spPr/>
      <dgm:t>
        <a:bodyPr/>
        <a:lstStyle/>
        <a:p>
          <a:endParaRPr lang="en-US"/>
        </a:p>
      </dgm:t>
    </dgm:pt>
    <dgm:pt modelId="{FCDEF247-02F5-E24E-91C6-2E85B0B18DDE}" type="sibTrans" cxnId="{8957996F-2CA4-6148-8615-E1652CE866AA}">
      <dgm:prSet/>
      <dgm:spPr/>
      <dgm:t>
        <a:bodyPr/>
        <a:lstStyle/>
        <a:p>
          <a:endParaRPr lang="en-US"/>
        </a:p>
      </dgm:t>
    </dgm:pt>
    <dgm:pt modelId="{B4E0EB90-5BBE-4242-9C51-3BBB13B6567E}">
      <dgm:prSet phldrT="[Text]"/>
      <dgm:spPr>
        <a:noFill/>
        <a:ln>
          <a:noFill/>
        </a:ln>
      </dgm:spPr>
      <dgm:t>
        <a:bodyPr/>
        <a:lstStyle/>
        <a:p>
          <a:endParaRPr lang="en-US" dirty="0"/>
        </a:p>
      </dgm:t>
    </dgm:pt>
    <dgm:pt modelId="{3858BE2A-0D12-E74A-BA8A-730B8A92D4EF}" type="parTrans" cxnId="{96542DF6-8A1F-FA46-B35C-C90C88E85C26}">
      <dgm:prSet/>
      <dgm:spPr/>
      <dgm:t>
        <a:bodyPr/>
        <a:lstStyle/>
        <a:p>
          <a:endParaRPr lang="en-US"/>
        </a:p>
      </dgm:t>
    </dgm:pt>
    <dgm:pt modelId="{93F38672-D248-4F45-81CA-4920DD6E4CDD}" type="sibTrans" cxnId="{96542DF6-8A1F-FA46-B35C-C90C88E85C26}">
      <dgm:prSet/>
      <dgm:spPr/>
      <dgm:t>
        <a:bodyPr/>
        <a:lstStyle/>
        <a:p>
          <a:endParaRPr lang="en-US"/>
        </a:p>
      </dgm:t>
    </dgm:pt>
    <dgm:pt modelId="{BED9092B-4EA3-014B-9793-9E60713383F4}" type="pres">
      <dgm:prSet presAssocID="{16F6408A-F1F1-C041-8378-9E5D1AD1F19C}" presName="Name0" presStyleCnt="0">
        <dgm:presLayoutVars>
          <dgm:chPref val="1"/>
          <dgm:dir/>
          <dgm:animOne val="branch"/>
          <dgm:animLvl val="lvl"/>
          <dgm:resizeHandles/>
        </dgm:presLayoutVars>
      </dgm:prSet>
      <dgm:spPr/>
    </dgm:pt>
    <dgm:pt modelId="{BC7DA822-70C2-3349-A672-ACDE0F17F295}" type="pres">
      <dgm:prSet presAssocID="{8A8CF28B-B87C-DA4E-A5A6-63BE79D580C3}" presName="vertOne" presStyleCnt="0"/>
      <dgm:spPr/>
    </dgm:pt>
    <dgm:pt modelId="{445AA494-F4EA-E340-90B0-7E271F93CCFA}" type="pres">
      <dgm:prSet presAssocID="{8A8CF28B-B87C-DA4E-A5A6-63BE79D580C3}" presName="txOne" presStyleLbl="node0" presStyleIdx="0" presStyleCnt="1" custLinFactNeighborY="-8879">
        <dgm:presLayoutVars>
          <dgm:chPref val="3"/>
        </dgm:presLayoutVars>
      </dgm:prSet>
      <dgm:spPr/>
    </dgm:pt>
    <dgm:pt modelId="{361F9FB7-0982-9C4F-ACEC-D3071E80BA39}" type="pres">
      <dgm:prSet presAssocID="{8A8CF28B-B87C-DA4E-A5A6-63BE79D580C3}" presName="parTransOne" presStyleCnt="0"/>
      <dgm:spPr/>
    </dgm:pt>
    <dgm:pt modelId="{D133BF8C-C06D-9A46-BB06-14897DCDB710}" type="pres">
      <dgm:prSet presAssocID="{8A8CF28B-B87C-DA4E-A5A6-63BE79D580C3}" presName="horzOne" presStyleCnt="0"/>
      <dgm:spPr/>
    </dgm:pt>
    <dgm:pt modelId="{63CE26F5-3FCE-1F4D-B38D-D81677188A33}" type="pres">
      <dgm:prSet presAssocID="{8DFBC015-8570-4D4E-8828-84D5E422A54C}" presName="vertTwo" presStyleCnt="0"/>
      <dgm:spPr/>
    </dgm:pt>
    <dgm:pt modelId="{C36F0266-78F6-5A44-B4BF-021A7758756D}" type="pres">
      <dgm:prSet presAssocID="{8DFBC015-8570-4D4E-8828-84D5E422A54C}" presName="txTwo" presStyleLbl="node2" presStyleIdx="0" presStyleCnt="4">
        <dgm:presLayoutVars>
          <dgm:chPref val="3"/>
        </dgm:presLayoutVars>
      </dgm:prSet>
      <dgm:spPr/>
    </dgm:pt>
    <dgm:pt modelId="{745A8977-AFB8-AF4B-AA27-5D73B15F87FF}" type="pres">
      <dgm:prSet presAssocID="{8DFBC015-8570-4D4E-8828-84D5E422A54C}" presName="horzTwo" presStyleCnt="0"/>
      <dgm:spPr/>
    </dgm:pt>
    <dgm:pt modelId="{22486473-7C82-CA4C-9DE8-9FD4534B7EB3}" type="pres">
      <dgm:prSet presAssocID="{431A33CB-440B-3743-BF43-7ACF085BFE31}" presName="sibSpaceTwo" presStyleCnt="0"/>
      <dgm:spPr/>
    </dgm:pt>
    <dgm:pt modelId="{2AD98B2F-773B-694D-8CFC-ED1BE533A682}" type="pres">
      <dgm:prSet presAssocID="{480ECC1A-E6F7-DB49-9A94-B85EE6284CD3}" presName="vertTwo" presStyleCnt="0"/>
      <dgm:spPr/>
    </dgm:pt>
    <dgm:pt modelId="{649312D2-F779-734A-A717-64BD7F1A66CF}" type="pres">
      <dgm:prSet presAssocID="{480ECC1A-E6F7-DB49-9A94-B85EE6284CD3}" presName="txTwo" presStyleLbl="node2" presStyleIdx="1" presStyleCnt="4">
        <dgm:presLayoutVars>
          <dgm:chPref val="3"/>
        </dgm:presLayoutVars>
      </dgm:prSet>
      <dgm:spPr/>
    </dgm:pt>
    <dgm:pt modelId="{8B5B6B73-0F78-4845-9A35-C86E6A7FC206}" type="pres">
      <dgm:prSet presAssocID="{480ECC1A-E6F7-DB49-9A94-B85EE6284CD3}" presName="parTransTwo" presStyleCnt="0"/>
      <dgm:spPr/>
    </dgm:pt>
    <dgm:pt modelId="{AD02DB24-8941-4543-A9C9-52642C14BA74}" type="pres">
      <dgm:prSet presAssocID="{480ECC1A-E6F7-DB49-9A94-B85EE6284CD3}" presName="horzTwo" presStyleCnt="0"/>
      <dgm:spPr/>
    </dgm:pt>
    <dgm:pt modelId="{F7FAD7E5-2149-5845-A60D-5000A719420B}" type="pres">
      <dgm:prSet presAssocID="{095BEBE1-3257-3344-BDFD-7F0F22C1F547}" presName="vertThree" presStyleCnt="0"/>
      <dgm:spPr/>
    </dgm:pt>
    <dgm:pt modelId="{5AFB4C41-0D53-8648-8A22-9E845E4DFF07}" type="pres">
      <dgm:prSet presAssocID="{095BEBE1-3257-3344-BDFD-7F0F22C1F547}" presName="txThree" presStyleLbl="node3" presStyleIdx="0" presStyleCnt="8">
        <dgm:presLayoutVars>
          <dgm:chPref val="3"/>
        </dgm:presLayoutVars>
      </dgm:prSet>
      <dgm:spPr/>
    </dgm:pt>
    <dgm:pt modelId="{62D699DB-D22C-244C-9EDC-7A757A2C97A2}" type="pres">
      <dgm:prSet presAssocID="{095BEBE1-3257-3344-BDFD-7F0F22C1F547}" presName="horzThree" presStyleCnt="0"/>
      <dgm:spPr/>
    </dgm:pt>
    <dgm:pt modelId="{742706FF-8F3A-284D-ADB7-F7338AB60DF8}" type="pres">
      <dgm:prSet presAssocID="{4D5947B8-D74E-1E4C-9BB5-AC6C94430B19}" presName="sibSpaceThree" presStyleCnt="0"/>
      <dgm:spPr/>
    </dgm:pt>
    <dgm:pt modelId="{9922BC4C-5767-2E40-9146-1F61241CC47E}" type="pres">
      <dgm:prSet presAssocID="{7716992D-9BC2-304B-97FC-FF72B638DAB0}" presName="vertThree" presStyleCnt="0"/>
      <dgm:spPr/>
    </dgm:pt>
    <dgm:pt modelId="{6A484D81-FA50-BF40-8BF3-381F0BA0D6C9}" type="pres">
      <dgm:prSet presAssocID="{7716992D-9BC2-304B-97FC-FF72B638DAB0}" presName="txThree" presStyleLbl="node3" presStyleIdx="1" presStyleCnt="8">
        <dgm:presLayoutVars>
          <dgm:chPref val="3"/>
        </dgm:presLayoutVars>
      </dgm:prSet>
      <dgm:spPr/>
    </dgm:pt>
    <dgm:pt modelId="{2057CCCB-AA28-614D-BC7C-209B808447E3}" type="pres">
      <dgm:prSet presAssocID="{7716992D-9BC2-304B-97FC-FF72B638DAB0}" presName="horzThree" presStyleCnt="0"/>
      <dgm:spPr/>
    </dgm:pt>
    <dgm:pt modelId="{B6F42E64-E6EA-9046-83B9-E48152D63BC7}" type="pres">
      <dgm:prSet presAssocID="{38EC6504-B243-B84E-8BFF-BB44E5CF5078}" presName="sibSpaceTwo" presStyleCnt="0"/>
      <dgm:spPr/>
    </dgm:pt>
    <dgm:pt modelId="{F845F4B1-1C14-AD44-8E4E-4C2B9DD9510B}" type="pres">
      <dgm:prSet presAssocID="{1B85C751-036F-BD4A-BF3A-F2C1DABACC82}" presName="vertTwo" presStyleCnt="0"/>
      <dgm:spPr/>
    </dgm:pt>
    <dgm:pt modelId="{58A7BEEA-39EB-784F-8990-E1AD0239B24B}" type="pres">
      <dgm:prSet presAssocID="{1B85C751-036F-BD4A-BF3A-F2C1DABACC82}" presName="txTwo" presStyleLbl="node2" presStyleIdx="2" presStyleCnt="4">
        <dgm:presLayoutVars>
          <dgm:chPref val="3"/>
        </dgm:presLayoutVars>
      </dgm:prSet>
      <dgm:spPr/>
    </dgm:pt>
    <dgm:pt modelId="{62AB556E-CE5D-5D45-8D23-BA539E9FCA9C}" type="pres">
      <dgm:prSet presAssocID="{1B85C751-036F-BD4A-BF3A-F2C1DABACC82}" presName="horzTwo" presStyleCnt="0"/>
      <dgm:spPr/>
    </dgm:pt>
    <dgm:pt modelId="{39315032-518D-B94D-BD6D-A898E5A23AB9}" type="pres">
      <dgm:prSet presAssocID="{1131A192-AAC3-294F-9231-32E6C71C31E4}" presName="sibSpaceTwo" presStyleCnt="0"/>
      <dgm:spPr/>
    </dgm:pt>
    <dgm:pt modelId="{F5CF61C0-AA76-8E48-B9E2-BC504E9C51C4}" type="pres">
      <dgm:prSet presAssocID="{F078BBFF-F6B4-6B48-B429-98820E6BF08F}" presName="vertTwo" presStyleCnt="0"/>
      <dgm:spPr/>
    </dgm:pt>
    <dgm:pt modelId="{7CE66792-18C5-F143-A2EB-81E5A74DABAC}" type="pres">
      <dgm:prSet presAssocID="{F078BBFF-F6B4-6B48-B429-98820E6BF08F}" presName="txTwo" presStyleLbl="node2" presStyleIdx="3" presStyleCnt="4">
        <dgm:presLayoutVars>
          <dgm:chPref val="3"/>
        </dgm:presLayoutVars>
      </dgm:prSet>
      <dgm:spPr/>
    </dgm:pt>
    <dgm:pt modelId="{8047A555-F6C3-2941-B7DA-AD30348FE1D8}" type="pres">
      <dgm:prSet presAssocID="{F078BBFF-F6B4-6B48-B429-98820E6BF08F}" presName="parTransTwo" presStyleCnt="0"/>
      <dgm:spPr/>
    </dgm:pt>
    <dgm:pt modelId="{FFE3DFBA-AD98-8A48-B580-39993D44740E}" type="pres">
      <dgm:prSet presAssocID="{F078BBFF-F6B4-6B48-B429-98820E6BF08F}" presName="horzTwo" presStyleCnt="0"/>
      <dgm:spPr/>
    </dgm:pt>
    <dgm:pt modelId="{B1E3A364-CA77-4B44-9798-C8BABB027ABD}" type="pres">
      <dgm:prSet presAssocID="{335DF5B1-2FED-8B42-A9BF-7AC3853CEE0F}" presName="vertThree" presStyleCnt="0"/>
      <dgm:spPr/>
    </dgm:pt>
    <dgm:pt modelId="{F297E4A8-8D2D-8A4C-AE3E-581C36D6343A}" type="pres">
      <dgm:prSet presAssocID="{335DF5B1-2FED-8B42-A9BF-7AC3853CEE0F}" presName="txThree" presStyleLbl="node3" presStyleIdx="2" presStyleCnt="8">
        <dgm:presLayoutVars>
          <dgm:chPref val="3"/>
        </dgm:presLayoutVars>
      </dgm:prSet>
      <dgm:spPr/>
    </dgm:pt>
    <dgm:pt modelId="{94BB6A85-C9E9-3544-8149-A7872E7977A4}" type="pres">
      <dgm:prSet presAssocID="{335DF5B1-2FED-8B42-A9BF-7AC3853CEE0F}" presName="horzThree" presStyleCnt="0"/>
      <dgm:spPr/>
    </dgm:pt>
    <dgm:pt modelId="{4870DC24-B743-1A43-A62D-F06C433F4F29}" type="pres">
      <dgm:prSet presAssocID="{206F6A39-7ECD-E940-B536-8900075B7A28}" presName="sibSpaceThree" presStyleCnt="0"/>
      <dgm:spPr/>
    </dgm:pt>
    <dgm:pt modelId="{D6EBE146-31C0-E845-BE12-083D52B3C961}" type="pres">
      <dgm:prSet presAssocID="{A85D6D2B-9B0E-9842-85F6-4EC87AA96708}" presName="vertThree" presStyleCnt="0"/>
      <dgm:spPr/>
    </dgm:pt>
    <dgm:pt modelId="{56D70C34-44F9-ED43-9CA8-74A355EAE9B5}" type="pres">
      <dgm:prSet presAssocID="{A85D6D2B-9B0E-9842-85F6-4EC87AA96708}" presName="txThree" presStyleLbl="node3" presStyleIdx="3" presStyleCnt="8">
        <dgm:presLayoutVars>
          <dgm:chPref val="3"/>
        </dgm:presLayoutVars>
      </dgm:prSet>
      <dgm:spPr/>
    </dgm:pt>
    <dgm:pt modelId="{E7A8178A-E83F-7B42-805B-DC2058BD88D2}" type="pres">
      <dgm:prSet presAssocID="{A85D6D2B-9B0E-9842-85F6-4EC87AA96708}" presName="horzThree" presStyleCnt="0"/>
      <dgm:spPr/>
    </dgm:pt>
    <dgm:pt modelId="{CCEAA5C4-AFE6-BB45-A6C0-26622177E143}" type="pres">
      <dgm:prSet presAssocID="{20034DBD-6809-0545-B19B-53BFD3196464}" presName="sibSpaceThree" presStyleCnt="0"/>
      <dgm:spPr/>
    </dgm:pt>
    <dgm:pt modelId="{57409842-BD83-394C-A3FD-0307B44A062A}" type="pres">
      <dgm:prSet presAssocID="{28C772F2-CD39-3748-95EC-08453093EC3D}" presName="vertThree" presStyleCnt="0"/>
      <dgm:spPr/>
    </dgm:pt>
    <dgm:pt modelId="{604A699E-5026-8D45-852A-A0DF1FC34DAB}" type="pres">
      <dgm:prSet presAssocID="{28C772F2-CD39-3748-95EC-08453093EC3D}" presName="txThree" presStyleLbl="node3" presStyleIdx="4" presStyleCnt="8">
        <dgm:presLayoutVars>
          <dgm:chPref val="3"/>
        </dgm:presLayoutVars>
      </dgm:prSet>
      <dgm:spPr/>
    </dgm:pt>
    <dgm:pt modelId="{F5058344-718B-2940-AAD1-802E51947A69}" type="pres">
      <dgm:prSet presAssocID="{28C772F2-CD39-3748-95EC-08453093EC3D}" presName="horzThree" presStyleCnt="0"/>
      <dgm:spPr/>
    </dgm:pt>
    <dgm:pt modelId="{2F17C751-8E58-A241-A05A-F12997950CC0}" type="pres">
      <dgm:prSet presAssocID="{B1171302-A05D-2A42-BD91-CFEA6C3C1174}" presName="sibSpaceThree" presStyleCnt="0"/>
      <dgm:spPr/>
    </dgm:pt>
    <dgm:pt modelId="{BD603807-702E-6C49-9DB6-3B98E847F2D3}" type="pres">
      <dgm:prSet presAssocID="{287D6C3F-4E67-8647-8D01-15503A89DF20}" presName="vertThree" presStyleCnt="0"/>
      <dgm:spPr/>
    </dgm:pt>
    <dgm:pt modelId="{77698B87-CAA9-3641-A3E1-E2AC7E10A880}" type="pres">
      <dgm:prSet presAssocID="{287D6C3F-4E67-8647-8D01-15503A89DF20}" presName="txThree" presStyleLbl="node3" presStyleIdx="5" presStyleCnt="8">
        <dgm:presLayoutVars>
          <dgm:chPref val="3"/>
        </dgm:presLayoutVars>
      </dgm:prSet>
      <dgm:spPr/>
    </dgm:pt>
    <dgm:pt modelId="{69CBFDDC-0EA2-1D42-83B5-FC781414D421}" type="pres">
      <dgm:prSet presAssocID="{287D6C3F-4E67-8647-8D01-15503A89DF20}" presName="horzThree" presStyleCnt="0"/>
      <dgm:spPr/>
    </dgm:pt>
    <dgm:pt modelId="{D35A2152-5A0C-3447-B5A6-DFC4B474458A}" type="pres">
      <dgm:prSet presAssocID="{FCDEF247-02F5-E24E-91C6-2E85B0B18DDE}" presName="sibSpaceThree" presStyleCnt="0"/>
      <dgm:spPr/>
    </dgm:pt>
    <dgm:pt modelId="{A0897D0C-93A8-2E49-8854-1F7B2422EFD4}" type="pres">
      <dgm:prSet presAssocID="{B4E0EB90-5BBE-4242-9C51-3BBB13B6567E}" presName="vertThree" presStyleCnt="0"/>
      <dgm:spPr/>
    </dgm:pt>
    <dgm:pt modelId="{FC14E92D-5F3C-F846-A40C-B977DF1C3B7B}" type="pres">
      <dgm:prSet presAssocID="{B4E0EB90-5BBE-4242-9C51-3BBB13B6567E}" presName="txThree" presStyleLbl="node3" presStyleIdx="6" presStyleCnt="8">
        <dgm:presLayoutVars>
          <dgm:chPref val="3"/>
        </dgm:presLayoutVars>
      </dgm:prSet>
      <dgm:spPr/>
    </dgm:pt>
    <dgm:pt modelId="{22AA34CD-4E1B-4243-B58D-665C26B0BD54}" type="pres">
      <dgm:prSet presAssocID="{B4E0EB90-5BBE-4242-9C51-3BBB13B6567E}" presName="horzThree" presStyleCnt="0"/>
      <dgm:spPr/>
    </dgm:pt>
    <dgm:pt modelId="{A9C8E3B2-E387-7341-AB17-3BD920ABA5DD}" type="pres">
      <dgm:prSet presAssocID="{93F38672-D248-4F45-81CA-4920DD6E4CDD}" presName="sibSpaceThree" presStyleCnt="0"/>
      <dgm:spPr/>
    </dgm:pt>
    <dgm:pt modelId="{2EE95BF0-813B-8A48-B725-27FFDE63782E}" type="pres">
      <dgm:prSet presAssocID="{49BBD09D-CDAA-3E4F-B792-172963C7D404}" presName="vertThree" presStyleCnt="0"/>
      <dgm:spPr/>
    </dgm:pt>
    <dgm:pt modelId="{9034199C-ECD7-E74B-B880-2CB482F856A6}" type="pres">
      <dgm:prSet presAssocID="{49BBD09D-CDAA-3E4F-B792-172963C7D404}" presName="txThree" presStyleLbl="node3" presStyleIdx="7" presStyleCnt="8">
        <dgm:presLayoutVars>
          <dgm:chPref val="3"/>
        </dgm:presLayoutVars>
      </dgm:prSet>
      <dgm:spPr/>
    </dgm:pt>
    <dgm:pt modelId="{9FBEF950-3C78-8244-AD2B-8A0E8D7995A9}" type="pres">
      <dgm:prSet presAssocID="{49BBD09D-CDAA-3E4F-B792-172963C7D404}" presName="horzThree" presStyleCnt="0"/>
      <dgm:spPr/>
    </dgm:pt>
  </dgm:ptLst>
  <dgm:cxnLst>
    <dgm:cxn modelId="{7B756F04-360F-144E-84F8-EFB69747016A}" type="presOf" srcId="{480ECC1A-E6F7-DB49-9A94-B85EE6284CD3}" destId="{649312D2-F779-734A-A717-64BD7F1A66CF}" srcOrd="0" destOrd="0" presId="urn:microsoft.com/office/officeart/2005/8/layout/hierarchy4"/>
    <dgm:cxn modelId="{43730609-DE88-6944-8DDD-40623B2FAC7D}" srcId="{8A8CF28B-B87C-DA4E-A5A6-63BE79D580C3}" destId="{F078BBFF-F6B4-6B48-B429-98820E6BF08F}" srcOrd="3" destOrd="0" parTransId="{4D52B1F0-1E97-0F4B-821B-313A4CC3CB52}" sibTransId="{4B127D10-5419-5242-A73D-ED9BFFE830F1}"/>
    <dgm:cxn modelId="{7D57950A-CE70-F74A-A5C5-8EF25FC19DD7}" srcId="{480ECC1A-E6F7-DB49-9A94-B85EE6284CD3}" destId="{095BEBE1-3257-3344-BDFD-7F0F22C1F547}" srcOrd="0" destOrd="0" parTransId="{555F8FDA-43C9-9549-828B-17F7B6B141C0}" sibTransId="{4D5947B8-D74E-1E4C-9BB5-AC6C94430B19}"/>
    <dgm:cxn modelId="{8C83080F-A26E-2946-88DB-3543781A44DA}" type="presOf" srcId="{1B85C751-036F-BD4A-BF3A-F2C1DABACC82}" destId="{58A7BEEA-39EB-784F-8990-E1AD0239B24B}" srcOrd="0" destOrd="0" presId="urn:microsoft.com/office/officeart/2005/8/layout/hierarchy4"/>
    <dgm:cxn modelId="{EE76AC1C-8817-7D4C-ACFB-526BE4FD3CDE}" type="presOf" srcId="{8DFBC015-8570-4D4E-8828-84D5E422A54C}" destId="{C36F0266-78F6-5A44-B4BF-021A7758756D}" srcOrd="0" destOrd="0" presId="urn:microsoft.com/office/officeart/2005/8/layout/hierarchy4"/>
    <dgm:cxn modelId="{58DBE738-1067-0D41-974A-5B9E53215727}" type="presOf" srcId="{A85D6D2B-9B0E-9842-85F6-4EC87AA96708}" destId="{56D70C34-44F9-ED43-9CA8-74A355EAE9B5}" srcOrd="0" destOrd="0" presId="urn:microsoft.com/office/officeart/2005/8/layout/hierarchy4"/>
    <dgm:cxn modelId="{9B8BE347-32E0-6A4F-BF03-7712EF818B0C}" srcId="{F078BBFF-F6B4-6B48-B429-98820E6BF08F}" destId="{28C772F2-CD39-3748-95EC-08453093EC3D}" srcOrd="2" destOrd="0" parTransId="{4F850051-3B61-1145-997D-94D5C71FA85D}" sibTransId="{B1171302-A05D-2A42-BD91-CFEA6C3C1174}"/>
    <dgm:cxn modelId="{3B93A248-9287-684B-8E2A-E74659B5B305}" srcId="{F078BBFF-F6B4-6B48-B429-98820E6BF08F}" destId="{A85D6D2B-9B0E-9842-85F6-4EC87AA96708}" srcOrd="1" destOrd="0" parTransId="{E1E898B1-1116-9A48-ACBD-712C67B823DE}" sibTransId="{20034DBD-6809-0545-B19B-53BFD3196464}"/>
    <dgm:cxn modelId="{DF60F65E-333E-BF4D-885C-A0E6E00EB644}" type="presOf" srcId="{16F6408A-F1F1-C041-8378-9E5D1AD1F19C}" destId="{BED9092B-4EA3-014B-9793-9E60713383F4}" srcOrd="0" destOrd="0" presId="urn:microsoft.com/office/officeart/2005/8/layout/hierarchy4"/>
    <dgm:cxn modelId="{8957996F-2CA4-6148-8615-E1652CE866AA}" srcId="{F078BBFF-F6B4-6B48-B429-98820E6BF08F}" destId="{287D6C3F-4E67-8647-8D01-15503A89DF20}" srcOrd="3" destOrd="0" parTransId="{7578E049-054F-4A4A-A0B9-BFF652FE4FAA}" sibTransId="{FCDEF247-02F5-E24E-91C6-2E85B0B18DDE}"/>
    <dgm:cxn modelId="{BF3A0274-5E3A-244D-8DF1-371056B6D75F}" type="presOf" srcId="{8A8CF28B-B87C-DA4E-A5A6-63BE79D580C3}" destId="{445AA494-F4EA-E340-90B0-7E271F93CCFA}" srcOrd="0" destOrd="0" presId="urn:microsoft.com/office/officeart/2005/8/layout/hierarchy4"/>
    <dgm:cxn modelId="{00C7A57F-4983-3D4B-90DA-CF7EB73CB6F9}" type="presOf" srcId="{335DF5B1-2FED-8B42-A9BF-7AC3853CEE0F}" destId="{F297E4A8-8D2D-8A4C-AE3E-581C36D6343A}" srcOrd="0" destOrd="0" presId="urn:microsoft.com/office/officeart/2005/8/layout/hierarchy4"/>
    <dgm:cxn modelId="{F2B1ED8E-1356-FB41-AC29-FA281D10AB1B}" type="presOf" srcId="{49BBD09D-CDAA-3E4F-B792-172963C7D404}" destId="{9034199C-ECD7-E74B-B880-2CB482F856A6}" srcOrd="0" destOrd="0" presId="urn:microsoft.com/office/officeart/2005/8/layout/hierarchy4"/>
    <dgm:cxn modelId="{49867590-08C1-A549-913E-CA7A41B00B9E}" srcId="{8A8CF28B-B87C-DA4E-A5A6-63BE79D580C3}" destId="{480ECC1A-E6F7-DB49-9A94-B85EE6284CD3}" srcOrd="1" destOrd="0" parTransId="{F083A009-BB7F-A441-B70C-4C7BEA932A9D}" sibTransId="{38EC6504-B243-B84E-8BFF-BB44E5CF5078}"/>
    <dgm:cxn modelId="{3BDCCB91-6A49-3748-BF0C-121D5730C57F}" type="presOf" srcId="{095BEBE1-3257-3344-BDFD-7F0F22C1F547}" destId="{5AFB4C41-0D53-8648-8A22-9E845E4DFF07}" srcOrd="0" destOrd="0" presId="urn:microsoft.com/office/officeart/2005/8/layout/hierarchy4"/>
    <dgm:cxn modelId="{3B537192-A8FC-DF47-9162-A8E4C2677189}" type="presOf" srcId="{28C772F2-CD39-3748-95EC-08453093EC3D}" destId="{604A699E-5026-8D45-852A-A0DF1FC34DAB}" srcOrd="0" destOrd="0" presId="urn:microsoft.com/office/officeart/2005/8/layout/hierarchy4"/>
    <dgm:cxn modelId="{A0516CA7-806D-2046-872D-E90E23AC30E6}" type="presOf" srcId="{F078BBFF-F6B4-6B48-B429-98820E6BF08F}" destId="{7CE66792-18C5-F143-A2EB-81E5A74DABAC}" srcOrd="0" destOrd="0" presId="urn:microsoft.com/office/officeart/2005/8/layout/hierarchy4"/>
    <dgm:cxn modelId="{A77651B7-2B7E-7241-8824-FEAD8B94F0DE}" srcId="{16F6408A-F1F1-C041-8378-9E5D1AD1F19C}" destId="{8A8CF28B-B87C-DA4E-A5A6-63BE79D580C3}" srcOrd="0" destOrd="0" parTransId="{A5B06A9E-95AF-084C-B833-91A2D1E1E16C}" sibTransId="{9C8F1154-2D61-5049-97D8-D5F9CEB616C7}"/>
    <dgm:cxn modelId="{CA60E7BF-E3C9-9C4A-A082-464FBF12871B}" type="presOf" srcId="{B4E0EB90-5BBE-4242-9C51-3BBB13B6567E}" destId="{FC14E92D-5F3C-F846-A40C-B977DF1C3B7B}" srcOrd="0" destOrd="0" presId="urn:microsoft.com/office/officeart/2005/8/layout/hierarchy4"/>
    <dgm:cxn modelId="{6011C9C5-A6BC-B94D-8A2A-CF8D6331C686}" srcId="{480ECC1A-E6F7-DB49-9A94-B85EE6284CD3}" destId="{7716992D-9BC2-304B-97FC-FF72B638DAB0}" srcOrd="1" destOrd="0" parTransId="{480026B2-A579-E543-8DED-002EB2B8529A}" sibTransId="{8F95F0AF-8342-C648-85FF-AC5D9767D505}"/>
    <dgm:cxn modelId="{9979F1C8-2A96-6A48-9716-A841397146D7}" srcId="{F078BBFF-F6B4-6B48-B429-98820E6BF08F}" destId="{335DF5B1-2FED-8B42-A9BF-7AC3853CEE0F}" srcOrd="0" destOrd="0" parTransId="{1F80A7D4-5761-2A4C-AF7A-1482B79F07C8}" sibTransId="{206F6A39-7ECD-E940-B536-8900075B7A28}"/>
    <dgm:cxn modelId="{20E422CB-FA78-FA49-B51A-751F85BF7FE3}" type="presOf" srcId="{287D6C3F-4E67-8647-8D01-15503A89DF20}" destId="{77698B87-CAA9-3641-A3E1-E2AC7E10A880}" srcOrd="0" destOrd="0" presId="urn:microsoft.com/office/officeart/2005/8/layout/hierarchy4"/>
    <dgm:cxn modelId="{3456E1D1-ACE1-1A44-8051-4AC33414414C}" srcId="{8A8CF28B-B87C-DA4E-A5A6-63BE79D580C3}" destId="{8DFBC015-8570-4D4E-8828-84D5E422A54C}" srcOrd="0" destOrd="0" parTransId="{845DE505-C6C8-A840-A992-54DC84A521FB}" sibTransId="{431A33CB-440B-3743-BF43-7ACF085BFE31}"/>
    <dgm:cxn modelId="{277EC9DC-21D5-0842-8934-F4A430B7C4B0}" srcId="{8A8CF28B-B87C-DA4E-A5A6-63BE79D580C3}" destId="{1B85C751-036F-BD4A-BF3A-F2C1DABACC82}" srcOrd="2" destOrd="0" parTransId="{7047ED9D-9B0F-464D-AC82-3721A0BA8CFE}" sibTransId="{1131A192-AAC3-294F-9231-32E6C71C31E4}"/>
    <dgm:cxn modelId="{96542DF6-8A1F-FA46-B35C-C90C88E85C26}" srcId="{F078BBFF-F6B4-6B48-B429-98820E6BF08F}" destId="{B4E0EB90-5BBE-4242-9C51-3BBB13B6567E}" srcOrd="4" destOrd="0" parTransId="{3858BE2A-0D12-E74A-BA8A-730B8A92D4EF}" sibTransId="{93F38672-D248-4F45-81CA-4920DD6E4CDD}"/>
    <dgm:cxn modelId="{2D44DCF6-A00E-BB4B-AB69-89BC25E49C20}" type="presOf" srcId="{7716992D-9BC2-304B-97FC-FF72B638DAB0}" destId="{6A484D81-FA50-BF40-8BF3-381F0BA0D6C9}" srcOrd="0" destOrd="0" presId="urn:microsoft.com/office/officeart/2005/8/layout/hierarchy4"/>
    <dgm:cxn modelId="{594CABFA-4F5B-D242-9B43-BED143DBF764}" srcId="{F078BBFF-F6B4-6B48-B429-98820E6BF08F}" destId="{49BBD09D-CDAA-3E4F-B792-172963C7D404}" srcOrd="5" destOrd="0" parTransId="{FC2BF0C1-F48D-A349-9A41-26E257974946}" sibTransId="{608843AB-42A3-3A4D-9A2C-C424ED5D62B7}"/>
    <dgm:cxn modelId="{6C69E207-203A-F94C-A017-89E0B2807264}" type="presParOf" srcId="{BED9092B-4EA3-014B-9793-9E60713383F4}" destId="{BC7DA822-70C2-3349-A672-ACDE0F17F295}" srcOrd="0" destOrd="0" presId="urn:microsoft.com/office/officeart/2005/8/layout/hierarchy4"/>
    <dgm:cxn modelId="{A1315445-426F-9E44-86B0-E3967EA5069E}" type="presParOf" srcId="{BC7DA822-70C2-3349-A672-ACDE0F17F295}" destId="{445AA494-F4EA-E340-90B0-7E271F93CCFA}" srcOrd="0" destOrd="0" presId="urn:microsoft.com/office/officeart/2005/8/layout/hierarchy4"/>
    <dgm:cxn modelId="{F583241B-16AD-6345-9960-15F183669719}" type="presParOf" srcId="{BC7DA822-70C2-3349-A672-ACDE0F17F295}" destId="{361F9FB7-0982-9C4F-ACEC-D3071E80BA39}" srcOrd="1" destOrd="0" presId="urn:microsoft.com/office/officeart/2005/8/layout/hierarchy4"/>
    <dgm:cxn modelId="{6B1F2504-809B-EF43-835C-ADDE98F5690C}" type="presParOf" srcId="{BC7DA822-70C2-3349-A672-ACDE0F17F295}" destId="{D133BF8C-C06D-9A46-BB06-14897DCDB710}" srcOrd="2" destOrd="0" presId="urn:microsoft.com/office/officeart/2005/8/layout/hierarchy4"/>
    <dgm:cxn modelId="{3E9F3AF7-DB63-5F41-831F-14063467F1D2}" type="presParOf" srcId="{D133BF8C-C06D-9A46-BB06-14897DCDB710}" destId="{63CE26F5-3FCE-1F4D-B38D-D81677188A33}" srcOrd="0" destOrd="0" presId="urn:microsoft.com/office/officeart/2005/8/layout/hierarchy4"/>
    <dgm:cxn modelId="{8E4EDAC2-250E-BA49-9375-BA0FCC922111}" type="presParOf" srcId="{63CE26F5-3FCE-1F4D-B38D-D81677188A33}" destId="{C36F0266-78F6-5A44-B4BF-021A7758756D}" srcOrd="0" destOrd="0" presId="urn:microsoft.com/office/officeart/2005/8/layout/hierarchy4"/>
    <dgm:cxn modelId="{C6E77EC3-E33A-1348-82AF-943EA3F9B514}" type="presParOf" srcId="{63CE26F5-3FCE-1F4D-B38D-D81677188A33}" destId="{745A8977-AFB8-AF4B-AA27-5D73B15F87FF}" srcOrd="1" destOrd="0" presId="urn:microsoft.com/office/officeart/2005/8/layout/hierarchy4"/>
    <dgm:cxn modelId="{D16B3836-8256-E04F-9D53-3D9DAF158AE6}" type="presParOf" srcId="{D133BF8C-C06D-9A46-BB06-14897DCDB710}" destId="{22486473-7C82-CA4C-9DE8-9FD4534B7EB3}" srcOrd="1" destOrd="0" presId="urn:microsoft.com/office/officeart/2005/8/layout/hierarchy4"/>
    <dgm:cxn modelId="{DD269E91-49C0-0742-B5CF-7B90D6E27511}" type="presParOf" srcId="{D133BF8C-C06D-9A46-BB06-14897DCDB710}" destId="{2AD98B2F-773B-694D-8CFC-ED1BE533A682}" srcOrd="2" destOrd="0" presId="urn:microsoft.com/office/officeart/2005/8/layout/hierarchy4"/>
    <dgm:cxn modelId="{A4054BAF-120D-084B-A819-570B6CAED756}" type="presParOf" srcId="{2AD98B2F-773B-694D-8CFC-ED1BE533A682}" destId="{649312D2-F779-734A-A717-64BD7F1A66CF}" srcOrd="0" destOrd="0" presId="urn:microsoft.com/office/officeart/2005/8/layout/hierarchy4"/>
    <dgm:cxn modelId="{430C1EFC-2B71-EF40-82A2-ECF641CBC0C2}" type="presParOf" srcId="{2AD98B2F-773B-694D-8CFC-ED1BE533A682}" destId="{8B5B6B73-0F78-4845-9A35-C86E6A7FC206}" srcOrd="1" destOrd="0" presId="urn:microsoft.com/office/officeart/2005/8/layout/hierarchy4"/>
    <dgm:cxn modelId="{EFBAAFA5-0E02-2C41-A146-E0BFE9F5B84F}" type="presParOf" srcId="{2AD98B2F-773B-694D-8CFC-ED1BE533A682}" destId="{AD02DB24-8941-4543-A9C9-52642C14BA74}" srcOrd="2" destOrd="0" presId="urn:microsoft.com/office/officeart/2005/8/layout/hierarchy4"/>
    <dgm:cxn modelId="{E4EC1F45-C01A-F148-A915-A79DBE700CE1}" type="presParOf" srcId="{AD02DB24-8941-4543-A9C9-52642C14BA74}" destId="{F7FAD7E5-2149-5845-A60D-5000A719420B}" srcOrd="0" destOrd="0" presId="urn:microsoft.com/office/officeart/2005/8/layout/hierarchy4"/>
    <dgm:cxn modelId="{94430843-C79F-FA49-AEB2-B78920425391}" type="presParOf" srcId="{F7FAD7E5-2149-5845-A60D-5000A719420B}" destId="{5AFB4C41-0D53-8648-8A22-9E845E4DFF07}" srcOrd="0" destOrd="0" presId="urn:microsoft.com/office/officeart/2005/8/layout/hierarchy4"/>
    <dgm:cxn modelId="{22581452-E66F-3540-B41A-E29968192A49}" type="presParOf" srcId="{F7FAD7E5-2149-5845-A60D-5000A719420B}" destId="{62D699DB-D22C-244C-9EDC-7A757A2C97A2}" srcOrd="1" destOrd="0" presId="urn:microsoft.com/office/officeart/2005/8/layout/hierarchy4"/>
    <dgm:cxn modelId="{5E7575F8-BFCF-EA46-A971-DB65DCDF8275}" type="presParOf" srcId="{AD02DB24-8941-4543-A9C9-52642C14BA74}" destId="{742706FF-8F3A-284D-ADB7-F7338AB60DF8}" srcOrd="1" destOrd="0" presId="urn:microsoft.com/office/officeart/2005/8/layout/hierarchy4"/>
    <dgm:cxn modelId="{B4F44C0A-163A-7645-B995-635E6284F602}" type="presParOf" srcId="{AD02DB24-8941-4543-A9C9-52642C14BA74}" destId="{9922BC4C-5767-2E40-9146-1F61241CC47E}" srcOrd="2" destOrd="0" presId="urn:microsoft.com/office/officeart/2005/8/layout/hierarchy4"/>
    <dgm:cxn modelId="{06FEEF04-9AE9-FD48-8E8E-AE733D93D433}" type="presParOf" srcId="{9922BC4C-5767-2E40-9146-1F61241CC47E}" destId="{6A484D81-FA50-BF40-8BF3-381F0BA0D6C9}" srcOrd="0" destOrd="0" presId="urn:microsoft.com/office/officeart/2005/8/layout/hierarchy4"/>
    <dgm:cxn modelId="{AA315576-B29F-404C-B55D-C2B4B911A335}" type="presParOf" srcId="{9922BC4C-5767-2E40-9146-1F61241CC47E}" destId="{2057CCCB-AA28-614D-BC7C-209B808447E3}" srcOrd="1" destOrd="0" presId="urn:microsoft.com/office/officeart/2005/8/layout/hierarchy4"/>
    <dgm:cxn modelId="{ACA1BF26-A250-834E-87A4-38422D3D4226}" type="presParOf" srcId="{D133BF8C-C06D-9A46-BB06-14897DCDB710}" destId="{B6F42E64-E6EA-9046-83B9-E48152D63BC7}" srcOrd="3" destOrd="0" presId="urn:microsoft.com/office/officeart/2005/8/layout/hierarchy4"/>
    <dgm:cxn modelId="{AA66F70B-629F-E04D-9A2A-AAA66EFA52A1}" type="presParOf" srcId="{D133BF8C-C06D-9A46-BB06-14897DCDB710}" destId="{F845F4B1-1C14-AD44-8E4E-4C2B9DD9510B}" srcOrd="4" destOrd="0" presId="urn:microsoft.com/office/officeart/2005/8/layout/hierarchy4"/>
    <dgm:cxn modelId="{71AA9399-96AC-4342-9026-B5E8FF16A3E8}" type="presParOf" srcId="{F845F4B1-1C14-AD44-8E4E-4C2B9DD9510B}" destId="{58A7BEEA-39EB-784F-8990-E1AD0239B24B}" srcOrd="0" destOrd="0" presId="urn:microsoft.com/office/officeart/2005/8/layout/hierarchy4"/>
    <dgm:cxn modelId="{C73E07A3-6378-FA40-9C1C-4A75B6B1BB87}" type="presParOf" srcId="{F845F4B1-1C14-AD44-8E4E-4C2B9DD9510B}" destId="{62AB556E-CE5D-5D45-8D23-BA539E9FCA9C}" srcOrd="1" destOrd="0" presId="urn:microsoft.com/office/officeart/2005/8/layout/hierarchy4"/>
    <dgm:cxn modelId="{8F6DE53A-5F99-CA4C-8B6E-26785565EE27}" type="presParOf" srcId="{D133BF8C-C06D-9A46-BB06-14897DCDB710}" destId="{39315032-518D-B94D-BD6D-A898E5A23AB9}" srcOrd="5" destOrd="0" presId="urn:microsoft.com/office/officeart/2005/8/layout/hierarchy4"/>
    <dgm:cxn modelId="{94DAAA03-990C-D840-B270-64B664CF5AC1}" type="presParOf" srcId="{D133BF8C-C06D-9A46-BB06-14897DCDB710}" destId="{F5CF61C0-AA76-8E48-B9E2-BC504E9C51C4}" srcOrd="6" destOrd="0" presId="urn:microsoft.com/office/officeart/2005/8/layout/hierarchy4"/>
    <dgm:cxn modelId="{60ED4351-C8C5-6146-AEAB-015D45D02B5F}" type="presParOf" srcId="{F5CF61C0-AA76-8E48-B9E2-BC504E9C51C4}" destId="{7CE66792-18C5-F143-A2EB-81E5A74DABAC}" srcOrd="0" destOrd="0" presId="urn:microsoft.com/office/officeart/2005/8/layout/hierarchy4"/>
    <dgm:cxn modelId="{60FBDBAF-D767-1F45-9ADA-1E99AE314570}" type="presParOf" srcId="{F5CF61C0-AA76-8E48-B9E2-BC504E9C51C4}" destId="{8047A555-F6C3-2941-B7DA-AD30348FE1D8}" srcOrd="1" destOrd="0" presId="urn:microsoft.com/office/officeart/2005/8/layout/hierarchy4"/>
    <dgm:cxn modelId="{BE3BA0A9-BE1F-BB4B-9F99-3874F88E2BEE}" type="presParOf" srcId="{F5CF61C0-AA76-8E48-B9E2-BC504E9C51C4}" destId="{FFE3DFBA-AD98-8A48-B580-39993D44740E}" srcOrd="2" destOrd="0" presId="urn:microsoft.com/office/officeart/2005/8/layout/hierarchy4"/>
    <dgm:cxn modelId="{6F550479-0721-3D43-8AB4-A686FDDFE269}" type="presParOf" srcId="{FFE3DFBA-AD98-8A48-B580-39993D44740E}" destId="{B1E3A364-CA77-4B44-9798-C8BABB027ABD}" srcOrd="0" destOrd="0" presId="urn:microsoft.com/office/officeart/2005/8/layout/hierarchy4"/>
    <dgm:cxn modelId="{D0A6CF5F-8153-7946-B580-C6B7432BCB51}" type="presParOf" srcId="{B1E3A364-CA77-4B44-9798-C8BABB027ABD}" destId="{F297E4A8-8D2D-8A4C-AE3E-581C36D6343A}" srcOrd="0" destOrd="0" presId="urn:microsoft.com/office/officeart/2005/8/layout/hierarchy4"/>
    <dgm:cxn modelId="{5D5DCB40-6992-F24C-A321-A469204E4987}" type="presParOf" srcId="{B1E3A364-CA77-4B44-9798-C8BABB027ABD}" destId="{94BB6A85-C9E9-3544-8149-A7872E7977A4}" srcOrd="1" destOrd="0" presId="urn:microsoft.com/office/officeart/2005/8/layout/hierarchy4"/>
    <dgm:cxn modelId="{D98CC4F4-1C43-2347-ABF5-7700CF59912E}" type="presParOf" srcId="{FFE3DFBA-AD98-8A48-B580-39993D44740E}" destId="{4870DC24-B743-1A43-A62D-F06C433F4F29}" srcOrd="1" destOrd="0" presId="urn:microsoft.com/office/officeart/2005/8/layout/hierarchy4"/>
    <dgm:cxn modelId="{C7F2AD8B-6197-7E4E-BB82-E54F47603F46}" type="presParOf" srcId="{FFE3DFBA-AD98-8A48-B580-39993D44740E}" destId="{D6EBE146-31C0-E845-BE12-083D52B3C961}" srcOrd="2" destOrd="0" presId="urn:microsoft.com/office/officeart/2005/8/layout/hierarchy4"/>
    <dgm:cxn modelId="{24C3984B-C1B4-A343-9C67-5FB3ED725CF3}" type="presParOf" srcId="{D6EBE146-31C0-E845-BE12-083D52B3C961}" destId="{56D70C34-44F9-ED43-9CA8-74A355EAE9B5}" srcOrd="0" destOrd="0" presId="urn:microsoft.com/office/officeart/2005/8/layout/hierarchy4"/>
    <dgm:cxn modelId="{5D0B496C-9FFA-5F4A-9B52-74836BEC9118}" type="presParOf" srcId="{D6EBE146-31C0-E845-BE12-083D52B3C961}" destId="{E7A8178A-E83F-7B42-805B-DC2058BD88D2}" srcOrd="1" destOrd="0" presId="urn:microsoft.com/office/officeart/2005/8/layout/hierarchy4"/>
    <dgm:cxn modelId="{2AB47182-A2FB-BC4B-9375-F938D19F00F2}" type="presParOf" srcId="{FFE3DFBA-AD98-8A48-B580-39993D44740E}" destId="{CCEAA5C4-AFE6-BB45-A6C0-26622177E143}" srcOrd="3" destOrd="0" presId="urn:microsoft.com/office/officeart/2005/8/layout/hierarchy4"/>
    <dgm:cxn modelId="{2B64060B-E7CC-6649-B403-B93FF79440DC}" type="presParOf" srcId="{FFE3DFBA-AD98-8A48-B580-39993D44740E}" destId="{57409842-BD83-394C-A3FD-0307B44A062A}" srcOrd="4" destOrd="0" presId="urn:microsoft.com/office/officeart/2005/8/layout/hierarchy4"/>
    <dgm:cxn modelId="{68500646-B445-4242-9D51-499CB577B369}" type="presParOf" srcId="{57409842-BD83-394C-A3FD-0307B44A062A}" destId="{604A699E-5026-8D45-852A-A0DF1FC34DAB}" srcOrd="0" destOrd="0" presId="urn:microsoft.com/office/officeart/2005/8/layout/hierarchy4"/>
    <dgm:cxn modelId="{59FD679C-F6B4-5144-9B69-089047EDC79D}" type="presParOf" srcId="{57409842-BD83-394C-A3FD-0307B44A062A}" destId="{F5058344-718B-2940-AAD1-802E51947A69}" srcOrd="1" destOrd="0" presId="urn:microsoft.com/office/officeart/2005/8/layout/hierarchy4"/>
    <dgm:cxn modelId="{7439E52C-15B7-E640-816C-F722D92947D5}" type="presParOf" srcId="{FFE3DFBA-AD98-8A48-B580-39993D44740E}" destId="{2F17C751-8E58-A241-A05A-F12997950CC0}" srcOrd="5" destOrd="0" presId="urn:microsoft.com/office/officeart/2005/8/layout/hierarchy4"/>
    <dgm:cxn modelId="{FBB969AC-6128-2741-B70B-3BFDFC950AB2}" type="presParOf" srcId="{FFE3DFBA-AD98-8A48-B580-39993D44740E}" destId="{BD603807-702E-6C49-9DB6-3B98E847F2D3}" srcOrd="6" destOrd="0" presId="urn:microsoft.com/office/officeart/2005/8/layout/hierarchy4"/>
    <dgm:cxn modelId="{F9B161CD-7CEB-FF46-87C9-A73C857AA5BC}" type="presParOf" srcId="{BD603807-702E-6C49-9DB6-3B98E847F2D3}" destId="{77698B87-CAA9-3641-A3E1-E2AC7E10A880}" srcOrd="0" destOrd="0" presId="urn:microsoft.com/office/officeart/2005/8/layout/hierarchy4"/>
    <dgm:cxn modelId="{0A06726D-CDED-CA44-8AAC-798916557B57}" type="presParOf" srcId="{BD603807-702E-6C49-9DB6-3B98E847F2D3}" destId="{69CBFDDC-0EA2-1D42-83B5-FC781414D421}" srcOrd="1" destOrd="0" presId="urn:microsoft.com/office/officeart/2005/8/layout/hierarchy4"/>
    <dgm:cxn modelId="{0674E56E-D682-2348-BDDC-B4AA50BDEFF2}" type="presParOf" srcId="{FFE3DFBA-AD98-8A48-B580-39993D44740E}" destId="{D35A2152-5A0C-3447-B5A6-DFC4B474458A}" srcOrd="7" destOrd="0" presId="urn:microsoft.com/office/officeart/2005/8/layout/hierarchy4"/>
    <dgm:cxn modelId="{807479A7-481F-9D48-83F5-F80A3F07DB35}" type="presParOf" srcId="{FFE3DFBA-AD98-8A48-B580-39993D44740E}" destId="{A0897D0C-93A8-2E49-8854-1F7B2422EFD4}" srcOrd="8" destOrd="0" presId="urn:microsoft.com/office/officeart/2005/8/layout/hierarchy4"/>
    <dgm:cxn modelId="{1AEEEBB3-4E64-E042-A2FB-1A474C732CCF}" type="presParOf" srcId="{A0897D0C-93A8-2E49-8854-1F7B2422EFD4}" destId="{FC14E92D-5F3C-F846-A40C-B977DF1C3B7B}" srcOrd="0" destOrd="0" presId="urn:microsoft.com/office/officeart/2005/8/layout/hierarchy4"/>
    <dgm:cxn modelId="{9876254B-E1B9-E541-93FD-237DEADA2156}" type="presParOf" srcId="{A0897D0C-93A8-2E49-8854-1F7B2422EFD4}" destId="{22AA34CD-4E1B-4243-B58D-665C26B0BD54}" srcOrd="1" destOrd="0" presId="urn:microsoft.com/office/officeart/2005/8/layout/hierarchy4"/>
    <dgm:cxn modelId="{A1CBB06F-F346-0148-8CD5-AC5590672F36}" type="presParOf" srcId="{FFE3DFBA-AD98-8A48-B580-39993D44740E}" destId="{A9C8E3B2-E387-7341-AB17-3BD920ABA5DD}" srcOrd="9" destOrd="0" presId="urn:microsoft.com/office/officeart/2005/8/layout/hierarchy4"/>
    <dgm:cxn modelId="{225E4A61-4B7B-BA42-9A04-2C0236F2D1D1}" type="presParOf" srcId="{FFE3DFBA-AD98-8A48-B580-39993D44740E}" destId="{2EE95BF0-813B-8A48-B725-27FFDE63782E}" srcOrd="10" destOrd="0" presId="urn:microsoft.com/office/officeart/2005/8/layout/hierarchy4"/>
    <dgm:cxn modelId="{6E77300A-6FB7-8F47-A3AE-072D6ED06DC7}" type="presParOf" srcId="{2EE95BF0-813B-8A48-B725-27FFDE63782E}" destId="{9034199C-ECD7-E74B-B880-2CB482F856A6}" srcOrd="0" destOrd="0" presId="urn:microsoft.com/office/officeart/2005/8/layout/hierarchy4"/>
    <dgm:cxn modelId="{7F7CC8AF-EFBB-DA4E-A034-572BC02EF958}" type="presParOf" srcId="{2EE95BF0-813B-8A48-B725-27FFDE63782E}" destId="{9FBEF950-3C78-8244-AD2B-8A0E8D7995A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D1677C-3DA7-3D4A-91FE-BE50A96A2B8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9BC03027-D730-CD43-9577-416172DD7FEE}">
      <dgm:prSet phldrT="[Text]"/>
      <dgm:spPr>
        <a:solidFill>
          <a:srgbClr val="094E78"/>
        </a:solidFill>
      </dgm:spPr>
      <dgm:t>
        <a:bodyPr/>
        <a:lstStyle/>
        <a:p>
          <a:pPr algn="ctr"/>
          <a:r>
            <a:rPr lang="en-US" dirty="0"/>
            <a:t>DF1 Protocol and Command Set</a:t>
          </a:r>
        </a:p>
      </dgm:t>
    </dgm:pt>
    <dgm:pt modelId="{600CFB09-C229-6547-9FED-58BBEDB117FA}" type="parTrans" cxnId="{D50C218C-ED28-7347-B556-213F110ABBF0}">
      <dgm:prSet/>
      <dgm:spPr/>
      <dgm:t>
        <a:bodyPr/>
        <a:lstStyle/>
        <a:p>
          <a:endParaRPr lang="en-US"/>
        </a:p>
      </dgm:t>
    </dgm:pt>
    <dgm:pt modelId="{8239F067-1997-C34D-A603-35A7B86D7BDC}" type="sibTrans" cxnId="{D50C218C-ED28-7347-B556-213F110ABBF0}">
      <dgm:prSet/>
      <dgm:spPr/>
      <dgm:t>
        <a:bodyPr/>
        <a:lstStyle/>
        <a:p>
          <a:endParaRPr lang="en-US"/>
        </a:p>
      </dgm:t>
    </dgm:pt>
    <dgm:pt modelId="{6212A534-7F84-6140-B033-B0DA1ABE2963}">
      <dgm:prSet phldrT="[Text]"/>
      <dgm:spPr>
        <a:solidFill>
          <a:srgbClr val="094E78"/>
        </a:solidFill>
      </dgm:spPr>
      <dgm:t>
        <a:bodyPr/>
        <a:lstStyle/>
        <a:p>
          <a:pPr algn="ctr"/>
          <a:r>
            <a:rPr lang="en-US" dirty="0"/>
            <a:t>Communicating with RA Products using </a:t>
          </a:r>
          <a:r>
            <a:rPr lang="en-US" dirty="0" err="1"/>
            <a:t>EtherNet</a:t>
          </a:r>
          <a:r>
            <a:rPr lang="en-US" dirty="0"/>
            <a:t>/IP Explicit Messaging</a:t>
          </a:r>
        </a:p>
      </dgm:t>
    </dgm:pt>
    <dgm:pt modelId="{EE032DE3-3EAE-9641-9CD8-129FA1BA229A}" type="parTrans" cxnId="{35052C8C-E498-D745-83F5-90A412941F72}">
      <dgm:prSet/>
      <dgm:spPr/>
      <dgm:t>
        <a:bodyPr/>
        <a:lstStyle/>
        <a:p>
          <a:endParaRPr lang="en-US"/>
        </a:p>
      </dgm:t>
    </dgm:pt>
    <dgm:pt modelId="{721B819D-0319-474E-B636-593C13E7D68C}" type="sibTrans" cxnId="{35052C8C-E498-D745-83F5-90A412941F72}">
      <dgm:prSet/>
      <dgm:spPr/>
      <dgm:t>
        <a:bodyPr/>
        <a:lstStyle/>
        <a:p>
          <a:endParaRPr lang="en-US"/>
        </a:p>
      </dgm:t>
    </dgm:pt>
    <dgm:pt modelId="{48B430FC-C0F3-0C4D-A9DF-2738EE99FED8}">
      <dgm:prSet phldrT="[Text]"/>
      <dgm:spPr>
        <a:solidFill>
          <a:srgbClr val="094E78"/>
        </a:solidFill>
      </dgm:spPr>
      <dgm:t>
        <a:bodyPr/>
        <a:lstStyle/>
        <a:p>
          <a:pPr algn="ctr"/>
          <a:r>
            <a:rPr lang="en-US" dirty="0" err="1"/>
            <a:t>EtherNet</a:t>
          </a:r>
          <a:r>
            <a:rPr lang="en-US" dirty="0"/>
            <a:t>/IP Adaptation of CIP Specification</a:t>
          </a:r>
        </a:p>
      </dgm:t>
    </dgm:pt>
    <dgm:pt modelId="{687687A9-0D26-8E45-A371-1A1B2D7B22AC}" type="parTrans" cxnId="{8DD73DAD-EEC7-0542-8874-646A4F39A0C4}">
      <dgm:prSet/>
      <dgm:spPr/>
      <dgm:t>
        <a:bodyPr/>
        <a:lstStyle/>
        <a:p>
          <a:endParaRPr lang="en-US"/>
        </a:p>
      </dgm:t>
    </dgm:pt>
    <dgm:pt modelId="{528E597F-BFF6-8D4B-81A0-55777390192E}" type="sibTrans" cxnId="{8DD73DAD-EEC7-0542-8874-646A4F39A0C4}">
      <dgm:prSet/>
      <dgm:spPr/>
      <dgm:t>
        <a:bodyPr/>
        <a:lstStyle/>
        <a:p>
          <a:endParaRPr lang="en-US"/>
        </a:p>
      </dgm:t>
    </dgm:pt>
    <dgm:pt modelId="{09AB5979-F8F9-F04A-8DFC-2EEFA088D7E0}">
      <dgm:prSet phldrT="[Text]"/>
      <dgm:spPr/>
      <dgm:t>
        <a:bodyPr/>
        <a:lstStyle/>
        <a:p>
          <a:endParaRPr lang="en-US" dirty="0"/>
        </a:p>
      </dgm:t>
    </dgm:pt>
    <dgm:pt modelId="{A921B24B-EB98-074D-9C10-F7E739246465}" type="parTrans" cxnId="{C9C3F147-E526-8746-99C0-7CF8A847CA22}">
      <dgm:prSet/>
      <dgm:spPr/>
      <dgm:t>
        <a:bodyPr/>
        <a:lstStyle/>
        <a:p>
          <a:endParaRPr lang="en-US"/>
        </a:p>
      </dgm:t>
    </dgm:pt>
    <dgm:pt modelId="{10FEF722-C907-6C47-BE23-ED639B910135}" type="sibTrans" cxnId="{C9C3F147-E526-8746-99C0-7CF8A847CA22}">
      <dgm:prSet/>
      <dgm:spPr/>
      <dgm:t>
        <a:bodyPr/>
        <a:lstStyle/>
        <a:p>
          <a:endParaRPr lang="en-US"/>
        </a:p>
      </dgm:t>
    </dgm:pt>
    <dgm:pt modelId="{3399A250-5DDB-6749-AB92-8AA1B7AAC1A1}">
      <dgm:prSet/>
      <dgm:spPr/>
      <dgm:t>
        <a:bodyPr/>
        <a:lstStyle/>
        <a:p>
          <a:endParaRPr lang="en-US" dirty="0"/>
        </a:p>
      </dgm:t>
    </dgm:pt>
    <dgm:pt modelId="{4BF2C311-3443-B94D-943F-320C97159E9A}" type="parTrans" cxnId="{0C75CBC4-6F37-F949-9ADE-AF167D17BC66}">
      <dgm:prSet/>
      <dgm:spPr/>
      <dgm:t>
        <a:bodyPr/>
        <a:lstStyle/>
        <a:p>
          <a:endParaRPr lang="en-US"/>
        </a:p>
      </dgm:t>
    </dgm:pt>
    <dgm:pt modelId="{EA4F5B19-A257-8A4D-BB63-727952309171}" type="sibTrans" cxnId="{0C75CBC4-6F37-F949-9ADE-AF167D17BC66}">
      <dgm:prSet/>
      <dgm:spPr/>
      <dgm:t>
        <a:bodyPr/>
        <a:lstStyle/>
        <a:p>
          <a:endParaRPr lang="en-US"/>
        </a:p>
      </dgm:t>
    </dgm:pt>
    <dgm:pt modelId="{6B17628B-31AD-764A-B889-3B9BD6296405}" type="pres">
      <dgm:prSet presAssocID="{E7D1677C-3DA7-3D4A-91FE-BE50A96A2B89}" presName="linear" presStyleCnt="0">
        <dgm:presLayoutVars>
          <dgm:animLvl val="lvl"/>
          <dgm:resizeHandles val="exact"/>
        </dgm:presLayoutVars>
      </dgm:prSet>
      <dgm:spPr/>
    </dgm:pt>
    <dgm:pt modelId="{FD7998CB-8830-8249-BFAF-912BC6074D6D}" type="pres">
      <dgm:prSet presAssocID="{9BC03027-D730-CD43-9577-416172DD7FEE}" presName="parentText" presStyleLbl="node1" presStyleIdx="0" presStyleCnt="3">
        <dgm:presLayoutVars>
          <dgm:chMax val="0"/>
          <dgm:bulletEnabled val="1"/>
        </dgm:presLayoutVars>
      </dgm:prSet>
      <dgm:spPr/>
    </dgm:pt>
    <dgm:pt modelId="{ECE96A01-94C2-9141-9983-D7594A7053CB}" type="pres">
      <dgm:prSet presAssocID="{9BC03027-D730-CD43-9577-416172DD7FEE}" presName="childText" presStyleLbl="revTx" presStyleIdx="0" presStyleCnt="2">
        <dgm:presLayoutVars>
          <dgm:bulletEnabled val="1"/>
        </dgm:presLayoutVars>
      </dgm:prSet>
      <dgm:spPr/>
    </dgm:pt>
    <dgm:pt modelId="{B8836548-F928-A542-929D-492102AFEBA7}" type="pres">
      <dgm:prSet presAssocID="{6212A534-7F84-6140-B033-B0DA1ABE2963}" presName="parentText" presStyleLbl="node1" presStyleIdx="1" presStyleCnt="3">
        <dgm:presLayoutVars>
          <dgm:chMax val="0"/>
          <dgm:bulletEnabled val="1"/>
        </dgm:presLayoutVars>
      </dgm:prSet>
      <dgm:spPr/>
    </dgm:pt>
    <dgm:pt modelId="{B3671D24-077D-1A43-AD17-2EF52EBFE442}" type="pres">
      <dgm:prSet presAssocID="{6212A534-7F84-6140-B033-B0DA1ABE2963}" presName="childText" presStyleLbl="revTx" presStyleIdx="1" presStyleCnt="2">
        <dgm:presLayoutVars>
          <dgm:bulletEnabled val="1"/>
        </dgm:presLayoutVars>
      </dgm:prSet>
      <dgm:spPr/>
    </dgm:pt>
    <dgm:pt modelId="{66B90809-397C-9242-87AF-DCA200D94EA9}" type="pres">
      <dgm:prSet presAssocID="{48B430FC-C0F3-0C4D-A9DF-2738EE99FED8}" presName="parentText" presStyleLbl="node1" presStyleIdx="2" presStyleCnt="3">
        <dgm:presLayoutVars>
          <dgm:chMax val="0"/>
          <dgm:bulletEnabled val="1"/>
        </dgm:presLayoutVars>
      </dgm:prSet>
      <dgm:spPr/>
    </dgm:pt>
  </dgm:ptLst>
  <dgm:cxnLst>
    <dgm:cxn modelId="{9C625E03-9BF5-424D-BBE3-8BCA2AC5AB62}" type="presOf" srcId="{48B430FC-C0F3-0C4D-A9DF-2738EE99FED8}" destId="{66B90809-397C-9242-87AF-DCA200D94EA9}" srcOrd="0" destOrd="0" presId="urn:microsoft.com/office/officeart/2005/8/layout/vList2"/>
    <dgm:cxn modelId="{9862A309-56DA-CF4B-843F-94BD8BA32103}" type="presOf" srcId="{6212A534-7F84-6140-B033-B0DA1ABE2963}" destId="{B8836548-F928-A542-929D-492102AFEBA7}" srcOrd="0" destOrd="0" presId="urn:microsoft.com/office/officeart/2005/8/layout/vList2"/>
    <dgm:cxn modelId="{C9C3F147-E526-8746-99C0-7CF8A847CA22}" srcId="{9BC03027-D730-CD43-9577-416172DD7FEE}" destId="{09AB5979-F8F9-F04A-8DFC-2EEFA088D7E0}" srcOrd="0" destOrd="0" parTransId="{A921B24B-EB98-074D-9C10-F7E739246465}" sibTransId="{10FEF722-C907-6C47-BE23-ED639B910135}"/>
    <dgm:cxn modelId="{4E0FFA6A-03D8-AA49-A72D-953DDA3E5806}" type="presOf" srcId="{9BC03027-D730-CD43-9577-416172DD7FEE}" destId="{FD7998CB-8830-8249-BFAF-912BC6074D6D}" srcOrd="0" destOrd="0" presId="urn:microsoft.com/office/officeart/2005/8/layout/vList2"/>
    <dgm:cxn modelId="{D50C218C-ED28-7347-B556-213F110ABBF0}" srcId="{E7D1677C-3DA7-3D4A-91FE-BE50A96A2B89}" destId="{9BC03027-D730-CD43-9577-416172DD7FEE}" srcOrd="0" destOrd="0" parTransId="{600CFB09-C229-6547-9FED-58BBEDB117FA}" sibTransId="{8239F067-1997-C34D-A603-35A7B86D7BDC}"/>
    <dgm:cxn modelId="{35052C8C-E498-D745-83F5-90A412941F72}" srcId="{E7D1677C-3DA7-3D4A-91FE-BE50A96A2B89}" destId="{6212A534-7F84-6140-B033-B0DA1ABE2963}" srcOrd="1" destOrd="0" parTransId="{EE032DE3-3EAE-9641-9CD8-129FA1BA229A}" sibTransId="{721B819D-0319-474E-B636-593C13E7D68C}"/>
    <dgm:cxn modelId="{8DD73DAD-EEC7-0542-8874-646A4F39A0C4}" srcId="{E7D1677C-3DA7-3D4A-91FE-BE50A96A2B89}" destId="{48B430FC-C0F3-0C4D-A9DF-2738EE99FED8}" srcOrd="2" destOrd="0" parTransId="{687687A9-0D26-8E45-A371-1A1B2D7B22AC}" sibTransId="{528E597F-BFF6-8D4B-81A0-55777390192E}"/>
    <dgm:cxn modelId="{0C75CBC4-6F37-F949-9ADE-AF167D17BC66}" srcId="{6212A534-7F84-6140-B033-B0DA1ABE2963}" destId="{3399A250-5DDB-6749-AB92-8AA1B7AAC1A1}" srcOrd="0" destOrd="0" parTransId="{4BF2C311-3443-B94D-943F-320C97159E9A}" sibTransId="{EA4F5B19-A257-8A4D-BB63-727952309171}"/>
    <dgm:cxn modelId="{604D8CDE-E1F8-2745-BD6A-611A52661F76}" type="presOf" srcId="{E7D1677C-3DA7-3D4A-91FE-BE50A96A2B89}" destId="{6B17628B-31AD-764A-B889-3B9BD6296405}" srcOrd="0" destOrd="0" presId="urn:microsoft.com/office/officeart/2005/8/layout/vList2"/>
    <dgm:cxn modelId="{5CA14EE8-D490-F649-8C2A-380BC805CD07}" type="presOf" srcId="{3399A250-5DDB-6749-AB92-8AA1B7AAC1A1}" destId="{B3671D24-077D-1A43-AD17-2EF52EBFE442}" srcOrd="0" destOrd="0" presId="urn:microsoft.com/office/officeart/2005/8/layout/vList2"/>
    <dgm:cxn modelId="{908FC4FF-952E-E044-AD0B-3D3B1009C592}" type="presOf" srcId="{09AB5979-F8F9-F04A-8DFC-2EEFA088D7E0}" destId="{ECE96A01-94C2-9141-9983-D7594A7053CB}" srcOrd="0" destOrd="0" presId="urn:microsoft.com/office/officeart/2005/8/layout/vList2"/>
    <dgm:cxn modelId="{92209010-A4EE-C14D-80B4-3FAA0A789FAB}" type="presParOf" srcId="{6B17628B-31AD-764A-B889-3B9BD6296405}" destId="{FD7998CB-8830-8249-BFAF-912BC6074D6D}" srcOrd="0" destOrd="0" presId="urn:microsoft.com/office/officeart/2005/8/layout/vList2"/>
    <dgm:cxn modelId="{394E4E99-F548-A145-B495-F8FE84647BD9}" type="presParOf" srcId="{6B17628B-31AD-764A-B889-3B9BD6296405}" destId="{ECE96A01-94C2-9141-9983-D7594A7053CB}" srcOrd="1" destOrd="0" presId="urn:microsoft.com/office/officeart/2005/8/layout/vList2"/>
    <dgm:cxn modelId="{DD52E870-7676-7047-B613-73CE5BF7671B}" type="presParOf" srcId="{6B17628B-31AD-764A-B889-3B9BD6296405}" destId="{B8836548-F928-A542-929D-492102AFEBA7}" srcOrd="2" destOrd="0" presId="urn:microsoft.com/office/officeart/2005/8/layout/vList2"/>
    <dgm:cxn modelId="{D1756FA5-575B-474D-9F5C-AC3EF0DD2971}" type="presParOf" srcId="{6B17628B-31AD-764A-B889-3B9BD6296405}" destId="{B3671D24-077D-1A43-AD17-2EF52EBFE442}" srcOrd="3" destOrd="0" presId="urn:microsoft.com/office/officeart/2005/8/layout/vList2"/>
    <dgm:cxn modelId="{B6780C31-C228-3B48-BE6B-A53A92C5DDE0}" type="presParOf" srcId="{6B17628B-31AD-764A-B889-3B9BD6296405}" destId="{66B90809-397C-9242-87AF-DCA200D94EA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0FD677-4FA5-5D4F-998F-9E55775852AD}"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9B09F1CC-38E9-EF4F-85C2-D01668178113}">
      <dgm:prSet phldrT="[Text]"/>
      <dgm:spPr>
        <a:solidFill>
          <a:schemeClr val="bg2"/>
        </a:solidFill>
        <a:ln>
          <a:solidFill>
            <a:schemeClr val="bg1"/>
          </a:solidFill>
        </a:ln>
      </dgm:spPr>
      <dgm:t>
        <a:bodyPr/>
        <a:lstStyle/>
        <a:p>
          <a:r>
            <a:rPr lang="en-US" dirty="0">
              <a:solidFill>
                <a:schemeClr val="bg1"/>
              </a:solidFill>
            </a:rPr>
            <a:t>Device Model</a:t>
          </a:r>
        </a:p>
      </dgm:t>
    </dgm:pt>
    <dgm:pt modelId="{94EB9BC2-DE79-4245-87DD-D770D3256BFE}" type="parTrans" cxnId="{EEA92967-CCC1-F24D-B956-B6ADCCC42327}">
      <dgm:prSet/>
      <dgm:spPr/>
      <dgm:t>
        <a:bodyPr/>
        <a:lstStyle/>
        <a:p>
          <a:endParaRPr lang="en-US"/>
        </a:p>
      </dgm:t>
    </dgm:pt>
    <dgm:pt modelId="{572B9C0F-6966-FB47-854B-78A77B198B62}" type="sibTrans" cxnId="{EEA92967-CCC1-F24D-B956-B6ADCCC42327}">
      <dgm:prSet/>
      <dgm:spPr/>
      <dgm:t>
        <a:bodyPr/>
        <a:lstStyle/>
        <a:p>
          <a:endParaRPr lang="en-US"/>
        </a:p>
      </dgm:t>
    </dgm:pt>
    <dgm:pt modelId="{95370973-CE57-A849-AC05-BC63FAA24B45}">
      <dgm:prSet phldrT="[Text]"/>
      <dgm:spPr>
        <a:solidFill>
          <a:schemeClr val="accent2">
            <a:lumMod val="75000"/>
          </a:schemeClr>
        </a:solidFill>
        <a:ln>
          <a:solidFill>
            <a:schemeClr val="bg2"/>
          </a:solidFill>
        </a:ln>
      </dgm:spPr>
      <dgm:t>
        <a:bodyPr/>
        <a:lstStyle/>
        <a:p>
          <a:r>
            <a:rPr lang="en-US" dirty="0">
              <a:solidFill>
                <a:schemeClr val="bg1"/>
              </a:solidFill>
            </a:rPr>
            <a:t>MicroLogix 1400 </a:t>
          </a:r>
        </a:p>
        <a:p>
          <a:r>
            <a:rPr lang="en-US" dirty="0">
              <a:solidFill>
                <a:schemeClr val="bg1"/>
              </a:solidFill>
            </a:rPr>
            <a:t>Series B</a:t>
          </a:r>
        </a:p>
      </dgm:t>
    </dgm:pt>
    <dgm:pt modelId="{4CECB49E-4996-404F-8421-3D744D311ED3}" type="parTrans" cxnId="{E859F2E3-AA2E-0943-B2FB-A9AA0DE9419F}">
      <dgm:prSet/>
      <dgm:spPr/>
      <dgm:t>
        <a:bodyPr/>
        <a:lstStyle/>
        <a:p>
          <a:endParaRPr lang="en-US"/>
        </a:p>
      </dgm:t>
    </dgm:pt>
    <dgm:pt modelId="{879A4B66-4671-3247-8A6B-B5451EB9C201}" type="sibTrans" cxnId="{E859F2E3-AA2E-0943-B2FB-A9AA0DE9419F}">
      <dgm:prSet/>
      <dgm:spPr/>
      <dgm:t>
        <a:bodyPr/>
        <a:lstStyle/>
        <a:p>
          <a:endParaRPr lang="en-US"/>
        </a:p>
      </dgm:t>
    </dgm:pt>
    <dgm:pt modelId="{E9645E5B-9E20-584E-B609-41BD1A3C9B07}">
      <dgm:prSet phldrT="[Text]"/>
      <dgm:spPr>
        <a:solidFill>
          <a:schemeClr val="bg2"/>
        </a:solidFill>
        <a:ln>
          <a:solidFill>
            <a:schemeClr val="bg1"/>
          </a:solidFill>
        </a:ln>
      </dgm:spPr>
      <dgm:t>
        <a:bodyPr/>
        <a:lstStyle/>
        <a:p>
          <a:r>
            <a:rPr lang="en-US" dirty="0">
              <a:solidFill>
                <a:schemeClr val="bg1"/>
              </a:solidFill>
            </a:rPr>
            <a:t>CPU State</a:t>
          </a:r>
        </a:p>
      </dgm:t>
    </dgm:pt>
    <dgm:pt modelId="{C0D19022-200E-614A-AE79-FA078B493023}" type="parTrans" cxnId="{B8380C7A-B880-AF4C-A4F8-98A29A99A9F4}">
      <dgm:prSet/>
      <dgm:spPr/>
      <dgm:t>
        <a:bodyPr/>
        <a:lstStyle/>
        <a:p>
          <a:endParaRPr lang="en-US"/>
        </a:p>
      </dgm:t>
    </dgm:pt>
    <dgm:pt modelId="{3C610C31-7F8E-A649-8ED8-78D3B06B3404}" type="sibTrans" cxnId="{B8380C7A-B880-AF4C-A4F8-98A29A99A9F4}">
      <dgm:prSet/>
      <dgm:spPr/>
      <dgm:t>
        <a:bodyPr/>
        <a:lstStyle/>
        <a:p>
          <a:endParaRPr lang="en-US"/>
        </a:p>
      </dgm:t>
    </dgm:pt>
    <dgm:pt modelId="{4B0AEE13-DE33-994E-8BA3-BE23C2FF8F1B}">
      <dgm:prSet phldrT="[Text]"/>
      <dgm:spPr>
        <a:solidFill>
          <a:schemeClr val="accent3"/>
        </a:solidFill>
        <a:ln>
          <a:solidFill>
            <a:schemeClr val="bg2"/>
          </a:solidFill>
        </a:ln>
      </dgm:spPr>
      <dgm:t>
        <a:bodyPr/>
        <a:lstStyle/>
        <a:p>
          <a:r>
            <a:rPr lang="en-US" dirty="0">
              <a:solidFill>
                <a:schemeClr val="bg2"/>
              </a:solidFill>
            </a:rPr>
            <a:t>REMOTE RUN</a:t>
          </a:r>
        </a:p>
      </dgm:t>
    </dgm:pt>
    <dgm:pt modelId="{A0FB761E-AFBE-2E45-BD4A-70D1D1DECE20}" type="parTrans" cxnId="{ABD36A37-24A8-6B49-B8FD-7A81FA0AF638}">
      <dgm:prSet/>
      <dgm:spPr/>
      <dgm:t>
        <a:bodyPr/>
        <a:lstStyle/>
        <a:p>
          <a:endParaRPr lang="en-US"/>
        </a:p>
      </dgm:t>
    </dgm:pt>
    <dgm:pt modelId="{AABE8C5C-366A-4347-B175-C75A1567AA4B}" type="sibTrans" cxnId="{ABD36A37-24A8-6B49-B8FD-7A81FA0AF638}">
      <dgm:prSet/>
      <dgm:spPr/>
      <dgm:t>
        <a:bodyPr/>
        <a:lstStyle/>
        <a:p>
          <a:endParaRPr lang="en-US"/>
        </a:p>
      </dgm:t>
    </dgm:pt>
    <dgm:pt modelId="{6466CA03-9ABF-184C-A662-08906C5425A8}">
      <dgm:prSet phldrT="[Text]"/>
      <dgm:spPr>
        <a:solidFill>
          <a:schemeClr val="bg2"/>
        </a:solidFill>
        <a:ln>
          <a:solidFill>
            <a:schemeClr val="bg1"/>
          </a:solidFill>
        </a:ln>
      </dgm:spPr>
      <dgm:t>
        <a:bodyPr/>
        <a:lstStyle/>
        <a:p>
          <a:r>
            <a:rPr lang="en-US" dirty="0">
              <a:solidFill>
                <a:schemeClr val="bg1"/>
              </a:solidFill>
            </a:rPr>
            <a:t>SNMP State</a:t>
          </a:r>
        </a:p>
      </dgm:t>
    </dgm:pt>
    <dgm:pt modelId="{98BF2463-C2C4-2D45-9873-B8FED70E438C}" type="parTrans" cxnId="{65DBE026-4F6E-8E4D-976E-14C098F186AF}">
      <dgm:prSet/>
      <dgm:spPr/>
      <dgm:t>
        <a:bodyPr/>
        <a:lstStyle/>
        <a:p>
          <a:endParaRPr lang="en-US"/>
        </a:p>
      </dgm:t>
    </dgm:pt>
    <dgm:pt modelId="{4DF57EE0-B135-0F4D-B4B1-86BCC2BB5E74}" type="sibTrans" cxnId="{65DBE026-4F6E-8E4D-976E-14C098F186AF}">
      <dgm:prSet/>
      <dgm:spPr/>
      <dgm:t>
        <a:bodyPr/>
        <a:lstStyle/>
        <a:p>
          <a:endParaRPr lang="en-US"/>
        </a:p>
      </dgm:t>
    </dgm:pt>
    <dgm:pt modelId="{2C346714-554F-504C-8882-00490E0EEB83}">
      <dgm:prSet phldrT="[Text]"/>
      <dgm:spPr>
        <a:solidFill>
          <a:schemeClr val="accent2">
            <a:lumMod val="75000"/>
          </a:schemeClr>
        </a:solidFill>
        <a:ln>
          <a:noFill/>
        </a:ln>
      </dgm:spPr>
      <dgm:t>
        <a:bodyPr/>
        <a:lstStyle/>
        <a:p>
          <a:r>
            <a:rPr lang="en-US" dirty="0">
              <a:solidFill>
                <a:schemeClr val="bg1"/>
              </a:solidFill>
            </a:rPr>
            <a:t>DISABLED</a:t>
          </a:r>
        </a:p>
      </dgm:t>
    </dgm:pt>
    <dgm:pt modelId="{31042FD5-70CC-254C-97D0-6E0C11DE21EF}" type="parTrans" cxnId="{69F7CB53-9F1A-6F48-A4A4-094DD3DAC378}">
      <dgm:prSet/>
      <dgm:spPr/>
      <dgm:t>
        <a:bodyPr/>
        <a:lstStyle/>
        <a:p>
          <a:endParaRPr lang="en-US"/>
        </a:p>
      </dgm:t>
    </dgm:pt>
    <dgm:pt modelId="{287D3E92-3015-ED4B-9362-E308AFC90406}" type="sibTrans" cxnId="{69F7CB53-9F1A-6F48-A4A4-094DD3DAC378}">
      <dgm:prSet/>
      <dgm:spPr/>
      <dgm:t>
        <a:bodyPr/>
        <a:lstStyle/>
        <a:p>
          <a:endParaRPr lang="en-US"/>
        </a:p>
      </dgm:t>
    </dgm:pt>
    <dgm:pt modelId="{C2B03E1F-59A8-3C4D-80B3-D2F735127A54}">
      <dgm:prSet/>
      <dgm:spPr>
        <a:solidFill>
          <a:schemeClr val="bg2"/>
        </a:solidFill>
        <a:ln>
          <a:solidFill>
            <a:schemeClr val="bg1"/>
          </a:solidFill>
        </a:ln>
      </dgm:spPr>
      <dgm:t>
        <a:bodyPr/>
        <a:lstStyle/>
        <a:p>
          <a:r>
            <a:rPr lang="en-US" dirty="0">
              <a:solidFill>
                <a:schemeClr val="bg1"/>
              </a:solidFill>
            </a:rPr>
            <a:t>Memory Module</a:t>
          </a:r>
        </a:p>
      </dgm:t>
    </dgm:pt>
    <dgm:pt modelId="{BA897CBA-861A-8940-9F6B-04D0F8A26C11}" type="parTrans" cxnId="{963318C7-78F5-F742-A410-D04F8006B25D}">
      <dgm:prSet/>
      <dgm:spPr/>
      <dgm:t>
        <a:bodyPr/>
        <a:lstStyle/>
        <a:p>
          <a:endParaRPr lang="en-US"/>
        </a:p>
      </dgm:t>
    </dgm:pt>
    <dgm:pt modelId="{48BC57B9-C7B1-6646-A7A2-2D77613107F2}" type="sibTrans" cxnId="{963318C7-78F5-F742-A410-D04F8006B25D}">
      <dgm:prSet/>
      <dgm:spPr/>
      <dgm:t>
        <a:bodyPr/>
        <a:lstStyle/>
        <a:p>
          <a:endParaRPr lang="en-US"/>
        </a:p>
      </dgm:t>
    </dgm:pt>
    <dgm:pt modelId="{63DD71C9-9E5F-6C4B-8308-2E854A186A3A}">
      <dgm:prSet/>
      <dgm:spPr>
        <a:solidFill>
          <a:schemeClr val="accent3"/>
        </a:solidFill>
        <a:ln>
          <a:solidFill>
            <a:srgbClr val="19191B"/>
          </a:solidFill>
        </a:ln>
      </dgm:spPr>
      <dgm:t>
        <a:bodyPr/>
        <a:lstStyle/>
        <a:p>
          <a:r>
            <a:rPr lang="en-US" dirty="0">
              <a:solidFill>
                <a:schemeClr val="bg2"/>
              </a:solidFill>
            </a:rPr>
            <a:t>Installed </a:t>
          </a:r>
        </a:p>
        <a:p>
          <a:r>
            <a:rPr lang="en-US" dirty="0">
              <a:solidFill>
                <a:schemeClr val="bg2"/>
              </a:solidFill>
            </a:rPr>
            <a:t>w/o </a:t>
          </a:r>
        </a:p>
        <a:p>
          <a:r>
            <a:rPr lang="en-US" dirty="0">
              <a:solidFill>
                <a:schemeClr val="bg2"/>
              </a:solidFill>
            </a:rPr>
            <a:t>Write-Protect</a:t>
          </a:r>
        </a:p>
      </dgm:t>
    </dgm:pt>
    <dgm:pt modelId="{5DBD19C1-2C99-104A-9211-0B00EB41D0FC}" type="parTrans" cxnId="{6F903AE2-2088-7F45-833F-763510714EE8}">
      <dgm:prSet/>
      <dgm:spPr/>
      <dgm:t>
        <a:bodyPr/>
        <a:lstStyle/>
        <a:p>
          <a:endParaRPr lang="en-US"/>
        </a:p>
      </dgm:t>
    </dgm:pt>
    <dgm:pt modelId="{C986D5A6-102B-4244-B0DF-8D03FC0A285C}" type="sibTrans" cxnId="{6F903AE2-2088-7F45-833F-763510714EE8}">
      <dgm:prSet/>
      <dgm:spPr/>
      <dgm:t>
        <a:bodyPr/>
        <a:lstStyle/>
        <a:p>
          <a:endParaRPr lang="en-US"/>
        </a:p>
      </dgm:t>
    </dgm:pt>
    <dgm:pt modelId="{EE93845F-1765-1748-AE5F-7796FF27ABE5}">
      <dgm:prSet/>
      <dgm:spPr>
        <a:solidFill>
          <a:schemeClr val="bg2"/>
        </a:solidFill>
        <a:ln>
          <a:solidFill>
            <a:srgbClr val="D1D3D4"/>
          </a:solidFill>
        </a:ln>
      </dgm:spPr>
      <dgm:t>
        <a:bodyPr/>
        <a:lstStyle/>
        <a:p>
          <a:r>
            <a:rPr lang="en-US" dirty="0">
              <a:solidFill>
                <a:schemeClr val="bg1"/>
              </a:solidFill>
            </a:rPr>
            <a:t>Firmware Version</a:t>
          </a:r>
        </a:p>
      </dgm:t>
    </dgm:pt>
    <dgm:pt modelId="{812FC55A-6D7D-7445-B761-114DF24EE7ED}" type="parTrans" cxnId="{DDEE1D88-3397-6A44-8831-160E8A45E962}">
      <dgm:prSet/>
      <dgm:spPr/>
      <dgm:t>
        <a:bodyPr/>
        <a:lstStyle/>
        <a:p>
          <a:endParaRPr lang="en-US"/>
        </a:p>
      </dgm:t>
    </dgm:pt>
    <dgm:pt modelId="{DB2C7C75-EC6E-0944-81BF-E8DCCDD3C6D7}" type="sibTrans" cxnId="{DDEE1D88-3397-6A44-8831-160E8A45E962}">
      <dgm:prSet/>
      <dgm:spPr/>
      <dgm:t>
        <a:bodyPr/>
        <a:lstStyle/>
        <a:p>
          <a:endParaRPr lang="en-US"/>
        </a:p>
      </dgm:t>
    </dgm:pt>
    <dgm:pt modelId="{94A6E12D-DCFF-8F46-A94F-0831284D4781}">
      <dgm:prSet/>
      <dgm:spPr>
        <a:solidFill>
          <a:schemeClr val="accent2">
            <a:lumMod val="75000"/>
          </a:schemeClr>
        </a:solidFill>
        <a:ln>
          <a:solidFill>
            <a:schemeClr val="bg2"/>
          </a:solidFill>
        </a:ln>
      </dgm:spPr>
      <dgm:t>
        <a:bodyPr/>
        <a:lstStyle/>
        <a:p>
          <a:r>
            <a:rPr lang="en-US" dirty="0">
              <a:solidFill>
                <a:schemeClr val="bg1"/>
              </a:solidFill>
            </a:rPr>
            <a:t>21.003 or below</a:t>
          </a:r>
        </a:p>
      </dgm:t>
    </dgm:pt>
    <dgm:pt modelId="{95232078-F94D-0045-91E1-80A8DBF1858C}" type="parTrans" cxnId="{1103E427-55AF-9F4B-A1E5-EC927B287337}">
      <dgm:prSet/>
      <dgm:spPr/>
      <dgm:t>
        <a:bodyPr/>
        <a:lstStyle/>
        <a:p>
          <a:endParaRPr lang="en-US"/>
        </a:p>
      </dgm:t>
    </dgm:pt>
    <dgm:pt modelId="{C651D6F1-C86B-574B-906F-85A2DDFFD2C9}" type="sibTrans" cxnId="{1103E427-55AF-9F4B-A1E5-EC927B287337}">
      <dgm:prSet/>
      <dgm:spPr/>
      <dgm:t>
        <a:bodyPr/>
        <a:lstStyle/>
        <a:p>
          <a:endParaRPr lang="en-US"/>
        </a:p>
      </dgm:t>
    </dgm:pt>
    <dgm:pt modelId="{99E2E926-ECBC-6C4A-A794-0BD46EBDCEB1}" type="pres">
      <dgm:prSet presAssocID="{E10FD677-4FA5-5D4F-998F-9E55775852AD}" presName="theList" presStyleCnt="0">
        <dgm:presLayoutVars>
          <dgm:dir/>
          <dgm:animLvl val="lvl"/>
          <dgm:resizeHandles val="exact"/>
        </dgm:presLayoutVars>
      </dgm:prSet>
      <dgm:spPr/>
    </dgm:pt>
    <dgm:pt modelId="{01986CFB-7FD6-D94B-BDB2-0B15CFB37A11}" type="pres">
      <dgm:prSet presAssocID="{9B09F1CC-38E9-EF4F-85C2-D01668178113}" presName="compNode" presStyleCnt="0"/>
      <dgm:spPr/>
    </dgm:pt>
    <dgm:pt modelId="{A46EAF68-25D1-D44B-81C1-8122998E8144}" type="pres">
      <dgm:prSet presAssocID="{9B09F1CC-38E9-EF4F-85C2-D01668178113}" presName="aNode" presStyleLbl="bgShp" presStyleIdx="0" presStyleCnt="5" custScaleY="99900" custLinFactNeighborY="412"/>
      <dgm:spPr/>
    </dgm:pt>
    <dgm:pt modelId="{664E4D40-DA38-7F49-AC10-2B8F70522FD5}" type="pres">
      <dgm:prSet presAssocID="{9B09F1CC-38E9-EF4F-85C2-D01668178113}" presName="textNode" presStyleLbl="bgShp" presStyleIdx="0" presStyleCnt="5"/>
      <dgm:spPr/>
    </dgm:pt>
    <dgm:pt modelId="{87705D89-CE9E-5A49-BFA1-4CD6FDDD8C77}" type="pres">
      <dgm:prSet presAssocID="{9B09F1CC-38E9-EF4F-85C2-D01668178113}" presName="compChildNode" presStyleCnt="0"/>
      <dgm:spPr/>
    </dgm:pt>
    <dgm:pt modelId="{8D66E109-531C-0243-BF8F-242FF10773CB}" type="pres">
      <dgm:prSet presAssocID="{9B09F1CC-38E9-EF4F-85C2-D01668178113}" presName="theInnerList" presStyleCnt="0"/>
      <dgm:spPr/>
    </dgm:pt>
    <dgm:pt modelId="{B96A759C-5C7B-C04B-8790-57442C8F3F11}" type="pres">
      <dgm:prSet presAssocID="{95370973-CE57-A849-AC05-BC63FAA24B45}" presName="childNode" presStyleLbl="node1" presStyleIdx="0" presStyleCnt="5">
        <dgm:presLayoutVars>
          <dgm:bulletEnabled val="1"/>
        </dgm:presLayoutVars>
      </dgm:prSet>
      <dgm:spPr/>
    </dgm:pt>
    <dgm:pt modelId="{8E8CF423-4613-034D-B8AA-CE760D7F48B9}" type="pres">
      <dgm:prSet presAssocID="{9B09F1CC-38E9-EF4F-85C2-D01668178113}" presName="aSpace" presStyleCnt="0"/>
      <dgm:spPr/>
    </dgm:pt>
    <dgm:pt modelId="{FAF81331-6FB0-6449-BFCE-0F4D398E03D3}" type="pres">
      <dgm:prSet presAssocID="{E9645E5B-9E20-584E-B609-41BD1A3C9B07}" presName="compNode" presStyleCnt="0"/>
      <dgm:spPr/>
    </dgm:pt>
    <dgm:pt modelId="{A736D17F-4505-1945-93A1-960FD6714E06}" type="pres">
      <dgm:prSet presAssocID="{E9645E5B-9E20-584E-B609-41BD1A3C9B07}" presName="aNode" presStyleLbl="bgShp" presStyleIdx="1" presStyleCnt="5"/>
      <dgm:spPr/>
    </dgm:pt>
    <dgm:pt modelId="{E0B3514C-FED6-1342-8B45-82B5524678D2}" type="pres">
      <dgm:prSet presAssocID="{E9645E5B-9E20-584E-B609-41BD1A3C9B07}" presName="textNode" presStyleLbl="bgShp" presStyleIdx="1" presStyleCnt="5"/>
      <dgm:spPr/>
    </dgm:pt>
    <dgm:pt modelId="{9DB3E5AE-1035-044E-82A3-FC12B2245C63}" type="pres">
      <dgm:prSet presAssocID="{E9645E5B-9E20-584E-B609-41BD1A3C9B07}" presName="compChildNode" presStyleCnt="0"/>
      <dgm:spPr/>
    </dgm:pt>
    <dgm:pt modelId="{3A12BB80-E74F-A04A-A51C-155B5118A96A}" type="pres">
      <dgm:prSet presAssocID="{E9645E5B-9E20-584E-B609-41BD1A3C9B07}" presName="theInnerList" presStyleCnt="0"/>
      <dgm:spPr/>
    </dgm:pt>
    <dgm:pt modelId="{606004FA-2C4C-7746-B991-386DAE66E2C5}" type="pres">
      <dgm:prSet presAssocID="{4B0AEE13-DE33-994E-8BA3-BE23C2FF8F1B}" presName="childNode" presStyleLbl="node1" presStyleIdx="1" presStyleCnt="5">
        <dgm:presLayoutVars>
          <dgm:bulletEnabled val="1"/>
        </dgm:presLayoutVars>
      </dgm:prSet>
      <dgm:spPr/>
    </dgm:pt>
    <dgm:pt modelId="{F6CF1DA1-749C-0946-A444-15A8E6AEE17D}" type="pres">
      <dgm:prSet presAssocID="{E9645E5B-9E20-584E-B609-41BD1A3C9B07}" presName="aSpace" presStyleCnt="0"/>
      <dgm:spPr/>
    </dgm:pt>
    <dgm:pt modelId="{75EAE3DC-53E2-3842-95FC-23A9A1C8B104}" type="pres">
      <dgm:prSet presAssocID="{6466CA03-9ABF-184C-A662-08906C5425A8}" presName="compNode" presStyleCnt="0"/>
      <dgm:spPr/>
    </dgm:pt>
    <dgm:pt modelId="{6A8E44FE-42AF-BD48-971C-71D1F0678F20}" type="pres">
      <dgm:prSet presAssocID="{6466CA03-9ABF-184C-A662-08906C5425A8}" presName="aNode" presStyleLbl="bgShp" presStyleIdx="2" presStyleCnt="5"/>
      <dgm:spPr/>
    </dgm:pt>
    <dgm:pt modelId="{FDC1F29F-CC9B-B84E-B468-218E0DEFFD0D}" type="pres">
      <dgm:prSet presAssocID="{6466CA03-9ABF-184C-A662-08906C5425A8}" presName="textNode" presStyleLbl="bgShp" presStyleIdx="2" presStyleCnt="5"/>
      <dgm:spPr/>
    </dgm:pt>
    <dgm:pt modelId="{56C02D30-3E21-A246-80B4-51DD4B93E455}" type="pres">
      <dgm:prSet presAssocID="{6466CA03-9ABF-184C-A662-08906C5425A8}" presName="compChildNode" presStyleCnt="0"/>
      <dgm:spPr/>
    </dgm:pt>
    <dgm:pt modelId="{6FE910AE-B256-994B-B422-ED2D1BA176F5}" type="pres">
      <dgm:prSet presAssocID="{6466CA03-9ABF-184C-A662-08906C5425A8}" presName="theInnerList" presStyleCnt="0"/>
      <dgm:spPr/>
    </dgm:pt>
    <dgm:pt modelId="{9885C4A2-8E5B-9A42-9D53-D8DF5BE20574}" type="pres">
      <dgm:prSet presAssocID="{2C346714-554F-504C-8882-00490E0EEB83}" presName="childNode" presStyleLbl="node1" presStyleIdx="2" presStyleCnt="5">
        <dgm:presLayoutVars>
          <dgm:bulletEnabled val="1"/>
        </dgm:presLayoutVars>
      </dgm:prSet>
      <dgm:spPr/>
    </dgm:pt>
    <dgm:pt modelId="{7D6B27E5-5E42-954F-9C25-69965BF4A09F}" type="pres">
      <dgm:prSet presAssocID="{6466CA03-9ABF-184C-A662-08906C5425A8}" presName="aSpace" presStyleCnt="0"/>
      <dgm:spPr/>
    </dgm:pt>
    <dgm:pt modelId="{4B3AB454-E7C0-8745-A2C7-DB17702B4485}" type="pres">
      <dgm:prSet presAssocID="{C2B03E1F-59A8-3C4D-80B3-D2F735127A54}" presName="compNode" presStyleCnt="0"/>
      <dgm:spPr/>
    </dgm:pt>
    <dgm:pt modelId="{55B33678-8652-F84F-808E-8FC85F43D776}" type="pres">
      <dgm:prSet presAssocID="{C2B03E1F-59A8-3C4D-80B3-D2F735127A54}" presName="aNode" presStyleLbl="bgShp" presStyleIdx="3" presStyleCnt="5"/>
      <dgm:spPr/>
    </dgm:pt>
    <dgm:pt modelId="{B1F728FF-8253-A842-B2CB-7642211B4B5C}" type="pres">
      <dgm:prSet presAssocID="{C2B03E1F-59A8-3C4D-80B3-D2F735127A54}" presName="textNode" presStyleLbl="bgShp" presStyleIdx="3" presStyleCnt="5"/>
      <dgm:spPr/>
    </dgm:pt>
    <dgm:pt modelId="{795DB559-8492-7745-85DE-60F02DFD98F6}" type="pres">
      <dgm:prSet presAssocID="{C2B03E1F-59A8-3C4D-80B3-D2F735127A54}" presName="compChildNode" presStyleCnt="0"/>
      <dgm:spPr/>
    </dgm:pt>
    <dgm:pt modelId="{87B9A140-082E-0C4B-A782-D5FD7B7F4351}" type="pres">
      <dgm:prSet presAssocID="{C2B03E1F-59A8-3C4D-80B3-D2F735127A54}" presName="theInnerList" presStyleCnt="0"/>
      <dgm:spPr/>
    </dgm:pt>
    <dgm:pt modelId="{028A9B39-3776-3B45-9570-854F31F910B1}" type="pres">
      <dgm:prSet presAssocID="{63DD71C9-9E5F-6C4B-8308-2E854A186A3A}" presName="childNode" presStyleLbl="node1" presStyleIdx="3" presStyleCnt="5">
        <dgm:presLayoutVars>
          <dgm:bulletEnabled val="1"/>
        </dgm:presLayoutVars>
      </dgm:prSet>
      <dgm:spPr/>
    </dgm:pt>
    <dgm:pt modelId="{94D746FC-E02C-EF4E-A02D-E1C0B80A21E0}" type="pres">
      <dgm:prSet presAssocID="{C2B03E1F-59A8-3C4D-80B3-D2F735127A54}" presName="aSpace" presStyleCnt="0"/>
      <dgm:spPr/>
    </dgm:pt>
    <dgm:pt modelId="{C870AF32-43C1-4C4E-900D-A411DFEBA637}" type="pres">
      <dgm:prSet presAssocID="{EE93845F-1765-1748-AE5F-7796FF27ABE5}" presName="compNode" presStyleCnt="0"/>
      <dgm:spPr/>
    </dgm:pt>
    <dgm:pt modelId="{2B69BCE9-BBF8-0E45-973F-4DD9D8E946FE}" type="pres">
      <dgm:prSet presAssocID="{EE93845F-1765-1748-AE5F-7796FF27ABE5}" presName="aNode" presStyleLbl="bgShp" presStyleIdx="4" presStyleCnt="5"/>
      <dgm:spPr/>
    </dgm:pt>
    <dgm:pt modelId="{B064E713-C018-634C-8642-F48F9C1AC49E}" type="pres">
      <dgm:prSet presAssocID="{EE93845F-1765-1748-AE5F-7796FF27ABE5}" presName="textNode" presStyleLbl="bgShp" presStyleIdx="4" presStyleCnt="5"/>
      <dgm:spPr/>
    </dgm:pt>
    <dgm:pt modelId="{29B55C9D-C13E-964C-93A3-F14C4A60E033}" type="pres">
      <dgm:prSet presAssocID="{EE93845F-1765-1748-AE5F-7796FF27ABE5}" presName="compChildNode" presStyleCnt="0"/>
      <dgm:spPr/>
    </dgm:pt>
    <dgm:pt modelId="{EA60FCDA-3C29-F64E-A5E1-0A7D4E34C27B}" type="pres">
      <dgm:prSet presAssocID="{EE93845F-1765-1748-AE5F-7796FF27ABE5}" presName="theInnerList" presStyleCnt="0"/>
      <dgm:spPr/>
    </dgm:pt>
    <dgm:pt modelId="{307FD4B2-4201-F747-B228-AFE70B36D1CC}" type="pres">
      <dgm:prSet presAssocID="{94A6E12D-DCFF-8F46-A94F-0831284D4781}" presName="childNode" presStyleLbl="node1" presStyleIdx="4" presStyleCnt="5">
        <dgm:presLayoutVars>
          <dgm:bulletEnabled val="1"/>
        </dgm:presLayoutVars>
      </dgm:prSet>
      <dgm:spPr/>
    </dgm:pt>
  </dgm:ptLst>
  <dgm:cxnLst>
    <dgm:cxn modelId="{109F110C-A33C-EF40-BB94-6885CCA81990}" type="presOf" srcId="{EE93845F-1765-1748-AE5F-7796FF27ABE5}" destId="{2B69BCE9-BBF8-0E45-973F-4DD9D8E946FE}" srcOrd="0" destOrd="0" presId="urn:microsoft.com/office/officeart/2005/8/layout/lProcess2"/>
    <dgm:cxn modelId="{DA35E611-3C0B-4042-8697-A8CBF3AA9DA8}" type="presOf" srcId="{2C346714-554F-504C-8882-00490E0EEB83}" destId="{9885C4A2-8E5B-9A42-9D53-D8DF5BE20574}" srcOrd="0" destOrd="0" presId="urn:microsoft.com/office/officeart/2005/8/layout/lProcess2"/>
    <dgm:cxn modelId="{63454C13-365D-F14D-92E5-4BDD7C520E25}" type="presOf" srcId="{EE93845F-1765-1748-AE5F-7796FF27ABE5}" destId="{B064E713-C018-634C-8642-F48F9C1AC49E}" srcOrd="1" destOrd="0" presId="urn:microsoft.com/office/officeart/2005/8/layout/lProcess2"/>
    <dgm:cxn modelId="{65DBE026-4F6E-8E4D-976E-14C098F186AF}" srcId="{E10FD677-4FA5-5D4F-998F-9E55775852AD}" destId="{6466CA03-9ABF-184C-A662-08906C5425A8}" srcOrd="2" destOrd="0" parTransId="{98BF2463-C2C4-2D45-9873-B8FED70E438C}" sibTransId="{4DF57EE0-B135-0F4D-B4B1-86BCC2BB5E74}"/>
    <dgm:cxn modelId="{A93F5427-2AA3-AF4D-A8AC-CE183B2F614F}" type="presOf" srcId="{94A6E12D-DCFF-8F46-A94F-0831284D4781}" destId="{307FD4B2-4201-F747-B228-AFE70B36D1CC}" srcOrd="0" destOrd="0" presId="urn:microsoft.com/office/officeart/2005/8/layout/lProcess2"/>
    <dgm:cxn modelId="{1103E427-55AF-9F4B-A1E5-EC927B287337}" srcId="{EE93845F-1765-1748-AE5F-7796FF27ABE5}" destId="{94A6E12D-DCFF-8F46-A94F-0831284D4781}" srcOrd="0" destOrd="0" parTransId="{95232078-F94D-0045-91E1-80A8DBF1858C}" sibTransId="{C651D6F1-C86B-574B-906F-85A2DDFFD2C9}"/>
    <dgm:cxn modelId="{98DAD72C-7EA7-BC42-8631-1266020C1259}" type="presOf" srcId="{9B09F1CC-38E9-EF4F-85C2-D01668178113}" destId="{A46EAF68-25D1-D44B-81C1-8122998E8144}" srcOrd="0" destOrd="0" presId="urn:microsoft.com/office/officeart/2005/8/layout/lProcess2"/>
    <dgm:cxn modelId="{ABD36A37-24A8-6B49-B8FD-7A81FA0AF638}" srcId="{E9645E5B-9E20-584E-B609-41BD1A3C9B07}" destId="{4B0AEE13-DE33-994E-8BA3-BE23C2FF8F1B}" srcOrd="0" destOrd="0" parTransId="{A0FB761E-AFBE-2E45-BD4A-70D1D1DECE20}" sibTransId="{AABE8C5C-366A-4347-B175-C75A1567AA4B}"/>
    <dgm:cxn modelId="{031E4F38-B0A5-444C-B22B-1C13272BC519}" type="presOf" srcId="{E10FD677-4FA5-5D4F-998F-9E55775852AD}" destId="{99E2E926-ECBC-6C4A-A794-0BD46EBDCEB1}" srcOrd="0" destOrd="0" presId="urn:microsoft.com/office/officeart/2005/8/layout/lProcess2"/>
    <dgm:cxn modelId="{5F47F73B-6E53-B54A-BE62-BC6689900D96}" type="presOf" srcId="{95370973-CE57-A849-AC05-BC63FAA24B45}" destId="{B96A759C-5C7B-C04B-8790-57442C8F3F11}" srcOrd="0" destOrd="0" presId="urn:microsoft.com/office/officeart/2005/8/layout/lProcess2"/>
    <dgm:cxn modelId="{69F7CB53-9F1A-6F48-A4A4-094DD3DAC378}" srcId="{6466CA03-9ABF-184C-A662-08906C5425A8}" destId="{2C346714-554F-504C-8882-00490E0EEB83}" srcOrd="0" destOrd="0" parTransId="{31042FD5-70CC-254C-97D0-6E0C11DE21EF}" sibTransId="{287D3E92-3015-ED4B-9362-E308AFC90406}"/>
    <dgm:cxn modelId="{EEA92967-CCC1-F24D-B956-B6ADCCC42327}" srcId="{E10FD677-4FA5-5D4F-998F-9E55775852AD}" destId="{9B09F1CC-38E9-EF4F-85C2-D01668178113}" srcOrd="0" destOrd="0" parTransId="{94EB9BC2-DE79-4245-87DD-D770D3256BFE}" sibTransId="{572B9C0F-6966-FB47-854B-78A77B198B62}"/>
    <dgm:cxn modelId="{B8380C7A-B880-AF4C-A4F8-98A29A99A9F4}" srcId="{E10FD677-4FA5-5D4F-998F-9E55775852AD}" destId="{E9645E5B-9E20-584E-B609-41BD1A3C9B07}" srcOrd="1" destOrd="0" parTransId="{C0D19022-200E-614A-AE79-FA078B493023}" sibTransId="{3C610C31-7F8E-A649-8ED8-78D3B06B3404}"/>
    <dgm:cxn modelId="{DDEE1D88-3397-6A44-8831-160E8A45E962}" srcId="{E10FD677-4FA5-5D4F-998F-9E55775852AD}" destId="{EE93845F-1765-1748-AE5F-7796FF27ABE5}" srcOrd="4" destOrd="0" parTransId="{812FC55A-6D7D-7445-B761-114DF24EE7ED}" sibTransId="{DB2C7C75-EC6E-0944-81BF-E8DCCDD3C6D7}"/>
    <dgm:cxn modelId="{1207C796-A08D-174B-ABF6-EEEA27CB7C05}" type="presOf" srcId="{9B09F1CC-38E9-EF4F-85C2-D01668178113}" destId="{664E4D40-DA38-7F49-AC10-2B8F70522FD5}" srcOrd="1" destOrd="0" presId="urn:microsoft.com/office/officeart/2005/8/layout/lProcess2"/>
    <dgm:cxn modelId="{9FC99FA5-BAAB-EE41-A9A2-1D8728166085}" type="presOf" srcId="{C2B03E1F-59A8-3C4D-80B3-D2F735127A54}" destId="{55B33678-8652-F84F-808E-8FC85F43D776}" srcOrd="0" destOrd="0" presId="urn:microsoft.com/office/officeart/2005/8/layout/lProcess2"/>
    <dgm:cxn modelId="{5AA8F5BD-0C01-7948-9008-69CBB3C7416C}" type="presOf" srcId="{4B0AEE13-DE33-994E-8BA3-BE23C2FF8F1B}" destId="{606004FA-2C4C-7746-B991-386DAE66E2C5}" srcOrd="0" destOrd="0" presId="urn:microsoft.com/office/officeart/2005/8/layout/lProcess2"/>
    <dgm:cxn modelId="{963318C7-78F5-F742-A410-D04F8006B25D}" srcId="{E10FD677-4FA5-5D4F-998F-9E55775852AD}" destId="{C2B03E1F-59A8-3C4D-80B3-D2F735127A54}" srcOrd="3" destOrd="0" parTransId="{BA897CBA-861A-8940-9F6B-04D0F8A26C11}" sibTransId="{48BC57B9-C7B1-6646-A7A2-2D77613107F2}"/>
    <dgm:cxn modelId="{07E61AC9-87F7-F946-AA18-5F3B2834942C}" type="presOf" srcId="{E9645E5B-9E20-584E-B609-41BD1A3C9B07}" destId="{E0B3514C-FED6-1342-8B45-82B5524678D2}" srcOrd="1" destOrd="0" presId="urn:microsoft.com/office/officeart/2005/8/layout/lProcess2"/>
    <dgm:cxn modelId="{2FFBB0CC-F7AB-9B43-BF2C-DEEBC32691E4}" type="presOf" srcId="{6466CA03-9ABF-184C-A662-08906C5425A8}" destId="{6A8E44FE-42AF-BD48-971C-71D1F0678F20}" srcOrd="0" destOrd="0" presId="urn:microsoft.com/office/officeart/2005/8/layout/lProcess2"/>
    <dgm:cxn modelId="{24A5B8D3-95E5-1A4A-B82B-088E2A1EFC6C}" type="presOf" srcId="{E9645E5B-9E20-584E-B609-41BD1A3C9B07}" destId="{A736D17F-4505-1945-93A1-960FD6714E06}" srcOrd="0" destOrd="0" presId="urn:microsoft.com/office/officeart/2005/8/layout/lProcess2"/>
    <dgm:cxn modelId="{08A9FBD4-85DC-E64D-AAEC-C40E376B613D}" type="presOf" srcId="{63DD71C9-9E5F-6C4B-8308-2E854A186A3A}" destId="{028A9B39-3776-3B45-9570-854F31F910B1}" srcOrd="0" destOrd="0" presId="urn:microsoft.com/office/officeart/2005/8/layout/lProcess2"/>
    <dgm:cxn modelId="{6F903AE2-2088-7F45-833F-763510714EE8}" srcId="{C2B03E1F-59A8-3C4D-80B3-D2F735127A54}" destId="{63DD71C9-9E5F-6C4B-8308-2E854A186A3A}" srcOrd="0" destOrd="0" parTransId="{5DBD19C1-2C99-104A-9211-0B00EB41D0FC}" sibTransId="{C986D5A6-102B-4244-B0DF-8D03FC0A285C}"/>
    <dgm:cxn modelId="{E859F2E3-AA2E-0943-B2FB-A9AA0DE9419F}" srcId="{9B09F1CC-38E9-EF4F-85C2-D01668178113}" destId="{95370973-CE57-A849-AC05-BC63FAA24B45}" srcOrd="0" destOrd="0" parTransId="{4CECB49E-4996-404F-8421-3D744D311ED3}" sibTransId="{879A4B66-4671-3247-8A6B-B5451EB9C201}"/>
    <dgm:cxn modelId="{F31A05E5-AD54-3747-9DB2-135B6E250905}" type="presOf" srcId="{6466CA03-9ABF-184C-A662-08906C5425A8}" destId="{FDC1F29F-CC9B-B84E-B468-218E0DEFFD0D}" srcOrd="1" destOrd="0" presId="urn:microsoft.com/office/officeart/2005/8/layout/lProcess2"/>
    <dgm:cxn modelId="{9839D0F3-CBA3-774F-80E7-F366431A9D99}" type="presOf" srcId="{C2B03E1F-59A8-3C4D-80B3-D2F735127A54}" destId="{B1F728FF-8253-A842-B2CB-7642211B4B5C}" srcOrd="1" destOrd="0" presId="urn:microsoft.com/office/officeart/2005/8/layout/lProcess2"/>
    <dgm:cxn modelId="{5057CC5F-C9B1-8E4D-ABB6-3CA012F51883}" type="presParOf" srcId="{99E2E926-ECBC-6C4A-A794-0BD46EBDCEB1}" destId="{01986CFB-7FD6-D94B-BDB2-0B15CFB37A11}" srcOrd="0" destOrd="0" presId="urn:microsoft.com/office/officeart/2005/8/layout/lProcess2"/>
    <dgm:cxn modelId="{AF50CD56-41EA-1249-8AF0-E16EAED55789}" type="presParOf" srcId="{01986CFB-7FD6-D94B-BDB2-0B15CFB37A11}" destId="{A46EAF68-25D1-D44B-81C1-8122998E8144}" srcOrd="0" destOrd="0" presId="urn:microsoft.com/office/officeart/2005/8/layout/lProcess2"/>
    <dgm:cxn modelId="{29F17B39-EC62-1D4E-8661-D7A9971D0770}" type="presParOf" srcId="{01986CFB-7FD6-D94B-BDB2-0B15CFB37A11}" destId="{664E4D40-DA38-7F49-AC10-2B8F70522FD5}" srcOrd="1" destOrd="0" presId="urn:microsoft.com/office/officeart/2005/8/layout/lProcess2"/>
    <dgm:cxn modelId="{AB985E2E-63BA-434D-8C99-A96CF62C619F}" type="presParOf" srcId="{01986CFB-7FD6-D94B-BDB2-0B15CFB37A11}" destId="{87705D89-CE9E-5A49-BFA1-4CD6FDDD8C77}" srcOrd="2" destOrd="0" presId="urn:microsoft.com/office/officeart/2005/8/layout/lProcess2"/>
    <dgm:cxn modelId="{ACB3B65A-6BEC-7143-B69C-8F8D4CABE0DA}" type="presParOf" srcId="{87705D89-CE9E-5A49-BFA1-4CD6FDDD8C77}" destId="{8D66E109-531C-0243-BF8F-242FF10773CB}" srcOrd="0" destOrd="0" presId="urn:microsoft.com/office/officeart/2005/8/layout/lProcess2"/>
    <dgm:cxn modelId="{616D9BDE-50BF-AC40-BF06-855163B1BC82}" type="presParOf" srcId="{8D66E109-531C-0243-BF8F-242FF10773CB}" destId="{B96A759C-5C7B-C04B-8790-57442C8F3F11}" srcOrd="0" destOrd="0" presId="urn:microsoft.com/office/officeart/2005/8/layout/lProcess2"/>
    <dgm:cxn modelId="{B99A01A6-D9CD-7145-B69B-9A8182084FFD}" type="presParOf" srcId="{99E2E926-ECBC-6C4A-A794-0BD46EBDCEB1}" destId="{8E8CF423-4613-034D-B8AA-CE760D7F48B9}" srcOrd="1" destOrd="0" presId="urn:microsoft.com/office/officeart/2005/8/layout/lProcess2"/>
    <dgm:cxn modelId="{078FA45C-521D-C04F-8C17-84D6A0144A92}" type="presParOf" srcId="{99E2E926-ECBC-6C4A-A794-0BD46EBDCEB1}" destId="{FAF81331-6FB0-6449-BFCE-0F4D398E03D3}" srcOrd="2" destOrd="0" presId="urn:microsoft.com/office/officeart/2005/8/layout/lProcess2"/>
    <dgm:cxn modelId="{7ABF7856-6D93-6F40-9BF6-02D5FD8E4358}" type="presParOf" srcId="{FAF81331-6FB0-6449-BFCE-0F4D398E03D3}" destId="{A736D17F-4505-1945-93A1-960FD6714E06}" srcOrd="0" destOrd="0" presId="urn:microsoft.com/office/officeart/2005/8/layout/lProcess2"/>
    <dgm:cxn modelId="{AF8E2834-06EE-FC40-9345-0A506B91B521}" type="presParOf" srcId="{FAF81331-6FB0-6449-BFCE-0F4D398E03D3}" destId="{E0B3514C-FED6-1342-8B45-82B5524678D2}" srcOrd="1" destOrd="0" presId="urn:microsoft.com/office/officeart/2005/8/layout/lProcess2"/>
    <dgm:cxn modelId="{E35C1509-7FE0-A043-AD6F-EDF5F76D6548}" type="presParOf" srcId="{FAF81331-6FB0-6449-BFCE-0F4D398E03D3}" destId="{9DB3E5AE-1035-044E-82A3-FC12B2245C63}" srcOrd="2" destOrd="0" presId="urn:microsoft.com/office/officeart/2005/8/layout/lProcess2"/>
    <dgm:cxn modelId="{8760EA11-0D23-D34A-9729-ACBCC4C635CF}" type="presParOf" srcId="{9DB3E5AE-1035-044E-82A3-FC12B2245C63}" destId="{3A12BB80-E74F-A04A-A51C-155B5118A96A}" srcOrd="0" destOrd="0" presId="urn:microsoft.com/office/officeart/2005/8/layout/lProcess2"/>
    <dgm:cxn modelId="{E47EBC1E-0E77-B547-9B9A-B3B1F4374871}" type="presParOf" srcId="{3A12BB80-E74F-A04A-A51C-155B5118A96A}" destId="{606004FA-2C4C-7746-B991-386DAE66E2C5}" srcOrd="0" destOrd="0" presId="urn:microsoft.com/office/officeart/2005/8/layout/lProcess2"/>
    <dgm:cxn modelId="{98BC8084-8D67-C848-AFFA-083042152D37}" type="presParOf" srcId="{99E2E926-ECBC-6C4A-A794-0BD46EBDCEB1}" destId="{F6CF1DA1-749C-0946-A444-15A8E6AEE17D}" srcOrd="3" destOrd="0" presId="urn:microsoft.com/office/officeart/2005/8/layout/lProcess2"/>
    <dgm:cxn modelId="{89725329-EBF2-5E4D-9911-E378684F67DC}" type="presParOf" srcId="{99E2E926-ECBC-6C4A-A794-0BD46EBDCEB1}" destId="{75EAE3DC-53E2-3842-95FC-23A9A1C8B104}" srcOrd="4" destOrd="0" presId="urn:microsoft.com/office/officeart/2005/8/layout/lProcess2"/>
    <dgm:cxn modelId="{6563C456-57FD-7A44-A098-B4028344CB8F}" type="presParOf" srcId="{75EAE3DC-53E2-3842-95FC-23A9A1C8B104}" destId="{6A8E44FE-42AF-BD48-971C-71D1F0678F20}" srcOrd="0" destOrd="0" presId="urn:microsoft.com/office/officeart/2005/8/layout/lProcess2"/>
    <dgm:cxn modelId="{996AFA30-8925-5E44-8149-E5AEBD101617}" type="presParOf" srcId="{75EAE3DC-53E2-3842-95FC-23A9A1C8B104}" destId="{FDC1F29F-CC9B-B84E-B468-218E0DEFFD0D}" srcOrd="1" destOrd="0" presId="urn:microsoft.com/office/officeart/2005/8/layout/lProcess2"/>
    <dgm:cxn modelId="{5EB1E08B-E9BF-1141-988A-178F089803B3}" type="presParOf" srcId="{75EAE3DC-53E2-3842-95FC-23A9A1C8B104}" destId="{56C02D30-3E21-A246-80B4-51DD4B93E455}" srcOrd="2" destOrd="0" presId="urn:microsoft.com/office/officeart/2005/8/layout/lProcess2"/>
    <dgm:cxn modelId="{5112D0EA-906D-7E46-B03F-31ADFB5BE73E}" type="presParOf" srcId="{56C02D30-3E21-A246-80B4-51DD4B93E455}" destId="{6FE910AE-B256-994B-B422-ED2D1BA176F5}" srcOrd="0" destOrd="0" presId="urn:microsoft.com/office/officeart/2005/8/layout/lProcess2"/>
    <dgm:cxn modelId="{2BB09734-A3DE-9D4C-9522-211E966391BD}" type="presParOf" srcId="{6FE910AE-B256-994B-B422-ED2D1BA176F5}" destId="{9885C4A2-8E5B-9A42-9D53-D8DF5BE20574}" srcOrd="0" destOrd="0" presId="urn:microsoft.com/office/officeart/2005/8/layout/lProcess2"/>
    <dgm:cxn modelId="{8199949E-DBFD-E24E-B68A-DA76F1F9064D}" type="presParOf" srcId="{99E2E926-ECBC-6C4A-A794-0BD46EBDCEB1}" destId="{7D6B27E5-5E42-954F-9C25-69965BF4A09F}" srcOrd="5" destOrd="0" presId="urn:microsoft.com/office/officeart/2005/8/layout/lProcess2"/>
    <dgm:cxn modelId="{91E933A5-0203-0043-82F7-69008FBAD377}" type="presParOf" srcId="{99E2E926-ECBC-6C4A-A794-0BD46EBDCEB1}" destId="{4B3AB454-E7C0-8745-A2C7-DB17702B4485}" srcOrd="6" destOrd="0" presId="urn:microsoft.com/office/officeart/2005/8/layout/lProcess2"/>
    <dgm:cxn modelId="{002185C0-D5E5-444C-A15F-7068ECDFA759}" type="presParOf" srcId="{4B3AB454-E7C0-8745-A2C7-DB17702B4485}" destId="{55B33678-8652-F84F-808E-8FC85F43D776}" srcOrd="0" destOrd="0" presId="urn:microsoft.com/office/officeart/2005/8/layout/lProcess2"/>
    <dgm:cxn modelId="{9F5074D7-8C92-C648-978D-62C0D4DAC86F}" type="presParOf" srcId="{4B3AB454-E7C0-8745-A2C7-DB17702B4485}" destId="{B1F728FF-8253-A842-B2CB-7642211B4B5C}" srcOrd="1" destOrd="0" presId="urn:microsoft.com/office/officeart/2005/8/layout/lProcess2"/>
    <dgm:cxn modelId="{6F502C77-54BE-2045-9443-557F13851826}" type="presParOf" srcId="{4B3AB454-E7C0-8745-A2C7-DB17702B4485}" destId="{795DB559-8492-7745-85DE-60F02DFD98F6}" srcOrd="2" destOrd="0" presId="urn:microsoft.com/office/officeart/2005/8/layout/lProcess2"/>
    <dgm:cxn modelId="{B89AD88C-DF9B-274D-9BB4-3954FC71C817}" type="presParOf" srcId="{795DB559-8492-7745-85DE-60F02DFD98F6}" destId="{87B9A140-082E-0C4B-A782-D5FD7B7F4351}" srcOrd="0" destOrd="0" presId="urn:microsoft.com/office/officeart/2005/8/layout/lProcess2"/>
    <dgm:cxn modelId="{C1F54E71-C878-E648-92AD-8F221165E041}" type="presParOf" srcId="{87B9A140-082E-0C4B-A782-D5FD7B7F4351}" destId="{028A9B39-3776-3B45-9570-854F31F910B1}" srcOrd="0" destOrd="0" presId="urn:microsoft.com/office/officeart/2005/8/layout/lProcess2"/>
    <dgm:cxn modelId="{587DA902-6F21-324B-951F-F8187E0A9AE6}" type="presParOf" srcId="{99E2E926-ECBC-6C4A-A794-0BD46EBDCEB1}" destId="{94D746FC-E02C-EF4E-A02D-E1C0B80A21E0}" srcOrd="7" destOrd="0" presId="urn:microsoft.com/office/officeart/2005/8/layout/lProcess2"/>
    <dgm:cxn modelId="{89F9ED0D-F197-BB42-B60A-A4C7219F63D3}" type="presParOf" srcId="{99E2E926-ECBC-6C4A-A794-0BD46EBDCEB1}" destId="{C870AF32-43C1-4C4E-900D-A411DFEBA637}" srcOrd="8" destOrd="0" presId="urn:microsoft.com/office/officeart/2005/8/layout/lProcess2"/>
    <dgm:cxn modelId="{58E062AE-043A-9E42-A699-CF714A17D8BE}" type="presParOf" srcId="{C870AF32-43C1-4C4E-900D-A411DFEBA637}" destId="{2B69BCE9-BBF8-0E45-973F-4DD9D8E946FE}" srcOrd="0" destOrd="0" presId="urn:microsoft.com/office/officeart/2005/8/layout/lProcess2"/>
    <dgm:cxn modelId="{F016DAF8-9C5D-8241-BB4B-F936D7DA7A65}" type="presParOf" srcId="{C870AF32-43C1-4C4E-900D-A411DFEBA637}" destId="{B064E713-C018-634C-8642-F48F9C1AC49E}" srcOrd="1" destOrd="0" presId="urn:microsoft.com/office/officeart/2005/8/layout/lProcess2"/>
    <dgm:cxn modelId="{BEF89139-82CB-7D42-8A7E-B19C8FD35802}" type="presParOf" srcId="{C870AF32-43C1-4C4E-900D-A411DFEBA637}" destId="{29B55C9D-C13E-964C-93A3-F14C4A60E033}" srcOrd="2" destOrd="0" presId="urn:microsoft.com/office/officeart/2005/8/layout/lProcess2"/>
    <dgm:cxn modelId="{939DD69A-1CC4-7A49-86CA-EF635E94F46C}" type="presParOf" srcId="{29B55C9D-C13E-964C-93A3-F14C4A60E033}" destId="{EA60FCDA-3C29-F64E-A5E1-0A7D4E34C27B}" srcOrd="0" destOrd="0" presId="urn:microsoft.com/office/officeart/2005/8/layout/lProcess2"/>
    <dgm:cxn modelId="{2D8F0073-1BF2-A54A-A857-035F37EDA524}" type="presParOf" srcId="{EA60FCDA-3C29-F64E-A5E1-0A7D4E34C27B}" destId="{307FD4B2-4201-F747-B228-AFE70B36D1C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248782-5348-1144-83DC-2836CBF2BC21}"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33EF0912-8248-E140-874E-C29D7AC1ECC4}">
      <dgm:prSet phldrT="[Text]" custT="1"/>
      <dgm:spPr>
        <a:solidFill>
          <a:schemeClr val="bg2"/>
        </a:solidFill>
        <a:ln>
          <a:solidFill>
            <a:schemeClr val="bg1"/>
          </a:solidFill>
        </a:ln>
      </dgm:spPr>
      <dgm:t>
        <a:bodyPr/>
        <a:lstStyle/>
        <a:p>
          <a:r>
            <a:rPr lang="en-US" sz="4000" dirty="0">
              <a:solidFill>
                <a:schemeClr val="bg1"/>
              </a:solidFill>
            </a:rPr>
            <a:t>Reasons</a:t>
          </a:r>
          <a:endParaRPr lang="en-US" sz="4600" dirty="0">
            <a:solidFill>
              <a:schemeClr val="bg1"/>
            </a:solidFill>
          </a:endParaRPr>
        </a:p>
      </dgm:t>
    </dgm:pt>
    <dgm:pt modelId="{AB811931-9D22-494A-AB60-0FAF49BAEB88}" type="parTrans" cxnId="{5CDD686C-8F44-BA4B-8020-3D59D004CAD6}">
      <dgm:prSet/>
      <dgm:spPr/>
      <dgm:t>
        <a:bodyPr/>
        <a:lstStyle/>
        <a:p>
          <a:endParaRPr lang="en-US"/>
        </a:p>
      </dgm:t>
    </dgm:pt>
    <dgm:pt modelId="{E46D6AE5-588D-BB49-BE3A-00492813C679}" type="sibTrans" cxnId="{5CDD686C-8F44-BA4B-8020-3D59D004CAD6}">
      <dgm:prSet/>
      <dgm:spPr/>
      <dgm:t>
        <a:bodyPr/>
        <a:lstStyle/>
        <a:p>
          <a:endParaRPr lang="en-US"/>
        </a:p>
      </dgm:t>
    </dgm:pt>
    <dgm:pt modelId="{39BF2A25-49B8-324A-BF9F-EDD48E03874A}">
      <dgm:prSet phldrT="[Text]" custT="1"/>
      <dgm:spPr>
        <a:solidFill>
          <a:schemeClr val="bg2"/>
        </a:solidFill>
        <a:ln>
          <a:solidFill>
            <a:schemeClr val="bg1"/>
          </a:solidFill>
        </a:ln>
      </dgm:spPr>
      <dgm:t>
        <a:bodyPr/>
        <a:lstStyle/>
        <a:p>
          <a:r>
            <a:rPr lang="en-US" sz="4000" dirty="0">
              <a:solidFill>
                <a:schemeClr val="bg1"/>
              </a:solidFill>
            </a:rPr>
            <a:t>Requirements</a:t>
          </a:r>
          <a:endParaRPr lang="en-US" sz="4600" dirty="0">
            <a:solidFill>
              <a:schemeClr val="bg1"/>
            </a:solidFill>
          </a:endParaRPr>
        </a:p>
      </dgm:t>
    </dgm:pt>
    <dgm:pt modelId="{51E2B813-CC3C-2142-A3E2-1F2E7281F460}" type="parTrans" cxnId="{BA78EE71-FE2B-0340-A3B8-1CDAF6A1E95F}">
      <dgm:prSet/>
      <dgm:spPr/>
      <dgm:t>
        <a:bodyPr/>
        <a:lstStyle/>
        <a:p>
          <a:endParaRPr lang="en-US"/>
        </a:p>
      </dgm:t>
    </dgm:pt>
    <dgm:pt modelId="{98FE8A79-F92B-CC4E-A580-C3D467476E30}" type="sibTrans" cxnId="{BA78EE71-FE2B-0340-A3B8-1CDAF6A1E95F}">
      <dgm:prSet/>
      <dgm:spPr/>
      <dgm:t>
        <a:bodyPr/>
        <a:lstStyle/>
        <a:p>
          <a:endParaRPr lang="en-US"/>
        </a:p>
      </dgm:t>
    </dgm:pt>
    <dgm:pt modelId="{C9013742-932D-FF47-9042-36B21B7FA47F}">
      <dgm:prSet phldrT="[Text]"/>
      <dgm:spPr>
        <a:solidFill>
          <a:srgbClr val="094E78"/>
        </a:solidFill>
      </dgm:spPr>
      <dgm:t>
        <a:bodyPr/>
        <a:lstStyle/>
        <a:p>
          <a:r>
            <a:rPr lang="en-US" dirty="0"/>
            <a:t>Flash New firmware</a:t>
          </a:r>
        </a:p>
      </dgm:t>
    </dgm:pt>
    <dgm:pt modelId="{6D53B33F-352B-B74A-B179-FAA2A87CB0D0}" type="parTrans" cxnId="{D9948D67-AF7E-634C-A4B4-CD0B26E499D7}">
      <dgm:prSet/>
      <dgm:spPr/>
      <dgm:t>
        <a:bodyPr/>
        <a:lstStyle/>
        <a:p>
          <a:endParaRPr lang="en-US"/>
        </a:p>
      </dgm:t>
    </dgm:pt>
    <dgm:pt modelId="{EB5A658B-756D-AD44-AD69-5ECAB48CC22F}" type="sibTrans" cxnId="{D9948D67-AF7E-634C-A4B4-CD0B26E499D7}">
      <dgm:prSet/>
      <dgm:spPr/>
      <dgm:t>
        <a:bodyPr/>
        <a:lstStyle/>
        <a:p>
          <a:endParaRPr lang="en-US"/>
        </a:p>
      </dgm:t>
    </dgm:pt>
    <dgm:pt modelId="{48C8E90B-0658-9F43-9F25-2E5AA728A01E}">
      <dgm:prSet phldrT="[Text]"/>
      <dgm:spPr>
        <a:solidFill>
          <a:schemeClr val="accent3"/>
        </a:solidFill>
      </dgm:spPr>
      <dgm:t>
        <a:bodyPr/>
        <a:lstStyle/>
        <a:p>
          <a:r>
            <a:rPr lang="en-US" dirty="0">
              <a:solidFill>
                <a:sysClr val="windowText" lastClr="000000"/>
              </a:solidFill>
            </a:rPr>
            <a:t>No Keyswitch Requirement</a:t>
          </a:r>
        </a:p>
      </dgm:t>
    </dgm:pt>
    <dgm:pt modelId="{A0C76A45-93F5-5A42-819C-5D8D3A7211F4}" type="parTrans" cxnId="{C4899824-9C6D-2A48-ACF5-36A3FAE130A7}">
      <dgm:prSet/>
      <dgm:spPr/>
      <dgm:t>
        <a:bodyPr/>
        <a:lstStyle/>
        <a:p>
          <a:endParaRPr lang="en-US"/>
        </a:p>
      </dgm:t>
    </dgm:pt>
    <dgm:pt modelId="{0BC95808-AA97-9741-8F07-676B9D7E9128}" type="sibTrans" cxnId="{C4899824-9C6D-2A48-ACF5-36A3FAE130A7}">
      <dgm:prSet/>
      <dgm:spPr/>
      <dgm:t>
        <a:bodyPr/>
        <a:lstStyle/>
        <a:p>
          <a:endParaRPr lang="en-US"/>
        </a:p>
      </dgm:t>
    </dgm:pt>
    <dgm:pt modelId="{C84FA8C8-038F-F443-844F-06CEA8F0D083}">
      <dgm:prSet phldrT="[Text]"/>
      <dgm:spPr>
        <a:solidFill>
          <a:srgbClr val="094E78"/>
        </a:solidFill>
      </dgm:spPr>
      <dgm:t>
        <a:bodyPr/>
        <a:lstStyle/>
        <a:p>
          <a:r>
            <a:rPr lang="en-US" dirty="0"/>
            <a:t>Firmware Version 21.003 or Below</a:t>
          </a:r>
        </a:p>
      </dgm:t>
    </dgm:pt>
    <dgm:pt modelId="{7194FFE1-8825-064C-8061-DE68679DF403}" type="parTrans" cxnId="{A2CEBFEA-7FFD-2C42-8F82-FEC7F5428608}">
      <dgm:prSet/>
      <dgm:spPr/>
      <dgm:t>
        <a:bodyPr/>
        <a:lstStyle/>
        <a:p>
          <a:endParaRPr lang="en-US"/>
        </a:p>
      </dgm:t>
    </dgm:pt>
    <dgm:pt modelId="{52FF145F-4050-1C46-AFC5-B94792B676F6}" type="sibTrans" cxnId="{A2CEBFEA-7FFD-2C42-8F82-FEC7F5428608}">
      <dgm:prSet/>
      <dgm:spPr/>
      <dgm:t>
        <a:bodyPr/>
        <a:lstStyle/>
        <a:p>
          <a:endParaRPr lang="en-US"/>
        </a:p>
      </dgm:t>
    </dgm:pt>
    <dgm:pt modelId="{B5BED31C-18D7-4F44-973D-6130A9113834}">
      <dgm:prSet phldrT="[Text]"/>
      <dgm:spPr>
        <a:solidFill>
          <a:srgbClr val="094E78"/>
        </a:solidFill>
      </dgm:spPr>
      <dgm:t>
        <a:bodyPr/>
        <a:lstStyle/>
        <a:p>
          <a:r>
            <a:rPr lang="en-US" dirty="0"/>
            <a:t>SNMP Disabled By Default</a:t>
          </a:r>
        </a:p>
      </dgm:t>
    </dgm:pt>
    <dgm:pt modelId="{AF7B202C-D53E-F140-9AB1-FFE969C9F1E9}" type="parTrans" cxnId="{7791EB57-0947-9D41-8266-9E15EEDC228D}">
      <dgm:prSet/>
      <dgm:spPr/>
      <dgm:t>
        <a:bodyPr/>
        <a:lstStyle/>
        <a:p>
          <a:endParaRPr lang="en-US"/>
        </a:p>
      </dgm:t>
    </dgm:pt>
    <dgm:pt modelId="{0E087C08-66E1-CB44-9A54-04D9A550EFD5}" type="sibTrans" cxnId="{7791EB57-0947-9D41-8266-9E15EEDC228D}">
      <dgm:prSet/>
      <dgm:spPr/>
      <dgm:t>
        <a:bodyPr/>
        <a:lstStyle/>
        <a:p>
          <a:endParaRPr lang="en-US"/>
        </a:p>
      </dgm:t>
    </dgm:pt>
    <dgm:pt modelId="{2385AC2C-A5CC-8746-99BB-24BBDD0E2649}">
      <dgm:prSet phldrT="[Text]"/>
      <dgm:spPr>
        <a:solidFill>
          <a:srgbClr val="094E78"/>
        </a:solidFill>
      </dgm:spPr>
      <dgm:t>
        <a:bodyPr/>
        <a:lstStyle/>
        <a:p>
          <a:r>
            <a:rPr lang="en-US" dirty="0"/>
            <a:t>ENIP Enabled</a:t>
          </a:r>
        </a:p>
      </dgm:t>
    </dgm:pt>
    <dgm:pt modelId="{04DE63B4-A3F0-F74B-AB8C-DD9857613F80}" type="parTrans" cxnId="{F63EAB97-59F3-A445-A4A1-1DDBED46C265}">
      <dgm:prSet/>
      <dgm:spPr/>
      <dgm:t>
        <a:bodyPr/>
        <a:lstStyle/>
        <a:p>
          <a:endParaRPr lang="en-US"/>
        </a:p>
      </dgm:t>
    </dgm:pt>
    <dgm:pt modelId="{26190FBE-4C64-E44B-8931-2C5215CF93B4}" type="sibTrans" cxnId="{F63EAB97-59F3-A445-A4A1-1DDBED46C265}">
      <dgm:prSet/>
      <dgm:spPr/>
      <dgm:t>
        <a:bodyPr/>
        <a:lstStyle/>
        <a:p>
          <a:endParaRPr lang="en-US"/>
        </a:p>
      </dgm:t>
    </dgm:pt>
    <dgm:pt modelId="{695A0204-3A7F-7747-9C92-D87A56BFF966}" type="pres">
      <dgm:prSet presAssocID="{F1248782-5348-1144-83DC-2836CBF2BC21}" presName="theList" presStyleCnt="0">
        <dgm:presLayoutVars>
          <dgm:dir/>
          <dgm:animLvl val="lvl"/>
          <dgm:resizeHandles val="exact"/>
        </dgm:presLayoutVars>
      </dgm:prSet>
      <dgm:spPr/>
    </dgm:pt>
    <dgm:pt modelId="{9EEE10EA-3243-F042-8691-71CE10CDC908}" type="pres">
      <dgm:prSet presAssocID="{33EF0912-8248-E140-874E-C29D7AC1ECC4}" presName="compNode" presStyleCnt="0"/>
      <dgm:spPr/>
    </dgm:pt>
    <dgm:pt modelId="{AE112B6A-4A24-7B44-9B41-61C6F3470462}" type="pres">
      <dgm:prSet presAssocID="{33EF0912-8248-E140-874E-C29D7AC1ECC4}" presName="aNode" presStyleLbl="bgShp" presStyleIdx="0" presStyleCnt="2"/>
      <dgm:spPr/>
    </dgm:pt>
    <dgm:pt modelId="{6A2F8AF6-FCEF-224D-A607-D75D070CF6CB}" type="pres">
      <dgm:prSet presAssocID="{33EF0912-8248-E140-874E-C29D7AC1ECC4}" presName="textNode" presStyleLbl="bgShp" presStyleIdx="0" presStyleCnt="2"/>
      <dgm:spPr/>
    </dgm:pt>
    <dgm:pt modelId="{64164C21-347D-DB47-879D-FCA9F949ABB9}" type="pres">
      <dgm:prSet presAssocID="{33EF0912-8248-E140-874E-C29D7AC1ECC4}" presName="compChildNode" presStyleCnt="0"/>
      <dgm:spPr/>
    </dgm:pt>
    <dgm:pt modelId="{8014E1D1-22CC-5849-83C4-6E19BB06B493}" type="pres">
      <dgm:prSet presAssocID="{33EF0912-8248-E140-874E-C29D7AC1ECC4}" presName="theInnerList" presStyleCnt="0"/>
      <dgm:spPr/>
    </dgm:pt>
    <dgm:pt modelId="{9987C921-F373-734E-A40B-FD597C460CC9}" type="pres">
      <dgm:prSet presAssocID="{C9013742-932D-FF47-9042-36B21B7FA47F}" presName="childNode" presStyleLbl="node1" presStyleIdx="0" presStyleCnt="5">
        <dgm:presLayoutVars>
          <dgm:bulletEnabled val="1"/>
        </dgm:presLayoutVars>
      </dgm:prSet>
      <dgm:spPr/>
    </dgm:pt>
    <dgm:pt modelId="{7B49314C-5593-F642-AC01-0BBFD93E68DA}" type="pres">
      <dgm:prSet presAssocID="{C9013742-932D-FF47-9042-36B21B7FA47F}" presName="aSpace2" presStyleCnt="0"/>
      <dgm:spPr/>
    </dgm:pt>
    <dgm:pt modelId="{75777C99-8021-EB42-ABB6-1F708B4AB45A}" type="pres">
      <dgm:prSet presAssocID="{B5BED31C-18D7-4F44-973D-6130A9113834}" presName="childNode" presStyleLbl="node1" presStyleIdx="1" presStyleCnt="5">
        <dgm:presLayoutVars>
          <dgm:bulletEnabled val="1"/>
        </dgm:presLayoutVars>
      </dgm:prSet>
      <dgm:spPr/>
    </dgm:pt>
    <dgm:pt modelId="{83F2E5BF-5EB2-E54E-8243-49988372F25B}" type="pres">
      <dgm:prSet presAssocID="{33EF0912-8248-E140-874E-C29D7AC1ECC4}" presName="aSpace" presStyleCnt="0"/>
      <dgm:spPr/>
    </dgm:pt>
    <dgm:pt modelId="{E7A9C1C9-735D-AF45-A44E-B2ABD057746C}" type="pres">
      <dgm:prSet presAssocID="{39BF2A25-49B8-324A-BF9F-EDD48E03874A}" presName="compNode" presStyleCnt="0"/>
      <dgm:spPr/>
    </dgm:pt>
    <dgm:pt modelId="{6BBE313E-B196-2E45-93A4-3377BC275122}" type="pres">
      <dgm:prSet presAssocID="{39BF2A25-49B8-324A-BF9F-EDD48E03874A}" presName="aNode" presStyleLbl="bgShp" presStyleIdx="1" presStyleCnt="2" custLinFactNeighborY="-355"/>
      <dgm:spPr/>
    </dgm:pt>
    <dgm:pt modelId="{0554D98E-C589-474F-ACA0-5734D556C815}" type="pres">
      <dgm:prSet presAssocID="{39BF2A25-49B8-324A-BF9F-EDD48E03874A}" presName="textNode" presStyleLbl="bgShp" presStyleIdx="1" presStyleCnt="2"/>
      <dgm:spPr/>
    </dgm:pt>
    <dgm:pt modelId="{2512112A-C7C2-124A-922E-99CD04B86834}" type="pres">
      <dgm:prSet presAssocID="{39BF2A25-49B8-324A-BF9F-EDD48E03874A}" presName="compChildNode" presStyleCnt="0"/>
      <dgm:spPr/>
    </dgm:pt>
    <dgm:pt modelId="{B71D4BD7-D01D-8D48-984B-C2DF2744FB82}" type="pres">
      <dgm:prSet presAssocID="{39BF2A25-49B8-324A-BF9F-EDD48E03874A}" presName="theInnerList" presStyleCnt="0"/>
      <dgm:spPr/>
    </dgm:pt>
    <dgm:pt modelId="{0CDD81D9-59E2-FA4F-A897-365398792F4B}" type="pres">
      <dgm:prSet presAssocID="{48C8E90B-0658-9F43-9F25-2E5AA728A01E}" presName="childNode" presStyleLbl="node1" presStyleIdx="2" presStyleCnt="5">
        <dgm:presLayoutVars>
          <dgm:bulletEnabled val="1"/>
        </dgm:presLayoutVars>
      </dgm:prSet>
      <dgm:spPr/>
    </dgm:pt>
    <dgm:pt modelId="{8F81E02D-D056-724E-BB20-2DCC659F7E46}" type="pres">
      <dgm:prSet presAssocID="{48C8E90B-0658-9F43-9F25-2E5AA728A01E}" presName="aSpace2" presStyleCnt="0"/>
      <dgm:spPr/>
    </dgm:pt>
    <dgm:pt modelId="{5C5BAE91-A253-B648-BBDB-840B9354E96A}" type="pres">
      <dgm:prSet presAssocID="{C84FA8C8-038F-F443-844F-06CEA8F0D083}" presName="childNode" presStyleLbl="node1" presStyleIdx="3" presStyleCnt="5">
        <dgm:presLayoutVars>
          <dgm:bulletEnabled val="1"/>
        </dgm:presLayoutVars>
      </dgm:prSet>
      <dgm:spPr/>
    </dgm:pt>
    <dgm:pt modelId="{29EC1E8E-E3EF-5045-A598-10E6865C718D}" type="pres">
      <dgm:prSet presAssocID="{C84FA8C8-038F-F443-844F-06CEA8F0D083}" presName="aSpace2" presStyleCnt="0"/>
      <dgm:spPr/>
    </dgm:pt>
    <dgm:pt modelId="{FB75A3C1-5952-C94A-ACDE-4F99CDB049C1}" type="pres">
      <dgm:prSet presAssocID="{2385AC2C-A5CC-8746-99BB-24BBDD0E2649}" presName="childNode" presStyleLbl="node1" presStyleIdx="4" presStyleCnt="5">
        <dgm:presLayoutVars>
          <dgm:bulletEnabled val="1"/>
        </dgm:presLayoutVars>
      </dgm:prSet>
      <dgm:spPr/>
    </dgm:pt>
  </dgm:ptLst>
  <dgm:cxnLst>
    <dgm:cxn modelId="{C4899824-9C6D-2A48-ACF5-36A3FAE130A7}" srcId="{39BF2A25-49B8-324A-BF9F-EDD48E03874A}" destId="{48C8E90B-0658-9F43-9F25-2E5AA728A01E}" srcOrd="0" destOrd="0" parTransId="{A0C76A45-93F5-5A42-819C-5D8D3A7211F4}" sibTransId="{0BC95808-AA97-9741-8F07-676B9D7E9128}"/>
    <dgm:cxn modelId="{C82F6935-83CC-064C-9731-5642B379B89D}" type="presOf" srcId="{33EF0912-8248-E140-874E-C29D7AC1ECC4}" destId="{6A2F8AF6-FCEF-224D-A607-D75D070CF6CB}" srcOrd="1" destOrd="0" presId="urn:microsoft.com/office/officeart/2005/8/layout/lProcess2"/>
    <dgm:cxn modelId="{8058484C-4FD2-204F-8FC9-42BB4046F6CD}" type="presOf" srcId="{48C8E90B-0658-9F43-9F25-2E5AA728A01E}" destId="{0CDD81D9-59E2-FA4F-A897-365398792F4B}" srcOrd="0" destOrd="0" presId="urn:microsoft.com/office/officeart/2005/8/layout/lProcess2"/>
    <dgm:cxn modelId="{7791EB57-0947-9D41-8266-9E15EEDC228D}" srcId="{33EF0912-8248-E140-874E-C29D7AC1ECC4}" destId="{B5BED31C-18D7-4F44-973D-6130A9113834}" srcOrd="1" destOrd="0" parTransId="{AF7B202C-D53E-F140-9AB1-FFE969C9F1E9}" sibTransId="{0E087C08-66E1-CB44-9A54-04D9A550EFD5}"/>
    <dgm:cxn modelId="{2FCAC259-5913-5A4B-8F7C-051F0AB19506}" type="presOf" srcId="{33EF0912-8248-E140-874E-C29D7AC1ECC4}" destId="{AE112B6A-4A24-7B44-9B41-61C6F3470462}" srcOrd="0" destOrd="0" presId="urn:microsoft.com/office/officeart/2005/8/layout/lProcess2"/>
    <dgm:cxn modelId="{D9948D67-AF7E-634C-A4B4-CD0B26E499D7}" srcId="{33EF0912-8248-E140-874E-C29D7AC1ECC4}" destId="{C9013742-932D-FF47-9042-36B21B7FA47F}" srcOrd="0" destOrd="0" parTransId="{6D53B33F-352B-B74A-B179-FAA2A87CB0D0}" sibTransId="{EB5A658B-756D-AD44-AD69-5ECAB48CC22F}"/>
    <dgm:cxn modelId="{5CDD686C-8F44-BA4B-8020-3D59D004CAD6}" srcId="{F1248782-5348-1144-83DC-2836CBF2BC21}" destId="{33EF0912-8248-E140-874E-C29D7AC1ECC4}" srcOrd="0" destOrd="0" parTransId="{AB811931-9D22-494A-AB60-0FAF49BAEB88}" sibTransId="{E46D6AE5-588D-BB49-BE3A-00492813C679}"/>
    <dgm:cxn modelId="{BA78EE71-FE2B-0340-A3B8-1CDAF6A1E95F}" srcId="{F1248782-5348-1144-83DC-2836CBF2BC21}" destId="{39BF2A25-49B8-324A-BF9F-EDD48E03874A}" srcOrd="1" destOrd="0" parTransId="{51E2B813-CC3C-2142-A3E2-1F2E7281F460}" sibTransId="{98FE8A79-F92B-CC4E-A580-C3D467476E30}"/>
    <dgm:cxn modelId="{C6032D72-5F0C-3A46-BE60-70C605198957}" type="presOf" srcId="{C9013742-932D-FF47-9042-36B21B7FA47F}" destId="{9987C921-F373-734E-A40B-FD597C460CC9}" srcOrd="0" destOrd="0" presId="urn:microsoft.com/office/officeart/2005/8/layout/lProcess2"/>
    <dgm:cxn modelId="{971A0B83-F2B8-ED44-B3B6-B2A21038800D}" type="presOf" srcId="{39BF2A25-49B8-324A-BF9F-EDD48E03874A}" destId="{6BBE313E-B196-2E45-93A4-3377BC275122}" srcOrd="0" destOrd="0" presId="urn:microsoft.com/office/officeart/2005/8/layout/lProcess2"/>
    <dgm:cxn modelId="{F63EAB97-59F3-A445-A4A1-1DDBED46C265}" srcId="{39BF2A25-49B8-324A-BF9F-EDD48E03874A}" destId="{2385AC2C-A5CC-8746-99BB-24BBDD0E2649}" srcOrd="2" destOrd="0" parTransId="{04DE63B4-A3F0-F74B-AB8C-DD9857613F80}" sibTransId="{26190FBE-4C64-E44B-8931-2C5215CF93B4}"/>
    <dgm:cxn modelId="{7B587FA2-E7F0-D243-A137-3BD84291DBBB}" type="presOf" srcId="{C84FA8C8-038F-F443-844F-06CEA8F0D083}" destId="{5C5BAE91-A253-B648-BBDB-840B9354E96A}" srcOrd="0" destOrd="0" presId="urn:microsoft.com/office/officeart/2005/8/layout/lProcess2"/>
    <dgm:cxn modelId="{72664EA3-EFEC-164F-AF22-9C7533697467}" type="presOf" srcId="{F1248782-5348-1144-83DC-2836CBF2BC21}" destId="{695A0204-3A7F-7747-9C92-D87A56BFF966}" srcOrd="0" destOrd="0" presId="urn:microsoft.com/office/officeart/2005/8/layout/lProcess2"/>
    <dgm:cxn modelId="{8087CEBA-7BAB-2545-96DA-46FA86BE192F}" type="presOf" srcId="{2385AC2C-A5CC-8746-99BB-24BBDD0E2649}" destId="{FB75A3C1-5952-C94A-ACDE-4F99CDB049C1}" srcOrd="0" destOrd="0" presId="urn:microsoft.com/office/officeart/2005/8/layout/lProcess2"/>
    <dgm:cxn modelId="{76F160D8-C383-C34B-89B9-18C814124D37}" type="presOf" srcId="{B5BED31C-18D7-4F44-973D-6130A9113834}" destId="{75777C99-8021-EB42-ABB6-1F708B4AB45A}" srcOrd="0" destOrd="0" presId="urn:microsoft.com/office/officeart/2005/8/layout/lProcess2"/>
    <dgm:cxn modelId="{D91B2CE2-E689-D74F-B5CC-198AC07542BC}" type="presOf" srcId="{39BF2A25-49B8-324A-BF9F-EDD48E03874A}" destId="{0554D98E-C589-474F-ACA0-5734D556C815}" srcOrd="1" destOrd="0" presId="urn:microsoft.com/office/officeart/2005/8/layout/lProcess2"/>
    <dgm:cxn modelId="{A2CEBFEA-7FFD-2C42-8F82-FEC7F5428608}" srcId="{39BF2A25-49B8-324A-BF9F-EDD48E03874A}" destId="{C84FA8C8-038F-F443-844F-06CEA8F0D083}" srcOrd="1" destOrd="0" parTransId="{7194FFE1-8825-064C-8061-DE68679DF403}" sibTransId="{52FF145F-4050-1C46-AFC5-B94792B676F6}"/>
    <dgm:cxn modelId="{C6560556-D839-6548-96A6-5FEFEE06B106}" type="presParOf" srcId="{695A0204-3A7F-7747-9C92-D87A56BFF966}" destId="{9EEE10EA-3243-F042-8691-71CE10CDC908}" srcOrd="0" destOrd="0" presId="urn:microsoft.com/office/officeart/2005/8/layout/lProcess2"/>
    <dgm:cxn modelId="{F69DE726-2F65-1E40-B86E-051F4C3A15A7}" type="presParOf" srcId="{9EEE10EA-3243-F042-8691-71CE10CDC908}" destId="{AE112B6A-4A24-7B44-9B41-61C6F3470462}" srcOrd="0" destOrd="0" presId="urn:microsoft.com/office/officeart/2005/8/layout/lProcess2"/>
    <dgm:cxn modelId="{DB1173CD-5FA2-044C-AC2D-093569AD5673}" type="presParOf" srcId="{9EEE10EA-3243-F042-8691-71CE10CDC908}" destId="{6A2F8AF6-FCEF-224D-A607-D75D070CF6CB}" srcOrd="1" destOrd="0" presId="urn:microsoft.com/office/officeart/2005/8/layout/lProcess2"/>
    <dgm:cxn modelId="{AB5CF3F7-86F2-B24B-9D17-31F68F888D8E}" type="presParOf" srcId="{9EEE10EA-3243-F042-8691-71CE10CDC908}" destId="{64164C21-347D-DB47-879D-FCA9F949ABB9}" srcOrd="2" destOrd="0" presId="urn:microsoft.com/office/officeart/2005/8/layout/lProcess2"/>
    <dgm:cxn modelId="{36F562EA-FFC6-FB45-A800-E4A96FF1E8FF}" type="presParOf" srcId="{64164C21-347D-DB47-879D-FCA9F949ABB9}" destId="{8014E1D1-22CC-5849-83C4-6E19BB06B493}" srcOrd="0" destOrd="0" presId="urn:microsoft.com/office/officeart/2005/8/layout/lProcess2"/>
    <dgm:cxn modelId="{08EB544F-70A8-4641-A63D-627190C1F9AC}" type="presParOf" srcId="{8014E1D1-22CC-5849-83C4-6E19BB06B493}" destId="{9987C921-F373-734E-A40B-FD597C460CC9}" srcOrd="0" destOrd="0" presId="urn:microsoft.com/office/officeart/2005/8/layout/lProcess2"/>
    <dgm:cxn modelId="{4BE7DDC2-ADAA-1B4D-AA4D-800FADFD33D4}" type="presParOf" srcId="{8014E1D1-22CC-5849-83C4-6E19BB06B493}" destId="{7B49314C-5593-F642-AC01-0BBFD93E68DA}" srcOrd="1" destOrd="0" presId="urn:microsoft.com/office/officeart/2005/8/layout/lProcess2"/>
    <dgm:cxn modelId="{C0E83982-E225-F14E-BFF9-0C704927438B}" type="presParOf" srcId="{8014E1D1-22CC-5849-83C4-6E19BB06B493}" destId="{75777C99-8021-EB42-ABB6-1F708B4AB45A}" srcOrd="2" destOrd="0" presId="urn:microsoft.com/office/officeart/2005/8/layout/lProcess2"/>
    <dgm:cxn modelId="{C64F5B28-29B4-1F4B-AC87-1B3FD1B7C945}" type="presParOf" srcId="{695A0204-3A7F-7747-9C92-D87A56BFF966}" destId="{83F2E5BF-5EB2-E54E-8243-49988372F25B}" srcOrd="1" destOrd="0" presId="urn:microsoft.com/office/officeart/2005/8/layout/lProcess2"/>
    <dgm:cxn modelId="{B3A9762A-4AB3-0F4A-8D08-288BBA033495}" type="presParOf" srcId="{695A0204-3A7F-7747-9C92-D87A56BFF966}" destId="{E7A9C1C9-735D-AF45-A44E-B2ABD057746C}" srcOrd="2" destOrd="0" presId="urn:microsoft.com/office/officeart/2005/8/layout/lProcess2"/>
    <dgm:cxn modelId="{F27A4AE7-E9D7-E74F-8A78-0AE98D59430B}" type="presParOf" srcId="{E7A9C1C9-735D-AF45-A44E-B2ABD057746C}" destId="{6BBE313E-B196-2E45-93A4-3377BC275122}" srcOrd="0" destOrd="0" presId="urn:microsoft.com/office/officeart/2005/8/layout/lProcess2"/>
    <dgm:cxn modelId="{59EA0906-26FB-FD44-81C3-5489544F75B0}" type="presParOf" srcId="{E7A9C1C9-735D-AF45-A44E-B2ABD057746C}" destId="{0554D98E-C589-474F-ACA0-5734D556C815}" srcOrd="1" destOrd="0" presId="urn:microsoft.com/office/officeart/2005/8/layout/lProcess2"/>
    <dgm:cxn modelId="{BB0F8BAB-CD3E-8743-83F9-649DA605FE43}" type="presParOf" srcId="{E7A9C1C9-735D-AF45-A44E-B2ABD057746C}" destId="{2512112A-C7C2-124A-922E-99CD04B86834}" srcOrd="2" destOrd="0" presId="urn:microsoft.com/office/officeart/2005/8/layout/lProcess2"/>
    <dgm:cxn modelId="{5068256E-331C-E84B-9547-7A6CA89042EE}" type="presParOf" srcId="{2512112A-C7C2-124A-922E-99CD04B86834}" destId="{B71D4BD7-D01D-8D48-984B-C2DF2744FB82}" srcOrd="0" destOrd="0" presId="urn:microsoft.com/office/officeart/2005/8/layout/lProcess2"/>
    <dgm:cxn modelId="{8E005868-03A2-6640-947B-57A72DBB7A56}" type="presParOf" srcId="{B71D4BD7-D01D-8D48-984B-C2DF2744FB82}" destId="{0CDD81D9-59E2-FA4F-A897-365398792F4B}" srcOrd="0" destOrd="0" presId="urn:microsoft.com/office/officeart/2005/8/layout/lProcess2"/>
    <dgm:cxn modelId="{CA68151B-1D8A-0848-9419-97AA3FC633C0}" type="presParOf" srcId="{B71D4BD7-D01D-8D48-984B-C2DF2744FB82}" destId="{8F81E02D-D056-724E-BB20-2DCC659F7E46}" srcOrd="1" destOrd="0" presId="urn:microsoft.com/office/officeart/2005/8/layout/lProcess2"/>
    <dgm:cxn modelId="{15CCFD98-686F-A14C-8A28-A13109A7AA4A}" type="presParOf" srcId="{B71D4BD7-D01D-8D48-984B-C2DF2744FB82}" destId="{5C5BAE91-A253-B648-BBDB-840B9354E96A}" srcOrd="2" destOrd="0" presId="urn:microsoft.com/office/officeart/2005/8/layout/lProcess2"/>
    <dgm:cxn modelId="{7598F397-8728-284B-8E52-01D07B7E7071}" type="presParOf" srcId="{B71D4BD7-D01D-8D48-984B-C2DF2744FB82}" destId="{29EC1E8E-E3EF-5045-A598-10E6865C718D}" srcOrd="3" destOrd="0" presId="urn:microsoft.com/office/officeart/2005/8/layout/lProcess2"/>
    <dgm:cxn modelId="{E63437FD-5F05-FB44-9DB7-05BB1056261E}" type="presParOf" srcId="{B71D4BD7-D01D-8D48-984B-C2DF2744FB82}" destId="{FB75A3C1-5952-C94A-ACDE-4F99CDB049C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A38093-CB9C-6D43-823C-9B266B6F0839}"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9BA8135E-0D51-DC43-AD6C-11087D5D34B0}">
      <dgm:prSet phldrT="[Text]" custT="1"/>
      <dgm:spPr/>
      <dgm:t>
        <a:bodyPr/>
        <a:lstStyle/>
        <a:p>
          <a:r>
            <a:rPr lang="en-US" sz="2400" dirty="0"/>
            <a:t>Enable SNMP</a:t>
          </a:r>
        </a:p>
      </dgm:t>
    </dgm:pt>
    <dgm:pt modelId="{8E04D8AD-8126-904E-BC0E-3086F79B5A62}" type="parTrans" cxnId="{87DD3179-F35D-6A49-B92F-EFC949D8F304}">
      <dgm:prSet/>
      <dgm:spPr/>
      <dgm:t>
        <a:bodyPr/>
        <a:lstStyle/>
        <a:p>
          <a:endParaRPr lang="en-US"/>
        </a:p>
      </dgm:t>
    </dgm:pt>
    <dgm:pt modelId="{AB0EB2DC-BA65-2D44-8DDA-8F900834C3F0}" type="sibTrans" cxnId="{87DD3179-F35D-6A49-B92F-EFC949D8F304}">
      <dgm:prSet/>
      <dgm:spPr/>
      <dgm:t>
        <a:bodyPr/>
        <a:lstStyle/>
        <a:p>
          <a:endParaRPr lang="en-US"/>
        </a:p>
      </dgm:t>
    </dgm:pt>
    <dgm:pt modelId="{7EE0F75E-40E5-5145-880F-F87C22C94F31}">
      <dgm:prSet phldrT="[Text]" custT="1"/>
      <dgm:spPr/>
      <dgm:t>
        <a:bodyPr/>
        <a:lstStyle/>
        <a:p>
          <a:r>
            <a:rPr lang="en-US" sz="2400" dirty="0"/>
            <a:t>Reboot Device</a:t>
          </a:r>
        </a:p>
      </dgm:t>
    </dgm:pt>
    <dgm:pt modelId="{76505F27-328F-DE4B-9452-E96160F1E78D}" type="parTrans" cxnId="{B93CDB74-D2B9-A847-9A3B-272FF1DE5508}">
      <dgm:prSet/>
      <dgm:spPr/>
      <dgm:t>
        <a:bodyPr/>
        <a:lstStyle/>
        <a:p>
          <a:endParaRPr lang="en-US"/>
        </a:p>
      </dgm:t>
    </dgm:pt>
    <dgm:pt modelId="{3025C618-FF5E-104A-9277-559CF3A8A4E6}" type="sibTrans" cxnId="{B93CDB74-D2B9-A847-9A3B-272FF1DE5508}">
      <dgm:prSet/>
      <dgm:spPr/>
      <dgm:t>
        <a:bodyPr/>
        <a:lstStyle/>
        <a:p>
          <a:endParaRPr lang="en-US"/>
        </a:p>
      </dgm:t>
    </dgm:pt>
    <dgm:pt modelId="{EB18D861-1DA3-A841-A840-ED1F34811CBE}" type="pres">
      <dgm:prSet presAssocID="{AAA38093-CB9C-6D43-823C-9B266B6F0839}" presName="Name0" presStyleCnt="0">
        <dgm:presLayoutVars>
          <dgm:dir/>
          <dgm:resizeHandles val="exact"/>
        </dgm:presLayoutVars>
      </dgm:prSet>
      <dgm:spPr/>
    </dgm:pt>
    <dgm:pt modelId="{8C26D104-15A2-1048-AA6D-654392E5A12F}" type="pres">
      <dgm:prSet presAssocID="{9BA8135E-0D51-DC43-AD6C-11087D5D34B0}" presName="compNode" presStyleCnt="0"/>
      <dgm:spPr/>
    </dgm:pt>
    <dgm:pt modelId="{99BA5E2F-C6FA-AB42-AE50-1DD4333137D5}" type="pres">
      <dgm:prSet presAssocID="{9BA8135E-0D51-DC43-AD6C-11087D5D34B0}" presName="pictRect" presStyleLbl="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2" r="-112"/>
          </a:stretch>
        </a:blipFill>
        <a:ln>
          <a:solidFill>
            <a:schemeClr val="bg1"/>
          </a:solidFill>
        </a:ln>
      </dgm:spPr>
    </dgm:pt>
    <dgm:pt modelId="{1BC6E0D2-8CAE-274B-9F87-A43CC2F02D92}" type="pres">
      <dgm:prSet presAssocID="{9BA8135E-0D51-DC43-AD6C-11087D5D34B0}" presName="textRect" presStyleLbl="revTx" presStyleIdx="0" presStyleCnt="2">
        <dgm:presLayoutVars>
          <dgm:bulletEnabled val="1"/>
        </dgm:presLayoutVars>
      </dgm:prSet>
      <dgm:spPr/>
    </dgm:pt>
    <dgm:pt modelId="{DC428FBA-7DD4-EB4B-ADC3-2B63D12AA246}" type="pres">
      <dgm:prSet presAssocID="{AB0EB2DC-BA65-2D44-8DDA-8F900834C3F0}" presName="sibTrans" presStyleLbl="sibTrans2D1" presStyleIdx="0" presStyleCnt="0"/>
      <dgm:spPr/>
    </dgm:pt>
    <dgm:pt modelId="{D0692AEA-8E48-204F-9B88-BAB4335B2B82}" type="pres">
      <dgm:prSet presAssocID="{7EE0F75E-40E5-5145-880F-F87C22C94F31}" presName="compNode" presStyleCnt="0"/>
      <dgm:spPr/>
    </dgm:pt>
    <dgm:pt modelId="{562B99B8-A25C-A24C-9F61-9901D2AD67C2}" type="pres">
      <dgm:prSet presAssocID="{7EE0F75E-40E5-5145-880F-F87C22C94F31}" presName="pictRect" presStyleLbl="nod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455" r="-27545"/>
          </a:stretch>
        </a:blipFill>
        <a:ln>
          <a:solidFill>
            <a:schemeClr val="bg1"/>
          </a:solidFill>
        </a:ln>
      </dgm:spPr>
    </dgm:pt>
    <dgm:pt modelId="{D5C1F67B-EA3E-F646-AE50-986E05414656}" type="pres">
      <dgm:prSet presAssocID="{7EE0F75E-40E5-5145-880F-F87C22C94F31}" presName="textRect" presStyleLbl="revTx" presStyleIdx="1" presStyleCnt="2">
        <dgm:presLayoutVars>
          <dgm:bulletEnabled val="1"/>
        </dgm:presLayoutVars>
      </dgm:prSet>
      <dgm:spPr/>
    </dgm:pt>
  </dgm:ptLst>
  <dgm:cxnLst>
    <dgm:cxn modelId="{B93CDB74-D2B9-A847-9A3B-272FF1DE5508}" srcId="{AAA38093-CB9C-6D43-823C-9B266B6F0839}" destId="{7EE0F75E-40E5-5145-880F-F87C22C94F31}" srcOrd="1" destOrd="0" parTransId="{76505F27-328F-DE4B-9452-E96160F1E78D}" sibTransId="{3025C618-FF5E-104A-9277-559CF3A8A4E6}"/>
    <dgm:cxn modelId="{14C6E077-F5A7-1E44-B3C2-F5D9D7989E25}" type="presOf" srcId="{7EE0F75E-40E5-5145-880F-F87C22C94F31}" destId="{D5C1F67B-EA3E-F646-AE50-986E05414656}" srcOrd="0" destOrd="0" presId="urn:microsoft.com/office/officeart/2005/8/layout/pList1"/>
    <dgm:cxn modelId="{87DD3179-F35D-6A49-B92F-EFC949D8F304}" srcId="{AAA38093-CB9C-6D43-823C-9B266B6F0839}" destId="{9BA8135E-0D51-DC43-AD6C-11087D5D34B0}" srcOrd="0" destOrd="0" parTransId="{8E04D8AD-8126-904E-BC0E-3086F79B5A62}" sibTransId="{AB0EB2DC-BA65-2D44-8DDA-8F900834C3F0}"/>
    <dgm:cxn modelId="{E8A5679A-9B8C-8548-BFFA-79B27BE34F49}" type="presOf" srcId="{AAA38093-CB9C-6D43-823C-9B266B6F0839}" destId="{EB18D861-1DA3-A841-A840-ED1F34811CBE}" srcOrd="0" destOrd="0" presId="urn:microsoft.com/office/officeart/2005/8/layout/pList1"/>
    <dgm:cxn modelId="{4B0646E9-6BAF-334A-8275-CA029CEF7EDF}" type="presOf" srcId="{9BA8135E-0D51-DC43-AD6C-11087D5D34B0}" destId="{1BC6E0D2-8CAE-274B-9F87-A43CC2F02D92}" srcOrd="0" destOrd="0" presId="urn:microsoft.com/office/officeart/2005/8/layout/pList1"/>
    <dgm:cxn modelId="{4E33C3FB-C931-A948-9BE2-CEF932EC4D46}" type="presOf" srcId="{AB0EB2DC-BA65-2D44-8DDA-8F900834C3F0}" destId="{DC428FBA-7DD4-EB4B-ADC3-2B63D12AA246}" srcOrd="0" destOrd="0" presId="urn:microsoft.com/office/officeart/2005/8/layout/pList1"/>
    <dgm:cxn modelId="{B8FD52ED-4BA3-A945-AA8B-749A88842B81}" type="presParOf" srcId="{EB18D861-1DA3-A841-A840-ED1F34811CBE}" destId="{8C26D104-15A2-1048-AA6D-654392E5A12F}" srcOrd="0" destOrd="0" presId="urn:microsoft.com/office/officeart/2005/8/layout/pList1"/>
    <dgm:cxn modelId="{9E92BD3C-3E5E-A24B-AC68-E87EEE8715EA}" type="presParOf" srcId="{8C26D104-15A2-1048-AA6D-654392E5A12F}" destId="{99BA5E2F-C6FA-AB42-AE50-1DD4333137D5}" srcOrd="0" destOrd="0" presId="urn:microsoft.com/office/officeart/2005/8/layout/pList1"/>
    <dgm:cxn modelId="{9DA5A3AF-2A89-6649-AFCF-99301669AAC0}" type="presParOf" srcId="{8C26D104-15A2-1048-AA6D-654392E5A12F}" destId="{1BC6E0D2-8CAE-274B-9F87-A43CC2F02D92}" srcOrd="1" destOrd="0" presId="urn:microsoft.com/office/officeart/2005/8/layout/pList1"/>
    <dgm:cxn modelId="{0736B617-CC73-8745-AE5C-822DFD914E40}" type="presParOf" srcId="{EB18D861-1DA3-A841-A840-ED1F34811CBE}" destId="{DC428FBA-7DD4-EB4B-ADC3-2B63D12AA246}" srcOrd="1" destOrd="0" presId="urn:microsoft.com/office/officeart/2005/8/layout/pList1"/>
    <dgm:cxn modelId="{55FF8FDA-FDC4-2D47-AAA9-44DA80C0DEA9}" type="presParOf" srcId="{EB18D861-1DA3-A841-A840-ED1F34811CBE}" destId="{D0692AEA-8E48-204F-9B88-BAB4335B2B82}" srcOrd="2" destOrd="0" presId="urn:microsoft.com/office/officeart/2005/8/layout/pList1"/>
    <dgm:cxn modelId="{E865BF19-DA54-7F46-8FD4-C89DB037C060}" type="presParOf" srcId="{D0692AEA-8E48-204F-9B88-BAB4335B2B82}" destId="{562B99B8-A25C-A24C-9F61-9901D2AD67C2}" srcOrd="0" destOrd="0" presId="urn:microsoft.com/office/officeart/2005/8/layout/pList1"/>
    <dgm:cxn modelId="{2117528A-9825-0641-8BD8-1F6796C23F64}" type="presParOf" srcId="{D0692AEA-8E48-204F-9B88-BAB4335B2B82}" destId="{D5C1F67B-EA3E-F646-AE50-986E0541465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09B1F-3A41-394A-B250-220313664FCE}">
      <dsp:nvSpPr>
        <dsp:cNvPr id="0" name=""/>
        <dsp:cNvSpPr/>
      </dsp:nvSpPr>
      <dsp:spPr>
        <a:xfrm>
          <a:off x="0" y="160945"/>
          <a:ext cx="2571749" cy="1543050"/>
        </a:xfrm>
        <a:prstGeom prst="roundRect">
          <a:avLst/>
        </a:prstGeom>
        <a:solidFill>
          <a:srgbClr val="094E78"/>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solidFill>
                <a:schemeClr val="bg1"/>
              </a:solidFill>
            </a:rPr>
            <a:t>Thiago Alves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chemeClr val="bg1"/>
              </a:solidFill>
            </a:rPr>
            <a:t>University of Alabama</a:t>
          </a:r>
          <a:endParaRPr lang="en-US" sz="1300" kern="1200" dirty="0">
            <a:solidFill>
              <a:schemeClr val="bg1"/>
            </a:solidFill>
          </a:endParaRPr>
        </a:p>
      </dsp:txBody>
      <dsp:txXfrm>
        <a:off x="75325" y="236270"/>
        <a:ext cx="2421099" cy="1392400"/>
      </dsp:txXfrm>
    </dsp:sp>
    <dsp:sp modelId="{E8CB0E7C-8444-EB4E-96B8-1B619EB1E8B3}">
      <dsp:nvSpPr>
        <dsp:cNvPr id="0" name=""/>
        <dsp:cNvSpPr/>
      </dsp:nvSpPr>
      <dsp:spPr>
        <a:xfrm>
          <a:off x="2828925" y="160945"/>
          <a:ext cx="2571749" cy="1543050"/>
        </a:xfrm>
        <a:prstGeom prst="roundRect">
          <a:avLst/>
        </a:prstGeom>
        <a:solidFill>
          <a:schemeClr val="accent2">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solidFill>
                <a:schemeClr val="bg1"/>
              </a:solidFill>
            </a:rPr>
            <a:t>Mark </a:t>
          </a:r>
          <a:r>
            <a:rPr lang="en-US" sz="1800" b="1" kern="1200" dirty="0" err="1">
              <a:solidFill>
                <a:schemeClr val="bg1"/>
              </a:solidFill>
            </a:rPr>
            <a:t>Gondree</a:t>
          </a:r>
          <a:r>
            <a:rPr lang="en-US" sz="1800" b="1" kern="1200" dirty="0">
              <a:solidFill>
                <a:schemeClr val="bg1"/>
              </a:solidFill>
            </a:rPr>
            <a:t>, Francisco </a:t>
          </a:r>
          <a:r>
            <a:rPr lang="en-US" sz="1800" b="1" kern="1200" dirty="0" err="1">
              <a:solidFill>
                <a:schemeClr val="bg1"/>
              </a:solidFill>
            </a:rPr>
            <a:t>Tacliad</a:t>
          </a:r>
          <a:r>
            <a:rPr lang="en-US" sz="1800" b="1" kern="1200" dirty="0">
              <a:solidFill>
                <a:schemeClr val="bg1"/>
              </a:solidFill>
            </a:rPr>
            <a:t>, and Thuy Nguyen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chemeClr val="bg1"/>
              </a:solidFill>
            </a:rPr>
            <a:t>Sonoma State University &amp; Naval Postgraduate School</a:t>
          </a:r>
          <a:endParaRPr lang="en-US" sz="1300" kern="1200" dirty="0">
            <a:solidFill>
              <a:schemeClr val="bg1"/>
            </a:solidFill>
          </a:endParaRPr>
        </a:p>
      </dsp:txBody>
      <dsp:txXfrm>
        <a:off x="2904250" y="236270"/>
        <a:ext cx="2421099" cy="1392400"/>
      </dsp:txXfrm>
    </dsp:sp>
    <dsp:sp modelId="{72FC62A4-87B5-114B-A2AF-98E1AC3431D7}">
      <dsp:nvSpPr>
        <dsp:cNvPr id="0" name=""/>
        <dsp:cNvSpPr/>
      </dsp:nvSpPr>
      <dsp:spPr>
        <a:xfrm>
          <a:off x="5657849" y="160945"/>
          <a:ext cx="2571749" cy="1543050"/>
        </a:xfrm>
        <a:prstGeom prst="roundRect">
          <a:avLst/>
        </a:prstGeom>
        <a:solidFill>
          <a:srgbClr val="094E78"/>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solidFill>
                <a:schemeClr val="bg1"/>
              </a:solidFill>
            </a:rPr>
            <a:t>Patrick DeSantis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chemeClr val="bg1"/>
              </a:solidFill>
            </a:rPr>
            <a:t>Cisco Talos</a:t>
          </a:r>
          <a:endParaRPr lang="en-US" sz="1300" kern="1200" dirty="0">
            <a:solidFill>
              <a:schemeClr val="bg1"/>
            </a:solidFill>
          </a:endParaRPr>
        </a:p>
      </dsp:txBody>
      <dsp:txXfrm>
        <a:off x="5733174" y="236270"/>
        <a:ext cx="2421099" cy="1392400"/>
      </dsp:txXfrm>
    </dsp:sp>
    <dsp:sp modelId="{2590E802-AC18-3540-8604-96137A712EB2}">
      <dsp:nvSpPr>
        <dsp:cNvPr id="0" name=""/>
        <dsp:cNvSpPr/>
      </dsp:nvSpPr>
      <dsp:spPr>
        <a:xfrm>
          <a:off x="0" y="1961170"/>
          <a:ext cx="2571749" cy="1543050"/>
        </a:xfrm>
        <a:prstGeom prst="roundRect">
          <a:avLst/>
        </a:prstGeom>
        <a:solidFill>
          <a:schemeClr val="accent2">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solidFill>
                <a:srgbClr val="D1D3D4"/>
              </a:solidFill>
            </a:rPr>
            <a:t>Matthew </a:t>
          </a:r>
          <a:r>
            <a:rPr lang="en-US" sz="1800" b="1" kern="1200" dirty="0" err="1">
              <a:solidFill>
                <a:srgbClr val="D1D3D4"/>
              </a:solidFill>
            </a:rPr>
            <a:t>Luallen</a:t>
          </a:r>
          <a:r>
            <a:rPr lang="en-US" sz="1800" b="1" kern="1200" dirty="0">
              <a:solidFill>
                <a:srgbClr val="D1D3D4"/>
              </a:solidFill>
            </a:rPr>
            <a:t>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rgbClr val="D1D3D4"/>
              </a:solidFill>
            </a:rPr>
            <a:t> </a:t>
          </a:r>
          <a:r>
            <a:rPr lang="en-US" sz="1300" b="1" kern="1200" dirty="0" err="1">
              <a:solidFill>
                <a:srgbClr val="D1D3D4"/>
              </a:solidFill>
            </a:rPr>
            <a:t>Cybati</a:t>
          </a:r>
          <a:r>
            <a:rPr lang="en-US" sz="1300" b="1" kern="1200" dirty="0">
              <a:solidFill>
                <a:srgbClr val="D1D3D4"/>
              </a:solidFill>
            </a:rPr>
            <a:t> </a:t>
          </a:r>
          <a:endParaRPr lang="en-US" sz="1300" kern="1200" dirty="0">
            <a:solidFill>
              <a:srgbClr val="D1D3D4"/>
            </a:solidFill>
          </a:endParaRPr>
        </a:p>
      </dsp:txBody>
      <dsp:txXfrm>
        <a:off x="75325" y="2036495"/>
        <a:ext cx="2421099" cy="1392400"/>
      </dsp:txXfrm>
    </dsp:sp>
    <dsp:sp modelId="{4D279454-F440-9E4F-935F-9E226DAB844B}">
      <dsp:nvSpPr>
        <dsp:cNvPr id="0" name=""/>
        <dsp:cNvSpPr/>
      </dsp:nvSpPr>
      <dsp:spPr>
        <a:xfrm>
          <a:off x="2828925" y="1961170"/>
          <a:ext cx="2571749" cy="1543050"/>
        </a:xfrm>
        <a:prstGeom prst="roundRect">
          <a:avLst/>
        </a:prstGeom>
        <a:solidFill>
          <a:srgbClr val="094E78"/>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err="1">
              <a:solidFill>
                <a:schemeClr val="bg1"/>
              </a:solidFill>
            </a:rPr>
            <a:t>Eyal</a:t>
          </a:r>
          <a:r>
            <a:rPr lang="en-US" sz="1800" b="1" kern="1200" dirty="0">
              <a:solidFill>
                <a:schemeClr val="bg1"/>
              </a:solidFill>
            </a:rPr>
            <a:t> </a:t>
          </a:r>
          <a:r>
            <a:rPr lang="en-US" sz="1800" b="1" kern="1200" dirty="0" err="1">
              <a:solidFill>
                <a:schemeClr val="bg1"/>
              </a:solidFill>
            </a:rPr>
            <a:t>Udassin</a:t>
          </a:r>
          <a:r>
            <a:rPr lang="en-US" sz="1800" b="1" kern="1200" dirty="0">
              <a:solidFill>
                <a:schemeClr val="bg1"/>
              </a:solidFill>
            </a:rPr>
            <a:t>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chemeClr val="bg1"/>
              </a:solidFill>
            </a:rPr>
            <a:t> C4 Security</a:t>
          </a:r>
        </a:p>
      </dsp:txBody>
      <dsp:txXfrm>
        <a:off x="2904250" y="2036495"/>
        <a:ext cx="2421099" cy="1392400"/>
      </dsp:txXfrm>
    </dsp:sp>
    <dsp:sp modelId="{7E702CA3-1A64-B044-A4C4-3077CA71D8E9}">
      <dsp:nvSpPr>
        <dsp:cNvPr id="0" name=""/>
        <dsp:cNvSpPr/>
      </dsp:nvSpPr>
      <dsp:spPr>
        <a:xfrm>
          <a:off x="5657849" y="1961170"/>
          <a:ext cx="2571749" cy="1543050"/>
        </a:xfrm>
        <a:prstGeom prst="roundRect">
          <a:avLst/>
        </a:prstGeom>
        <a:solidFill>
          <a:schemeClr val="accent2">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solidFill>
                <a:srgbClr val="D1D3D4"/>
              </a:solidFill>
            </a:rPr>
            <a:t>Ruben </a:t>
          </a:r>
          <a:r>
            <a:rPr lang="en-US" sz="1800" b="1" kern="1200" dirty="0" err="1">
              <a:solidFill>
                <a:srgbClr val="D1D3D4"/>
              </a:solidFill>
            </a:rPr>
            <a:t>Santamarta</a:t>
          </a:r>
          <a:r>
            <a:rPr lang="en-US" sz="1800" b="1" kern="1200" dirty="0">
              <a:solidFill>
                <a:srgbClr val="D1D3D4"/>
              </a:solidFill>
            </a:rPr>
            <a:t> and K. Reid Wightman </a:t>
          </a:r>
        </a:p>
        <a:p>
          <a:pPr marL="0" lvl="0" indent="0" algn="ctr" defTabSz="800100">
            <a:lnSpc>
              <a:spcPct val="90000"/>
            </a:lnSpc>
            <a:spcBef>
              <a:spcPct val="0"/>
            </a:spcBef>
            <a:spcAft>
              <a:spcPct val="35000"/>
            </a:spcAft>
            <a:buFont typeface="Arial" panose="020B0604020202020204" pitchFamily="34" charset="0"/>
            <a:buNone/>
          </a:pPr>
          <a:r>
            <a:rPr lang="en-US" sz="1300" b="1" kern="1200" dirty="0">
              <a:solidFill>
                <a:srgbClr val="D1D3D4"/>
              </a:solidFill>
            </a:rPr>
            <a:t> </a:t>
          </a:r>
          <a:r>
            <a:rPr lang="en-US" sz="1300" b="1" kern="1200" dirty="0" err="1">
              <a:solidFill>
                <a:srgbClr val="D1D3D4"/>
              </a:solidFill>
            </a:rPr>
            <a:t>Digitalbond</a:t>
          </a:r>
          <a:r>
            <a:rPr lang="en-US" sz="1300" b="1" kern="1200" dirty="0">
              <a:solidFill>
                <a:srgbClr val="D1D3D4"/>
              </a:solidFill>
            </a:rPr>
            <a:t> </a:t>
          </a:r>
        </a:p>
      </dsp:txBody>
      <dsp:txXfrm>
        <a:off x="5733174" y="2036495"/>
        <a:ext cx="2421099" cy="13924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05588-BD47-0847-91E0-C238E80B4B8F}">
      <dsp:nvSpPr>
        <dsp:cNvPr id="0" name=""/>
        <dsp:cNvSpPr/>
      </dsp:nvSpPr>
      <dsp:spPr>
        <a:xfrm>
          <a:off x="4226" y="0"/>
          <a:ext cx="4065686" cy="2630467"/>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PCCC Read # 1</a:t>
          </a:r>
        </a:p>
      </dsp:txBody>
      <dsp:txXfrm>
        <a:off x="4226" y="0"/>
        <a:ext cx="4065686" cy="789140"/>
      </dsp:txXfrm>
    </dsp:sp>
    <dsp:sp modelId="{2D73410A-BE1A-B34F-A89E-3D5C5F4FC432}">
      <dsp:nvSpPr>
        <dsp:cNvPr id="0" name=""/>
        <dsp:cNvSpPr/>
      </dsp:nvSpPr>
      <dsp:spPr>
        <a:xfrm>
          <a:off x="410795" y="685154"/>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Byte Size: 0x50</a:t>
          </a:r>
        </a:p>
      </dsp:txBody>
      <dsp:txXfrm>
        <a:off x="419708" y="694067"/>
        <a:ext cx="3234723" cy="286482"/>
      </dsp:txXfrm>
    </dsp:sp>
    <dsp:sp modelId="{9E49BA48-86F1-1E4C-B23C-8C0AF2A8114B}">
      <dsp:nvSpPr>
        <dsp:cNvPr id="0" name=""/>
        <dsp:cNvSpPr/>
      </dsp:nvSpPr>
      <dsp:spPr>
        <a:xfrm>
          <a:off x="410795" y="1036279"/>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File Number: 0x01</a:t>
          </a:r>
        </a:p>
      </dsp:txBody>
      <dsp:txXfrm>
        <a:off x="419708" y="1045192"/>
        <a:ext cx="3234723" cy="286482"/>
      </dsp:txXfrm>
    </dsp:sp>
    <dsp:sp modelId="{490F0A87-B405-B346-8439-E77BA27F1CF2}">
      <dsp:nvSpPr>
        <dsp:cNvPr id="0" name=""/>
        <dsp:cNvSpPr/>
      </dsp:nvSpPr>
      <dsp:spPr>
        <a:xfrm>
          <a:off x="410795" y="1387404"/>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File Type: 0x49</a:t>
          </a:r>
        </a:p>
      </dsp:txBody>
      <dsp:txXfrm>
        <a:off x="419708" y="1396317"/>
        <a:ext cx="3234723" cy="286482"/>
      </dsp:txXfrm>
    </dsp:sp>
    <dsp:sp modelId="{43A9E48D-469D-D147-9DB4-9C5254A4AC26}">
      <dsp:nvSpPr>
        <dsp:cNvPr id="0" name=""/>
        <dsp:cNvSpPr/>
      </dsp:nvSpPr>
      <dsp:spPr>
        <a:xfrm>
          <a:off x="410795" y="1738529"/>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Element Number: 0x00</a:t>
          </a:r>
        </a:p>
      </dsp:txBody>
      <dsp:txXfrm>
        <a:off x="419708" y="1747442"/>
        <a:ext cx="3234723" cy="286482"/>
      </dsp:txXfrm>
    </dsp:sp>
    <dsp:sp modelId="{389339BA-1DFF-884E-B123-C6E20C84B5DD}">
      <dsp:nvSpPr>
        <dsp:cNvPr id="0" name=""/>
        <dsp:cNvSpPr/>
      </dsp:nvSpPr>
      <dsp:spPr>
        <a:xfrm>
          <a:off x="410795" y="2089654"/>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solidFill>
              <a:latin typeface="Exo 2"/>
              <a:ea typeface="+mn-ea"/>
              <a:cs typeface="+mn-cs"/>
            </a:rPr>
            <a:t>Sub-Element Number: 0x00</a:t>
          </a:r>
        </a:p>
      </dsp:txBody>
      <dsp:txXfrm>
        <a:off x="419708" y="2098567"/>
        <a:ext cx="3234723" cy="286482"/>
      </dsp:txXfrm>
    </dsp:sp>
    <dsp:sp modelId="{8C5B6D9E-91EE-AA41-BC59-8E04E71C8320}">
      <dsp:nvSpPr>
        <dsp:cNvPr id="0" name=""/>
        <dsp:cNvSpPr/>
      </dsp:nvSpPr>
      <dsp:spPr>
        <a:xfrm>
          <a:off x="4374839" y="0"/>
          <a:ext cx="4065686" cy="2630467"/>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PCCC Read # 2</a:t>
          </a:r>
        </a:p>
      </dsp:txBody>
      <dsp:txXfrm>
        <a:off x="4374839" y="0"/>
        <a:ext cx="4065686" cy="789140"/>
      </dsp:txXfrm>
    </dsp:sp>
    <dsp:sp modelId="{F348E28E-4CE3-4F4D-BE62-62F81BD3F0E3}">
      <dsp:nvSpPr>
        <dsp:cNvPr id="0" name=""/>
        <dsp:cNvSpPr/>
      </dsp:nvSpPr>
      <dsp:spPr>
        <a:xfrm>
          <a:off x="4781408" y="693191"/>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Byte Size: 0x50</a:t>
          </a:r>
        </a:p>
      </dsp:txBody>
      <dsp:txXfrm>
        <a:off x="4790321" y="702104"/>
        <a:ext cx="3234723" cy="286482"/>
      </dsp:txXfrm>
    </dsp:sp>
    <dsp:sp modelId="{9A8B920D-94D8-E44C-8069-1D599F1F5A4B}">
      <dsp:nvSpPr>
        <dsp:cNvPr id="0" name=""/>
        <dsp:cNvSpPr/>
      </dsp:nvSpPr>
      <dsp:spPr>
        <a:xfrm>
          <a:off x="4781408" y="1044316"/>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File Number: 0x01</a:t>
          </a:r>
        </a:p>
      </dsp:txBody>
      <dsp:txXfrm>
        <a:off x="4790321" y="1053229"/>
        <a:ext cx="3234723" cy="286482"/>
      </dsp:txXfrm>
    </dsp:sp>
    <dsp:sp modelId="{242075E4-0575-7A4A-8A3A-B3F082EAC903}">
      <dsp:nvSpPr>
        <dsp:cNvPr id="0" name=""/>
        <dsp:cNvSpPr/>
      </dsp:nvSpPr>
      <dsp:spPr>
        <a:xfrm>
          <a:off x="4781408" y="1395441"/>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File Type: 0x49</a:t>
          </a:r>
        </a:p>
      </dsp:txBody>
      <dsp:txXfrm>
        <a:off x="4790321" y="1404354"/>
        <a:ext cx="3234723" cy="286482"/>
      </dsp:txXfrm>
    </dsp:sp>
    <dsp:sp modelId="{E238EB6D-BEC3-0542-A6A7-68E1D227ABDA}">
      <dsp:nvSpPr>
        <dsp:cNvPr id="0" name=""/>
        <dsp:cNvSpPr/>
      </dsp:nvSpPr>
      <dsp:spPr>
        <a:xfrm>
          <a:off x="4781408" y="1746566"/>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Element Number: 0x00</a:t>
          </a:r>
        </a:p>
      </dsp:txBody>
      <dsp:txXfrm>
        <a:off x="4790321" y="1755479"/>
        <a:ext cx="3234723" cy="286482"/>
      </dsp:txXfrm>
    </dsp:sp>
    <dsp:sp modelId="{BDC2B055-4306-6F4B-B615-480A7949AE68}">
      <dsp:nvSpPr>
        <dsp:cNvPr id="0" name=""/>
        <dsp:cNvSpPr/>
      </dsp:nvSpPr>
      <dsp:spPr>
        <a:xfrm>
          <a:off x="4781408" y="2097691"/>
          <a:ext cx="3252549" cy="304308"/>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latin typeface="Exo 2"/>
              <a:ea typeface="+mn-ea"/>
              <a:cs typeface="+mn-cs"/>
            </a:rPr>
            <a:t>Sub-Element Number: 0x28</a:t>
          </a:r>
        </a:p>
      </dsp:txBody>
      <dsp:txXfrm>
        <a:off x="4790321" y="2106604"/>
        <a:ext cx="3234723" cy="286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A494-F4EA-E340-90B0-7E271F93CCFA}">
      <dsp:nvSpPr>
        <dsp:cNvPr id="0" name=""/>
        <dsp:cNvSpPr/>
      </dsp:nvSpPr>
      <dsp:spPr>
        <a:xfrm>
          <a:off x="3264" y="0"/>
          <a:ext cx="8223070" cy="436314"/>
        </a:xfrm>
        <a:prstGeom prst="roundRect">
          <a:avLst>
            <a:gd name="adj" fmla="val 10000"/>
          </a:avLst>
        </a:prstGeom>
        <a:solidFill>
          <a:schemeClr val="bg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PCCC Protected Typed Logical Read with Three Address Fields</a:t>
          </a:r>
        </a:p>
      </dsp:txBody>
      <dsp:txXfrm>
        <a:off x="16043" y="12779"/>
        <a:ext cx="8197512" cy="410756"/>
      </dsp:txXfrm>
    </dsp:sp>
    <dsp:sp modelId="{C36F0266-78F6-5A44-B4BF-021A7758756D}">
      <dsp:nvSpPr>
        <dsp:cNvPr id="0" name=""/>
        <dsp:cNvSpPr/>
      </dsp:nvSpPr>
      <dsp:spPr>
        <a:xfrm>
          <a:off x="3264" y="565677"/>
          <a:ext cx="853901"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CMD</a:t>
          </a:r>
        </a:p>
      </dsp:txBody>
      <dsp:txXfrm>
        <a:off x="16043" y="578456"/>
        <a:ext cx="828343" cy="410756"/>
      </dsp:txXfrm>
    </dsp:sp>
    <dsp:sp modelId="{649312D2-F779-734A-A717-64BD7F1A66CF}">
      <dsp:nvSpPr>
        <dsp:cNvPr id="0" name=""/>
        <dsp:cNvSpPr/>
      </dsp:nvSpPr>
      <dsp:spPr>
        <a:xfrm>
          <a:off x="928893" y="565677"/>
          <a:ext cx="174366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TNS</a:t>
          </a:r>
        </a:p>
      </dsp:txBody>
      <dsp:txXfrm>
        <a:off x="941672" y="578456"/>
        <a:ext cx="1718108" cy="410756"/>
      </dsp:txXfrm>
    </dsp:sp>
    <dsp:sp modelId="{5AFB4C41-0D53-8648-8A22-9E845E4DFF07}">
      <dsp:nvSpPr>
        <dsp:cNvPr id="0" name=""/>
        <dsp:cNvSpPr/>
      </dsp:nvSpPr>
      <dsp:spPr>
        <a:xfrm>
          <a:off x="928893" y="1130258"/>
          <a:ext cx="853901"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941672" y="1143037"/>
        <a:ext cx="828343" cy="410756"/>
      </dsp:txXfrm>
    </dsp:sp>
    <dsp:sp modelId="{6A484D81-FA50-BF40-8BF3-381F0BA0D6C9}">
      <dsp:nvSpPr>
        <dsp:cNvPr id="0" name=""/>
        <dsp:cNvSpPr/>
      </dsp:nvSpPr>
      <dsp:spPr>
        <a:xfrm>
          <a:off x="1818659" y="1130258"/>
          <a:ext cx="853901"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831438" y="1143037"/>
        <a:ext cx="828343" cy="410756"/>
      </dsp:txXfrm>
    </dsp:sp>
    <dsp:sp modelId="{58A7BEEA-39EB-784F-8990-E1AD0239B24B}">
      <dsp:nvSpPr>
        <dsp:cNvPr id="0" name=""/>
        <dsp:cNvSpPr/>
      </dsp:nvSpPr>
      <dsp:spPr>
        <a:xfrm>
          <a:off x="2744288" y="565677"/>
          <a:ext cx="853901"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FNC</a:t>
          </a:r>
        </a:p>
      </dsp:txBody>
      <dsp:txXfrm>
        <a:off x="2757067" y="578456"/>
        <a:ext cx="828343" cy="410756"/>
      </dsp:txXfrm>
    </dsp:sp>
    <dsp:sp modelId="{7CE66792-18C5-F143-A2EB-81E5A74DABAC}">
      <dsp:nvSpPr>
        <dsp:cNvPr id="0" name=""/>
        <dsp:cNvSpPr/>
      </dsp:nvSpPr>
      <dsp:spPr>
        <a:xfrm>
          <a:off x="3669917" y="565677"/>
          <a:ext cx="853901"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Byte Size</a:t>
          </a:r>
        </a:p>
      </dsp:txBody>
      <dsp:txXfrm>
        <a:off x="3682696" y="578456"/>
        <a:ext cx="828343" cy="410756"/>
      </dsp:txXfrm>
    </dsp:sp>
    <dsp:sp modelId="{64524277-3A78-DD4C-9C9F-775BA573BF0C}">
      <dsp:nvSpPr>
        <dsp:cNvPr id="0" name=""/>
        <dsp:cNvSpPr/>
      </dsp:nvSpPr>
      <dsp:spPr>
        <a:xfrm>
          <a:off x="4595546" y="565677"/>
          <a:ext cx="853901"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File Number</a:t>
          </a:r>
        </a:p>
      </dsp:txBody>
      <dsp:txXfrm>
        <a:off x="4608325" y="578456"/>
        <a:ext cx="828343" cy="410756"/>
      </dsp:txXfrm>
    </dsp:sp>
    <dsp:sp modelId="{424F91E7-0CC0-FB4B-A3F6-D4B9F72696E0}">
      <dsp:nvSpPr>
        <dsp:cNvPr id="0" name=""/>
        <dsp:cNvSpPr/>
      </dsp:nvSpPr>
      <dsp:spPr>
        <a:xfrm>
          <a:off x="5521175" y="565677"/>
          <a:ext cx="853901"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File Type</a:t>
          </a:r>
        </a:p>
      </dsp:txBody>
      <dsp:txXfrm>
        <a:off x="5533954" y="578456"/>
        <a:ext cx="828343" cy="410756"/>
      </dsp:txXfrm>
    </dsp:sp>
    <dsp:sp modelId="{FF873463-EF33-224B-9F76-8A500F62DD6D}">
      <dsp:nvSpPr>
        <dsp:cNvPr id="0" name=""/>
        <dsp:cNvSpPr/>
      </dsp:nvSpPr>
      <dsp:spPr>
        <a:xfrm>
          <a:off x="6446804" y="565677"/>
          <a:ext cx="853901"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Element Number</a:t>
          </a:r>
        </a:p>
      </dsp:txBody>
      <dsp:txXfrm>
        <a:off x="6459583" y="578456"/>
        <a:ext cx="828343" cy="410756"/>
      </dsp:txXfrm>
    </dsp:sp>
    <dsp:sp modelId="{8EE1454A-76F3-E74A-9248-21F161B2F4AF}">
      <dsp:nvSpPr>
        <dsp:cNvPr id="0" name=""/>
        <dsp:cNvSpPr/>
      </dsp:nvSpPr>
      <dsp:spPr>
        <a:xfrm>
          <a:off x="7372433" y="565677"/>
          <a:ext cx="853901"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solidFill>
            </a:rPr>
            <a:t>Sub-Element Number</a:t>
          </a:r>
        </a:p>
      </dsp:txBody>
      <dsp:txXfrm>
        <a:off x="7385212" y="578456"/>
        <a:ext cx="828343" cy="4107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05588-BD47-0847-91E0-C238E80B4B8F}">
      <dsp:nvSpPr>
        <dsp:cNvPr id="0" name=""/>
        <dsp:cNvSpPr/>
      </dsp:nvSpPr>
      <dsp:spPr>
        <a:xfrm>
          <a:off x="4226" y="0"/>
          <a:ext cx="4065686" cy="2655518"/>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PCCC Write # 1</a:t>
          </a:r>
        </a:p>
      </dsp:txBody>
      <dsp:txXfrm>
        <a:off x="4226" y="0"/>
        <a:ext cx="4065686" cy="796655"/>
      </dsp:txXfrm>
    </dsp:sp>
    <dsp:sp modelId="{2D73410A-BE1A-B34F-A89E-3D5C5F4FC432}">
      <dsp:nvSpPr>
        <dsp:cNvPr id="0" name=""/>
        <dsp:cNvSpPr/>
      </dsp:nvSpPr>
      <dsp:spPr>
        <a:xfrm>
          <a:off x="410795" y="699409"/>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0x50</a:t>
          </a:r>
        </a:p>
      </dsp:txBody>
      <dsp:txXfrm>
        <a:off x="418262" y="706876"/>
        <a:ext cx="3237615" cy="240017"/>
      </dsp:txXfrm>
    </dsp:sp>
    <dsp:sp modelId="{9E49BA48-86F1-1E4C-B23C-8C0AF2A8114B}">
      <dsp:nvSpPr>
        <dsp:cNvPr id="0" name=""/>
        <dsp:cNvSpPr/>
      </dsp:nvSpPr>
      <dsp:spPr>
        <a:xfrm>
          <a:off x="410795" y="993584"/>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0x01</a:t>
          </a:r>
        </a:p>
      </dsp:txBody>
      <dsp:txXfrm>
        <a:off x="418262" y="1001051"/>
        <a:ext cx="3237615" cy="240017"/>
      </dsp:txXfrm>
    </dsp:sp>
    <dsp:sp modelId="{490F0A87-B405-B346-8439-E77BA27F1CF2}">
      <dsp:nvSpPr>
        <dsp:cNvPr id="0" name=""/>
        <dsp:cNvSpPr/>
      </dsp:nvSpPr>
      <dsp:spPr>
        <a:xfrm>
          <a:off x="410795" y="1287760"/>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0x49</a:t>
          </a:r>
        </a:p>
      </dsp:txBody>
      <dsp:txXfrm>
        <a:off x="418262" y="1295227"/>
        <a:ext cx="3237615" cy="240017"/>
      </dsp:txXfrm>
    </dsp:sp>
    <dsp:sp modelId="{43A9E48D-469D-D147-9DB4-9C5254A4AC26}">
      <dsp:nvSpPr>
        <dsp:cNvPr id="0" name=""/>
        <dsp:cNvSpPr/>
      </dsp:nvSpPr>
      <dsp:spPr>
        <a:xfrm>
          <a:off x="410795" y="1581935"/>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sp:txBody>
      <dsp:txXfrm>
        <a:off x="418262" y="1589402"/>
        <a:ext cx="3237615" cy="240017"/>
      </dsp:txXfrm>
    </dsp:sp>
    <dsp:sp modelId="{389339BA-1DFF-884E-B123-C6E20C84B5DD}">
      <dsp:nvSpPr>
        <dsp:cNvPr id="0" name=""/>
        <dsp:cNvSpPr/>
      </dsp:nvSpPr>
      <dsp:spPr>
        <a:xfrm>
          <a:off x="410795" y="1876110"/>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0x00</a:t>
          </a:r>
        </a:p>
      </dsp:txBody>
      <dsp:txXfrm>
        <a:off x="418262" y="1883577"/>
        <a:ext cx="3237615" cy="240017"/>
      </dsp:txXfrm>
    </dsp:sp>
    <dsp:sp modelId="{3BDD2ECD-A3E8-254B-A3D1-1BEE87D1E6CA}">
      <dsp:nvSpPr>
        <dsp:cNvPr id="0" name=""/>
        <dsp:cNvSpPr/>
      </dsp:nvSpPr>
      <dsp:spPr>
        <a:xfrm>
          <a:off x="410795" y="2170285"/>
          <a:ext cx="3252549" cy="254951"/>
        </a:xfrm>
        <a:prstGeom prst="roundRect">
          <a:avLst>
            <a:gd name="adj" fmla="val 10000"/>
          </a:avLst>
        </a:prstGeom>
        <a:solidFill>
          <a:srgbClr val="ED6F09">
            <a:alpha val="90000"/>
          </a:srgb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a:t>
          </a:r>
        </a:p>
      </dsp:txBody>
      <dsp:txXfrm>
        <a:off x="418262" y="2177752"/>
        <a:ext cx="3237615" cy="240017"/>
      </dsp:txXfrm>
    </dsp:sp>
    <dsp:sp modelId="{8C5B6D9E-91EE-AA41-BC59-8E04E71C8320}">
      <dsp:nvSpPr>
        <dsp:cNvPr id="0" name=""/>
        <dsp:cNvSpPr/>
      </dsp:nvSpPr>
      <dsp:spPr>
        <a:xfrm>
          <a:off x="4374839" y="0"/>
          <a:ext cx="4065686" cy="2655518"/>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PCCC Write # 2</a:t>
          </a:r>
        </a:p>
      </dsp:txBody>
      <dsp:txXfrm>
        <a:off x="4374839" y="0"/>
        <a:ext cx="4065686" cy="796655"/>
      </dsp:txXfrm>
    </dsp:sp>
    <dsp:sp modelId="{F348E28E-4CE3-4F4D-BE62-62F81BD3F0E3}">
      <dsp:nvSpPr>
        <dsp:cNvPr id="0" name=""/>
        <dsp:cNvSpPr/>
      </dsp:nvSpPr>
      <dsp:spPr>
        <a:xfrm>
          <a:off x="4781408" y="699409"/>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0x50</a:t>
          </a:r>
        </a:p>
      </dsp:txBody>
      <dsp:txXfrm>
        <a:off x="4788875" y="706876"/>
        <a:ext cx="3237615" cy="240017"/>
      </dsp:txXfrm>
    </dsp:sp>
    <dsp:sp modelId="{9A8B920D-94D8-E44C-8069-1D599F1F5A4B}">
      <dsp:nvSpPr>
        <dsp:cNvPr id="0" name=""/>
        <dsp:cNvSpPr/>
      </dsp:nvSpPr>
      <dsp:spPr>
        <a:xfrm>
          <a:off x="4781408" y="993584"/>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0x01</a:t>
          </a:r>
        </a:p>
      </dsp:txBody>
      <dsp:txXfrm>
        <a:off x="4788875" y="1001051"/>
        <a:ext cx="3237615" cy="240017"/>
      </dsp:txXfrm>
    </dsp:sp>
    <dsp:sp modelId="{242075E4-0575-7A4A-8A3A-B3F082EAC903}">
      <dsp:nvSpPr>
        <dsp:cNvPr id="0" name=""/>
        <dsp:cNvSpPr/>
      </dsp:nvSpPr>
      <dsp:spPr>
        <a:xfrm>
          <a:off x="4781408" y="1287760"/>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0x49</a:t>
          </a:r>
        </a:p>
      </dsp:txBody>
      <dsp:txXfrm>
        <a:off x="4788875" y="1295227"/>
        <a:ext cx="3237615" cy="240017"/>
      </dsp:txXfrm>
    </dsp:sp>
    <dsp:sp modelId="{E238EB6D-BEC3-0542-A6A7-68E1D227ABDA}">
      <dsp:nvSpPr>
        <dsp:cNvPr id="0" name=""/>
        <dsp:cNvSpPr/>
      </dsp:nvSpPr>
      <dsp:spPr>
        <a:xfrm>
          <a:off x="4781408" y="1581935"/>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sp:txBody>
      <dsp:txXfrm>
        <a:off x="4788875" y="1589402"/>
        <a:ext cx="3237615" cy="240017"/>
      </dsp:txXfrm>
    </dsp:sp>
    <dsp:sp modelId="{BDC2B055-4306-6F4B-B615-480A7949AE68}">
      <dsp:nvSpPr>
        <dsp:cNvPr id="0" name=""/>
        <dsp:cNvSpPr/>
      </dsp:nvSpPr>
      <dsp:spPr>
        <a:xfrm>
          <a:off x="4781408" y="1876110"/>
          <a:ext cx="3252549" cy="254951"/>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0x28</a:t>
          </a:r>
        </a:p>
      </dsp:txBody>
      <dsp:txXfrm>
        <a:off x="4788875" y="1883577"/>
        <a:ext cx="3237615" cy="240017"/>
      </dsp:txXfrm>
    </dsp:sp>
    <dsp:sp modelId="{EF4CD549-AB8C-C24E-B061-A5D2CECDFA17}">
      <dsp:nvSpPr>
        <dsp:cNvPr id="0" name=""/>
        <dsp:cNvSpPr/>
      </dsp:nvSpPr>
      <dsp:spPr>
        <a:xfrm>
          <a:off x="4781408" y="2170285"/>
          <a:ext cx="3252549" cy="254951"/>
        </a:xfrm>
        <a:prstGeom prst="roundRect">
          <a:avLst>
            <a:gd name="adj" fmla="val 10000"/>
          </a:avLst>
        </a:prstGeom>
        <a:solidFill>
          <a:srgbClr val="ED6F09">
            <a:alpha val="90000"/>
          </a:srgb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a:t>
          </a:r>
        </a:p>
      </dsp:txBody>
      <dsp:txXfrm>
        <a:off x="4788875" y="2177752"/>
        <a:ext cx="3237615" cy="2400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A494-F4EA-E340-90B0-7E271F93CCFA}">
      <dsp:nvSpPr>
        <dsp:cNvPr id="0" name=""/>
        <dsp:cNvSpPr/>
      </dsp:nvSpPr>
      <dsp:spPr>
        <a:xfrm>
          <a:off x="3266" y="0"/>
          <a:ext cx="8223066" cy="436314"/>
        </a:xfrm>
        <a:prstGeom prst="roundRect">
          <a:avLst>
            <a:gd name="adj" fmla="val 10000"/>
          </a:avLst>
        </a:prstGeom>
        <a:solidFill>
          <a:schemeClr val="bg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PCCC Protected Typed Logical Write with Three Address Fields</a:t>
          </a:r>
        </a:p>
      </dsp:txBody>
      <dsp:txXfrm>
        <a:off x="16045" y="12779"/>
        <a:ext cx="8197508" cy="410756"/>
      </dsp:txXfrm>
    </dsp:sp>
    <dsp:sp modelId="{C36F0266-78F6-5A44-B4BF-021A7758756D}">
      <dsp:nvSpPr>
        <dsp:cNvPr id="0" name=""/>
        <dsp:cNvSpPr/>
      </dsp:nvSpPr>
      <dsp:spPr>
        <a:xfrm>
          <a:off x="3266"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CMD</a:t>
          </a:r>
        </a:p>
      </dsp:txBody>
      <dsp:txXfrm>
        <a:off x="16045" y="578456"/>
        <a:ext cx="741948" cy="410756"/>
      </dsp:txXfrm>
    </dsp:sp>
    <dsp:sp modelId="{649312D2-F779-734A-A717-64BD7F1A66CF}">
      <dsp:nvSpPr>
        <dsp:cNvPr id="0" name=""/>
        <dsp:cNvSpPr/>
      </dsp:nvSpPr>
      <dsp:spPr>
        <a:xfrm>
          <a:off x="835244" y="565677"/>
          <a:ext cx="1567248"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TNS</a:t>
          </a:r>
        </a:p>
      </dsp:txBody>
      <dsp:txXfrm>
        <a:off x="848023" y="578456"/>
        <a:ext cx="1541690" cy="410756"/>
      </dsp:txXfrm>
    </dsp:sp>
    <dsp:sp modelId="{5AFB4C41-0D53-8648-8A22-9E845E4DFF07}">
      <dsp:nvSpPr>
        <dsp:cNvPr id="0" name=""/>
        <dsp:cNvSpPr/>
      </dsp:nvSpPr>
      <dsp:spPr>
        <a:xfrm>
          <a:off x="835244" y="1130258"/>
          <a:ext cx="767506"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48023" y="1143037"/>
        <a:ext cx="741948" cy="410756"/>
      </dsp:txXfrm>
    </dsp:sp>
    <dsp:sp modelId="{6A484D81-FA50-BF40-8BF3-381F0BA0D6C9}">
      <dsp:nvSpPr>
        <dsp:cNvPr id="0" name=""/>
        <dsp:cNvSpPr/>
      </dsp:nvSpPr>
      <dsp:spPr>
        <a:xfrm>
          <a:off x="1634986" y="1130258"/>
          <a:ext cx="767506"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647765" y="1143037"/>
        <a:ext cx="741948" cy="410756"/>
      </dsp:txXfrm>
    </dsp:sp>
    <dsp:sp modelId="{58A7BEEA-39EB-784F-8990-E1AD0239B24B}">
      <dsp:nvSpPr>
        <dsp:cNvPr id="0" name=""/>
        <dsp:cNvSpPr/>
      </dsp:nvSpPr>
      <dsp:spPr>
        <a:xfrm>
          <a:off x="2466963"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FNC</a:t>
          </a:r>
        </a:p>
      </dsp:txBody>
      <dsp:txXfrm>
        <a:off x="2479742" y="578456"/>
        <a:ext cx="741948" cy="410756"/>
      </dsp:txXfrm>
    </dsp:sp>
    <dsp:sp modelId="{7CE66792-18C5-F143-A2EB-81E5A74DABAC}">
      <dsp:nvSpPr>
        <dsp:cNvPr id="0" name=""/>
        <dsp:cNvSpPr/>
      </dsp:nvSpPr>
      <dsp:spPr>
        <a:xfrm>
          <a:off x="3298940"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Byte Size</a:t>
          </a:r>
        </a:p>
      </dsp:txBody>
      <dsp:txXfrm>
        <a:off x="3311719" y="578456"/>
        <a:ext cx="741948" cy="410756"/>
      </dsp:txXfrm>
    </dsp:sp>
    <dsp:sp modelId="{64524277-3A78-DD4C-9C9F-775BA573BF0C}">
      <dsp:nvSpPr>
        <dsp:cNvPr id="0" name=""/>
        <dsp:cNvSpPr/>
      </dsp:nvSpPr>
      <dsp:spPr>
        <a:xfrm>
          <a:off x="4130917"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File Number</a:t>
          </a:r>
        </a:p>
      </dsp:txBody>
      <dsp:txXfrm>
        <a:off x="4143696" y="578456"/>
        <a:ext cx="741948" cy="410756"/>
      </dsp:txXfrm>
    </dsp:sp>
    <dsp:sp modelId="{424F91E7-0CC0-FB4B-A3F6-D4B9F72696E0}">
      <dsp:nvSpPr>
        <dsp:cNvPr id="0" name=""/>
        <dsp:cNvSpPr/>
      </dsp:nvSpPr>
      <dsp:spPr>
        <a:xfrm>
          <a:off x="4962894"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File Type</a:t>
          </a:r>
        </a:p>
      </dsp:txBody>
      <dsp:txXfrm>
        <a:off x="4975673" y="578456"/>
        <a:ext cx="741948" cy="410756"/>
      </dsp:txXfrm>
    </dsp:sp>
    <dsp:sp modelId="{FF873463-EF33-224B-9F76-8A500F62DD6D}">
      <dsp:nvSpPr>
        <dsp:cNvPr id="0" name=""/>
        <dsp:cNvSpPr/>
      </dsp:nvSpPr>
      <dsp:spPr>
        <a:xfrm>
          <a:off x="5794872"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Element Number</a:t>
          </a:r>
        </a:p>
      </dsp:txBody>
      <dsp:txXfrm>
        <a:off x="5807651" y="578456"/>
        <a:ext cx="741948" cy="410756"/>
      </dsp:txXfrm>
    </dsp:sp>
    <dsp:sp modelId="{BFDF01CD-48D8-5B43-AE41-D96F8A46966F}">
      <dsp:nvSpPr>
        <dsp:cNvPr id="0" name=""/>
        <dsp:cNvSpPr/>
      </dsp:nvSpPr>
      <dsp:spPr>
        <a:xfrm>
          <a:off x="6626849"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Sub-Element Number</a:t>
          </a:r>
        </a:p>
      </dsp:txBody>
      <dsp:txXfrm>
        <a:off x="6639628" y="578456"/>
        <a:ext cx="741948" cy="410756"/>
      </dsp:txXfrm>
    </dsp:sp>
    <dsp:sp modelId="{1032A6BB-86C7-674F-99A2-7E3AE1E4AF1F}">
      <dsp:nvSpPr>
        <dsp:cNvPr id="0" name=""/>
        <dsp:cNvSpPr/>
      </dsp:nvSpPr>
      <dsp:spPr>
        <a:xfrm>
          <a:off x="7458826" y="565677"/>
          <a:ext cx="767506"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Text" lastClr="000000"/>
              </a:solidFill>
            </a:rPr>
            <a:t>Config Data</a:t>
          </a:r>
        </a:p>
      </dsp:txBody>
      <dsp:txXfrm>
        <a:off x="7471605" y="578456"/>
        <a:ext cx="741948" cy="4107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0C99B-6075-6C47-8449-A6FDD5C01012}">
      <dsp:nvSpPr>
        <dsp:cNvPr id="0" name=""/>
        <dsp:cNvSpPr/>
      </dsp:nvSpPr>
      <dsp:spPr>
        <a:xfrm>
          <a:off x="3817" y="261264"/>
          <a:ext cx="2222153" cy="888861"/>
        </a:xfrm>
        <a:prstGeom prst="chevr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ESC</a:t>
          </a:r>
          <a:endParaRPr lang="en-US" sz="1800" kern="1200" dirty="0">
            <a:solidFill>
              <a:schemeClr val="bg1"/>
            </a:solidFill>
          </a:endParaRPr>
        </a:p>
      </dsp:txBody>
      <dsp:txXfrm>
        <a:off x="448248" y="261264"/>
        <a:ext cx="1333292" cy="888861"/>
      </dsp:txXfrm>
    </dsp:sp>
    <dsp:sp modelId="{1A3CDCA1-7A1C-1C48-ABEA-A1A5A4D3C529}">
      <dsp:nvSpPr>
        <dsp:cNvPr id="0" name=""/>
        <dsp:cNvSpPr/>
      </dsp:nvSpPr>
      <dsp:spPr>
        <a:xfrm>
          <a:off x="2003755" y="261264"/>
          <a:ext cx="2222153" cy="888861"/>
        </a:xfrm>
        <a:prstGeom prst="chevr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Advanced Settings</a:t>
          </a:r>
        </a:p>
      </dsp:txBody>
      <dsp:txXfrm>
        <a:off x="2448186" y="261264"/>
        <a:ext cx="1333292" cy="888861"/>
      </dsp:txXfrm>
    </dsp:sp>
    <dsp:sp modelId="{186F25ED-F3E6-6246-9E39-A911B37C7ADB}">
      <dsp:nvSpPr>
        <dsp:cNvPr id="0" name=""/>
        <dsp:cNvSpPr/>
      </dsp:nvSpPr>
      <dsp:spPr>
        <a:xfrm>
          <a:off x="4003692" y="261264"/>
          <a:ext cx="2222153" cy="888861"/>
        </a:xfrm>
        <a:prstGeom prst="chevr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ENET Config</a:t>
          </a:r>
        </a:p>
      </dsp:txBody>
      <dsp:txXfrm>
        <a:off x="4448123" y="261264"/>
        <a:ext cx="1333292" cy="888861"/>
      </dsp:txXfrm>
    </dsp:sp>
    <dsp:sp modelId="{BE81D38F-2E9F-5B40-A6AD-F61DF05248D4}">
      <dsp:nvSpPr>
        <dsp:cNvPr id="0" name=""/>
        <dsp:cNvSpPr/>
      </dsp:nvSpPr>
      <dsp:spPr>
        <a:xfrm>
          <a:off x="6003630" y="261264"/>
          <a:ext cx="2222153" cy="888861"/>
        </a:xfrm>
        <a:prstGeom prst="chevr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Protocol Setup</a:t>
          </a:r>
        </a:p>
      </dsp:txBody>
      <dsp:txXfrm>
        <a:off x="6448061" y="261264"/>
        <a:ext cx="1333292" cy="8888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12B6A-4A24-7B44-9B41-61C6F3470462}">
      <dsp:nvSpPr>
        <dsp:cNvPr id="0" name=""/>
        <dsp:cNvSpPr/>
      </dsp:nvSpPr>
      <dsp:spPr>
        <a:xfrm>
          <a:off x="4118" y="0"/>
          <a:ext cx="3962102" cy="3328416"/>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Reasons</a:t>
          </a:r>
        </a:p>
      </dsp:txBody>
      <dsp:txXfrm>
        <a:off x="4118" y="0"/>
        <a:ext cx="3962102" cy="998524"/>
      </dsp:txXfrm>
    </dsp:sp>
    <dsp:sp modelId="{9987C921-F373-734E-A40B-FD597C460CC9}">
      <dsp:nvSpPr>
        <dsp:cNvPr id="0" name=""/>
        <dsp:cNvSpPr/>
      </dsp:nvSpPr>
      <dsp:spPr>
        <a:xfrm>
          <a:off x="400329" y="999499"/>
          <a:ext cx="3169681" cy="1003562"/>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Required to Fully </a:t>
          </a:r>
          <a:br>
            <a:rPr lang="en-US" sz="1900" kern="1200" dirty="0"/>
          </a:br>
          <a:r>
            <a:rPr lang="en-US" sz="1900" kern="1200" dirty="0"/>
            <a:t>Enable SNMP</a:t>
          </a:r>
        </a:p>
      </dsp:txBody>
      <dsp:txXfrm>
        <a:off x="429722" y="1028892"/>
        <a:ext cx="3110895" cy="944776"/>
      </dsp:txXfrm>
    </dsp:sp>
    <dsp:sp modelId="{75777C99-8021-EB42-ABB6-1F708B4AB45A}">
      <dsp:nvSpPr>
        <dsp:cNvPr id="0" name=""/>
        <dsp:cNvSpPr/>
      </dsp:nvSpPr>
      <dsp:spPr>
        <a:xfrm>
          <a:off x="400329" y="2157457"/>
          <a:ext cx="3169681" cy="1003562"/>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No User Accessible Reboot Functionality</a:t>
          </a:r>
        </a:p>
      </dsp:txBody>
      <dsp:txXfrm>
        <a:off x="429722" y="2186850"/>
        <a:ext cx="3110895" cy="944776"/>
      </dsp:txXfrm>
    </dsp:sp>
    <dsp:sp modelId="{6BBE313E-B196-2E45-93A4-3377BC275122}">
      <dsp:nvSpPr>
        <dsp:cNvPr id="0" name=""/>
        <dsp:cNvSpPr/>
      </dsp:nvSpPr>
      <dsp:spPr>
        <a:xfrm>
          <a:off x="4263378" y="0"/>
          <a:ext cx="3962102" cy="3328416"/>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Requirements</a:t>
          </a:r>
          <a:endParaRPr lang="en-US" sz="4600" kern="1200" dirty="0">
            <a:solidFill>
              <a:schemeClr val="bg1"/>
            </a:solidFill>
          </a:endParaRPr>
        </a:p>
      </dsp:txBody>
      <dsp:txXfrm>
        <a:off x="4263378" y="0"/>
        <a:ext cx="3962102" cy="998524"/>
      </dsp:txXfrm>
    </dsp:sp>
    <dsp:sp modelId="{0CDD81D9-59E2-FA4F-A897-365398792F4B}">
      <dsp:nvSpPr>
        <dsp:cNvPr id="0" name=""/>
        <dsp:cNvSpPr/>
      </dsp:nvSpPr>
      <dsp:spPr>
        <a:xfrm>
          <a:off x="4659589" y="998809"/>
          <a:ext cx="3169681" cy="653900"/>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ysClr val="windowText" lastClr="000000"/>
              </a:solidFill>
            </a:rPr>
            <a:t>No Keyswitch Requirement</a:t>
          </a:r>
        </a:p>
      </dsp:txBody>
      <dsp:txXfrm>
        <a:off x="4678741" y="1017961"/>
        <a:ext cx="3131377" cy="615596"/>
      </dsp:txXfrm>
    </dsp:sp>
    <dsp:sp modelId="{5C5BAE91-A253-B648-BBDB-840B9354E96A}">
      <dsp:nvSpPr>
        <dsp:cNvPr id="0" name=""/>
        <dsp:cNvSpPr/>
      </dsp:nvSpPr>
      <dsp:spPr>
        <a:xfrm>
          <a:off x="4659589" y="1753309"/>
          <a:ext cx="3169681" cy="653900"/>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Firmware Version 21.003 or below</a:t>
          </a:r>
        </a:p>
      </dsp:txBody>
      <dsp:txXfrm>
        <a:off x="4678741" y="1772461"/>
        <a:ext cx="3131377" cy="615596"/>
      </dsp:txXfrm>
    </dsp:sp>
    <dsp:sp modelId="{FB75A3C1-5952-C94A-ACDE-4F99CDB049C1}">
      <dsp:nvSpPr>
        <dsp:cNvPr id="0" name=""/>
        <dsp:cNvSpPr/>
      </dsp:nvSpPr>
      <dsp:spPr>
        <a:xfrm>
          <a:off x="4659589" y="2507810"/>
          <a:ext cx="3169681" cy="653900"/>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ENIP Enabled</a:t>
          </a:r>
        </a:p>
      </dsp:txBody>
      <dsp:txXfrm>
        <a:off x="4678741" y="2526962"/>
        <a:ext cx="3131377" cy="6155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39BFE-6DC9-0F49-AE70-30E0A1B0E4CB}">
      <dsp:nvSpPr>
        <dsp:cNvPr id="0" name=""/>
        <dsp:cNvSpPr/>
      </dsp:nvSpPr>
      <dsp:spPr>
        <a:xfrm>
          <a:off x="9154" y="412215"/>
          <a:ext cx="2176263" cy="218060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1605" r="-3639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573-51AC-5F4E-8940-2E421EE62B8C}">
      <dsp:nvSpPr>
        <dsp:cNvPr id="0" name=""/>
        <dsp:cNvSpPr/>
      </dsp:nvSpPr>
      <dsp:spPr>
        <a:xfrm>
          <a:off x="850813" y="2217624"/>
          <a:ext cx="1186509" cy="1186509"/>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SNMP Change Queued</a:t>
          </a:r>
        </a:p>
      </dsp:txBody>
      <dsp:txXfrm>
        <a:off x="885565" y="2252376"/>
        <a:ext cx="1117005" cy="1117005"/>
      </dsp:txXfrm>
    </dsp:sp>
    <dsp:sp modelId="{CEF24086-4A01-D04D-9638-6B6DB72F655E}">
      <dsp:nvSpPr>
        <dsp:cNvPr id="0" name=""/>
        <dsp:cNvSpPr/>
      </dsp:nvSpPr>
      <dsp:spPr>
        <a:xfrm rot="16072">
          <a:off x="2478334" y="1247674"/>
          <a:ext cx="292922" cy="5239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78334" y="1352263"/>
        <a:ext cx="205045" cy="314380"/>
      </dsp:txXfrm>
    </dsp:sp>
    <dsp:sp modelId="{EC6A07FE-709A-0347-9208-433AF042045A}">
      <dsp:nvSpPr>
        <dsp:cNvPr id="0" name=""/>
        <dsp:cNvSpPr/>
      </dsp:nvSpPr>
      <dsp:spPr>
        <a:xfrm>
          <a:off x="3022328" y="426313"/>
          <a:ext cx="2180602" cy="2180602"/>
        </a:xfrm>
        <a:prstGeom prst="roundRect">
          <a:avLst>
            <a:gd name="adj" fmla="val 10000"/>
          </a:avLst>
        </a:prstGeom>
        <a:blipFill dpi="0" rotWithShape="1">
          <a:blip xmlns:r="http://schemas.openxmlformats.org/officeDocument/2006/relationships" r:embed="rId2"/>
          <a:srcRect/>
          <a:stretch>
            <a:fillRect l="-7260" r="-8274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4E61D-5474-A44E-8CD8-E244958F4E74}">
      <dsp:nvSpPr>
        <dsp:cNvPr id="0" name=""/>
        <dsp:cNvSpPr/>
      </dsp:nvSpPr>
      <dsp:spPr>
        <a:xfrm>
          <a:off x="3902552" y="2259917"/>
          <a:ext cx="1130119" cy="1130119"/>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E8FF Crash</a:t>
          </a:r>
        </a:p>
      </dsp:txBody>
      <dsp:txXfrm>
        <a:off x="3935652" y="2293017"/>
        <a:ext cx="1063919" cy="1063919"/>
      </dsp:txXfrm>
    </dsp:sp>
    <dsp:sp modelId="{F1D5498B-696C-6D45-817A-CBE83ED4E65F}">
      <dsp:nvSpPr>
        <dsp:cNvPr id="0" name=""/>
        <dsp:cNvSpPr/>
      </dsp:nvSpPr>
      <dsp:spPr>
        <a:xfrm rot="10796">
          <a:off x="5498719" y="1259448"/>
          <a:ext cx="295790" cy="5239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498719" y="1364103"/>
        <a:ext cx="207053" cy="314380"/>
      </dsp:txXfrm>
    </dsp:sp>
    <dsp:sp modelId="{B9C4A91F-BF57-0745-9C29-9BC079B0CE3E}">
      <dsp:nvSpPr>
        <dsp:cNvPr id="0" name=""/>
        <dsp:cNvSpPr/>
      </dsp:nvSpPr>
      <dsp:spPr>
        <a:xfrm>
          <a:off x="6048042" y="435815"/>
          <a:ext cx="2180602" cy="2180602"/>
        </a:xfrm>
        <a:prstGeom prst="roundRect">
          <a:avLst>
            <a:gd name="adj" fmla="val 10000"/>
          </a:avLst>
        </a:prstGeom>
        <a:blipFill dpi="0" rotWithShape="1">
          <a:blip xmlns:r="http://schemas.openxmlformats.org/officeDocument/2006/relationships" r:embed="rId3"/>
          <a:srcRect/>
          <a:stretch>
            <a:fillRect l="-77773" r="-4422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EC19A7-6304-E548-A8F3-7EB4F5154B3F}">
      <dsp:nvSpPr>
        <dsp:cNvPr id="0" name=""/>
        <dsp:cNvSpPr/>
      </dsp:nvSpPr>
      <dsp:spPr>
        <a:xfrm>
          <a:off x="6951173" y="2288423"/>
          <a:ext cx="1092111" cy="1092111"/>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SNMP Back To Default</a:t>
          </a:r>
        </a:p>
      </dsp:txBody>
      <dsp:txXfrm>
        <a:off x="6983160" y="2320410"/>
        <a:ext cx="1028137" cy="102813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D21C6-CBC3-3B41-8598-CAB9B18325B5}">
      <dsp:nvSpPr>
        <dsp:cNvPr id="0" name=""/>
        <dsp:cNvSpPr/>
      </dsp:nvSpPr>
      <dsp:spPr>
        <a:xfrm>
          <a:off x="4118" y="0"/>
          <a:ext cx="3962102" cy="3376929"/>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Reasons</a:t>
          </a:r>
        </a:p>
      </dsp:txBody>
      <dsp:txXfrm>
        <a:off x="4118" y="0"/>
        <a:ext cx="3962102" cy="1013078"/>
      </dsp:txXfrm>
    </dsp:sp>
    <dsp:sp modelId="{CBE96F5B-F9E2-044D-965B-6E356FB7A6A2}">
      <dsp:nvSpPr>
        <dsp:cNvPr id="0" name=""/>
        <dsp:cNvSpPr/>
      </dsp:nvSpPr>
      <dsp:spPr>
        <a:xfrm>
          <a:off x="400329" y="1014068"/>
          <a:ext cx="3169681" cy="1018190"/>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Storage </a:t>
          </a:r>
          <a:r>
            <a:rPr lang="en-US" sz="1600" kern="1200">
              <a:solidFill>
                <a:schemeClr val="bg1"/>
              </a:solidFill>
            </a:rPr>
            <a:t>Persistent </a:t>
          </a:r>
          <a:br>
            <a:rPr lang="en-US" sz="1600" kern="1200">
              <a:solidFill>
                <a:schemeClr val="bg1"/>
              </a:solidFill>
            </a:rPr>
          </a:br>
          <a:r>
            <a:rPr lang="en-US" sz="1600" kern="1200">
              <a:solidFill>
                <a:schemeClr val="bg1"/>
              </a:solidFill>
            </a:rPr>
            <a:t>Through </a:t>
          </a:r>
          <a:r>
            <a:rPr lang="en-US" sz="1600" kern="1200" dirty="0">
              <a:solidFill>
                <a:schemeClr val="bg1"/>
              </a:solidFill>
            </a:rPr>
            <a:t>Crash</a:t>
          </a:r>
        </a:p>
      </dsp:txBody>
      <dsp:txXfrm>
        <a:off x="430151" y="1043890"/>
        <a:ext cx="3110037" cy="958546"/>
      </dsp:txXfrm>
    </dsp:sp>
    <dsp:sp modelId="{B5D6BB38-801C-E948-9318-990757B81F5C}">
      <dsp:nvSpPr>
        <dsp:cNvPr id="0" name=""/>
        <dsp:cNvSpPr/>
      </dsp:nvSpPr>
      <dsp:spPr>
        <a:xfrm>
          <a:off x="400329" y="2188902"/>
          <a:ext cx="3169681" cy="1018190"/>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Location That Can </a:t>
          </a:r>
          <a:br>
            <a:rPr lang="en-US" sz="1600" kern="1200" dirty="0">
              <a:solidFill>
                <a:schemeClr val="bg1"/>
              </a:solidFill>
            </a:rPr>
          </a:br>
          <a:r>
            <a:rPr lang="en-US" sz="1600" kern="1200" dirty="0">
              <a:solidFill>
                <a:schemeClr val="bg1"/>
              </a:solidFill>
            </a:rPr>
            <a:t>Restore Program</a:t>
          </a:r>
        </a:p>
      </dsp:txBody>
      <dsp:txXfrm>
        <a:off x="430151" y="2218724"/>
        <a:ext cx="3110037" cy="958546"/>
      </dsp:txXfrm>
    </dsp:sp>
    <dsp:sp modelId="{5748FE73-3FE0-1948-BB84-C6D93A0C6FF4}">
      <dsp:nvSpPr>
        <dsp:cNvPr id="0" name=""/>
        <dsp:cNvSpPr/>
      </dsp:nvSpPr>
      <dsp:spPr>
        <a:xfrm>
          <a:off x="4263378" y="0"/>
          <a:ext cx="3962102" cy="3376929"/>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Requirements</a:t>
          </a:r>
          <a:endParaRPr lang="en-US" sz="4600" kern="1200" dirty="0">
            <a:solidFill>
              <a:schemeClr val="bg1"/>
            </a:solidFill>
          </a:endParaRPr>
        </a:p>
      </dsp:txBody>
      <dsp:txXfrm>
        <a:off x="4263378" y="0"/>
        <a:ext cx="3962102" cy="1013078"/>
      </dsp:txXfrm>
    </dsp:sp>
    <dsp:sp modelId="{A558E760-A881-084C-9702-19B775576AD8}">
      <dsp:nvSpPr>
        <dsp:cNvPr id="0" name=""/>
        <dsp:cNvSpPr/>
      </dsp:nvSpPr>
      <dsp:spPr>
        <a:xfrm>
          <a:off x="4659589" y="1013161"/>
          <a:ext cx="3169681" cy="491946"/>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2"/>
              </a:solidFill>
            </a:rPr>
            <a:t>Keyswitch in REMOTE mode</a:t>
          </a:r>
        </a:p>
      </dsp:txBody>
      <dsp:txXfrm>
        <a:off x="4673998" y="1027570"/>
        <a:ext cx="3140863" cy="463128"/>
      </dsp:txXfrm>
    </dsp:sp>
    <dsp:sp modelId="{3D215AAA-D179-1648-9C83-1F51B1E9EA54}">
      <dsp:nvSpPr>
        <dsp:cNvPr id="0" name=""/>
        <dsp:cNvSpPr/>
      </dsp:nvSpPr>
      <dsp:spPr>
        <a:xfrm>
          <a:off x="4659589" y="1580791"/>
          <a:ext cx="3169681" cy="491946"/>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2"/>
              </a:solidFill>
            </a:rPr>
            <a:t>Programming Routine</a:t>
          </a:r>
        </a:p>
      </dsp:txBody>
      <dsp:txXfrm>
        <a:off x="4673998" y="1595200"/>
        <a:ext cx="3140863" cy="463128"/>
      </dsp:txXfrm>
    </dsp:sp>
    <dsp:sp modelId="{7F32F10A-F14F-CA4D-BAD7-A9A77D2F7E61}">
      <dsp:nvSpPr>
        <dsp:cNvPr id="0" name=""/>
        <dsp:cNvSpPr/>
      </dsp:nvSpPr>
      <dsp:spPr>
        <a:xfrm>
          <a:off x="4659589" y="2148422"/>
          <a:ext cx="3169681" cy="491946"/>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Memory Module w/o Write-Protect</a:t>
          </a:r>
        </a:p>
      </dsp:txBody>
      <dsp:txXfrm>
        <a:off x="4673998" y="2162831"/>
        <a:ext cx="3140863" cy="463128"/>
      </dsp:txXfrm>
    </dsp:sp>
    <dsp:sp modelId="{D4804023-393F-2F4C-8D38-3C167C77D49E}">
      <dsp:nvSpPr>
        <dsp:cNvPr id="0" name=""/>
        <dsp:cNvSpPr/>
      </dsp:nvSpPr>
      <dsp:spPr>
        <a:xfrm>
          <a:off x="4659589" y="2716053"/>
          <a:ext cx="3169681" cy="491946"/>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ENIP Enabled</a:t>
          </a:r>
        </a:p>
      </dsp:txBody>
      <dsp:txXfrm>
        <a:off x="4673998" y="2730462"/>
        <a:ext cx="3140863" cy="46312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B6D9E-91EE-AA41-BC59-8E04E71C8320}">
      <dsp:nvSpPr>
        <dsp:cNvPr id="0" name=""/>
        <dsp:cNvSpPr/>
      </dsp:nvSpPr>
      <dsp:spPr>
        <a:xfrm>
          <a:off x="0" y="26055"/>
          <a:ext cx="8221563" cy="2560852"/>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Load from Memory Module on Error</a:t>
          </a:r>
        </a:p>
      </dsp:txBody>
      <dsp:txXfrm>
        <a:off x="0" y="26055"/>
        <a:ext cx="8221563" cy="768255"/>
      </dsp:txXfrm>
    </dsp:sp>
    <dsp:sp modelId="{46075745-B591-D140-9C41-9BFE38AE32F5}">
      <dsp:nvSpPr>
        <dsp:cNvPr id="0" name=""/>
        <dsp:cNvSpPr/>
      </dsp:nvSpPr>
      <dsp:spPr>
        <a:xfrm>
          <a:off x="826174" y="654652"/>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Function Code: 0xAA</a:t>
          </a:r>
        </a:p>
      </dsp:txBody>
      <dsp:txXfrm>
        <a:off x="833364" y="661842"/>
        <a:ext cx="6562870" cy="231105"/>
      </dsp:txXfrm>
    </dsp:sp>
    <dsp:sp modelId="{F348E28E-4CE3-4F4D-BE62-62F81BD3F0E3}">
      <dsp:nvSpPr>
        <dsp:cNvPr id="0" name=""/>
        <dsp:cNvSpPr/>
      </dsp:nvSpPr>
      <dsp:spPr>
        <a:xfrm>
          <a:off x="826174" y="902256"/>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Byte Size: 0x02</a:t>
          </a:r>
        </a:p>
      </dsp:txBody>
      <dsp:txXfrm>
        <a:off x="833364" y="909446"/>
        <a:ext cx="6562870" cy="231105"/>
      </dsp:txXfrm>
    </dsp:sp>
    <dsp:sp modelId="{9A8B920D-94D8-E44C-8069-1D599F1F5A4B}">
      <dsp:nvSpPr>
        <dsp:cNvPr id="0" name=""/>
        <dsp:cNvSpPr/>
      </dsp:nvSpPr>
      <dsp:spPr>
        <a:xfrm>
          <a:off x="826174" y="1149630"/>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Number: 0x02</a:t>
          </a:r>
        </a:p>
      </dsp:txBody>
      <dsp:txXfrm>
        <a:off x="833364" y="1156820"/>
        <a:ext cx="6562870" cy="231105"/>
      </dsp:txXfrm>
    </dsp:sp>
    <dsp:sp modelId="{242075E4-0575-7A4A-8A3A-B3F082EAC903}">
      <dsp:nvSpPr>
        <dsp:cNvPr id="0" name=""/>
        <dsp:cNvSpPr/>
      </dsp:nvSpPr>
      <dsp:spPr>
        <a:xfrm>
          <a:off x="826174" y="1397005"/>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File Type: 0x84</a:t>
          </a:r>
        </a:p>
      </dsp:txBody>
      <dsp:txXfrm>
        <a:off x="833364" y="1404195"/>
        <a:ext cx="6562870" cy="231105"/>
      </dsp:txXfrm>
    </dsp:sp>
    <dsp:sp modelId="{E238EB6D-BEC3-0542-A6A7-68E1D227ABDA}">
      <dsp:nvSpPr>
        <dsp:cNvPr id="0" name=""/>
        <dsp:cNvSpPr/>
      </dsp:nvSpPr>
      <dsp:spPr>
        <a:xfrm>
          <a:off x="826174" y="1644379"/>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Element Number: 0x00</a:t>
          </a:r>
        </a:p>
      </dsp:txBody>
      <dsp:txXfrm>
        <a:off x="833364" y="1651569"/>
        <a:ext cx="6562870" cy="231105"/>
      </dsp:txXfrm>
    </dsp:sp>
    <dsp:sp modelId="{BDC2B055-4306-6F4B-B615-480A7949AE68}">
      <dsp:nvSpPr>
        <dsp:cNvPr id="0" name=""/>
        <dsp:cNvSpPr/>
      </dsp:nvSpPr>
      <dsp:spPr>
        <a:xfrm>
          <a:off x="826174" y="1891753"/>
          <a:ext cx="6577250" cy="245485"/>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Sub-Element Number: 0x01</a:t>
          </a:r>
        </a:p>
      </dsp:txBody>
      <dsp:txXfrm>
        <a:off x="833364" y="1898943"/>
        <a:ext cx="6562870" cy="231105"/>
      </dsp:txXfrm>
    </dsp:sp>
    <dsp:sp modelId="{EF4CD549-AB8C-C24E-B061-A5D2CECDFA17}">
      <dsp:nvSpPr>
        <dsp:cNvPr id="0" name=""/>
        <dsp:cNvSpPr/>
      </dsp:nvSpPr>
      <dsp:spPr>
        <a:xfrm>
          <a:off x="826174" y="2139127"/>
          <a:ext cx="6577250" cy="245485"/>
        </a:xfrm>
        <a:prstGeom prst="roundRect">
          <a:avLst>
            <a:gd name="adj" fmla="val 10000"/>
          </a:avLst>
        </a:prstGeom>
        <a:solidFill>
          <a:srgbClr val="ED6F09">
            <a:alpha val="90000"/>
          </a:srgb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Config Data: 0x0004</a:t>
          </a:r>
        </a:p>
      </dsp:txBody>
      <dsp:txXfrm>
        <a:off x="833364" y="2146317"/>
        <a:ext cx="6562870" cy="2311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A494-F4EA-E340-90B0-7E271F93CCFA}">
      <dsp:nvSpPr>
        <dsp:cNvPr id="0" name=""/>
        <dsp:cNvSpPr/>
      </dsp:nvSpPr>
      <dsp:spPr>
        <a:xfrm>
          <a:off x="3266" y="0"/>
          <a:ext cx="8223066" cy="436314"/>
        </a:xfrm>
        <a:prstGeom prst="roundRect">
          <a:avLst>
            <a:gd name="adj" fmla="val 10000"/>
          </a:avLst>
        </a:prstGeom>
        <a:solidFill>
          <a:schemeClr val="bg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PCCC Protected Typed Logical Write with Three Address Fields</a:t>
          </a:r>
        </a:p>
      </dsp:txBody>
      <dsp:txXfrm>
        <a:off x="16045" y="12779"/>
        <a:ext cx="8197508" cy="410756"/>
      </dsp:txXfrm>
    </dsp:sp>
    <dsp:sp modelId="{C36F0266-78F6-5A44-B4BF-021A7758756D}">
      <dsp:nvSpPr>
        <dsp:cNvPr id="0" name=""/>
        <dsp:cNvSpPr/>
      </dsp:nvSpPr>
      <dsp:spPr>
        <a:xfrm>
          <a:off x="3266"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CMD</a:t>
          </a:r>
        </a:p>
      </dsp:txBody>
      <dsp:txXfrm>
        <a:off x="16045" y="578456"/>
        <a:ext cx="741948" cy="410756"/>
      </dsp:txXfrm>
    </dsp:sp>
    <dsp:sp modelId="{649312D2-F779-734A-A717-64BD7F1A66CF}">
      <dsp:nvSpPr>
        <dsp:cNvPr id="0" name=""/>
        <dsp:cNvSpPr/>
      </dsp:nvSpPr>
      <dsp:spPr>
        <a:xfrm>
          <a:off x="835244" y="565677"/>
          <a:ext cx="1567248"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TNS</a:t>
          </a:r>
        </a:p>
      </dsp:txBody>
      <dsp:txXfrm>
        <a:off x="848023" y="578456"/>
        <a:ext cx="1541690" cy="410756"/>
      </dsp:txXfrm>
    </dsp:sp>
    <dsp:sp modelId="{5AFB4C41-0D53-8648-8A22-9E845E4DFF07}">
      <dsp:nvSpPr>
        <dsp:cNvPr id="0" name=""/>
        <dsp:cNvSpPr/>
      </dsp:nvSpPr>
      <dsp:spPr>
        <a:xfrm>
          <a:off x="835244" y="1130258"/>
          <a:ext cx="767506"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848023" y="1143037"/>
        <a:ext cx="741948" cy="410756"/>
      </dsp:txXfrm>
    </dsp:sp>
    <dsp:sp modelId="{6A484D81-FA50-BF40-8BF3-381F0BA0D6C9}">
      <dsp:nvSpPr>
        <dsp:cNvPr id="0" name=""/>
        <dsp:cNvSpPr/>
      </dsp:nvSpPr>
      <dsp:spPr>
        <a:xfrm>
          <a:off x="1634986" y="1130258"/>
          <a:ext cx="767506" cy="43631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647765" y="1143037"/>
        <a:ext cx="741948" cy="410756"/>
      </dsp:txXfrm>
    </dsp:sp>
    <dsp:sp modelId="{58A7BEEA-39EB-784F-8990-E1AD0239B24B}">
      <dsp:nvSpPr>
        <dsp:cNvPr id="0" name=""/>
        <dsp:cNvSpPr/>
      </dsp:nvSpPr>
      <dsp:spPr>
        <a:xfrm>
          <a:off x="2466963"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FNC</a:t>
          </a:r>
        </a:p>
      </dsp:txBody>
      <dsp:txXfrm>
        <a:off x="2479742" y="578456"/>
        <a:ext cx="741948" cy="410756"/>
      </dsp:txXfrm>
    </dsp:sp>
    <dsp:sp modelId="{7CE66792-18C5-F143-A2EB-81E5A74DABAC}">
      <dsp:nvSpPr>
        <dsp:cNvPr id="0" name=""/>
        <dsp:cNvSpPr/>
      </dsp:nvSpPr>
      <dsp:spPr>
        <a:xfrm>
          <a:off x="3298940"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Byte Size</a:t>
          </a:r>
        </a:p>
      </dsp:txBody>
      <dsp:txXfrm>
        <a:off x="3311719" y="578456"/>
        <a:ext cx="741948" cy="410756"/>
      </dsp:txXfrm>
    </dsp:sp>
    <dsp:sp modelId="{64524277-3A78-DD4C-9C9F-775BA573BF0C}">
      <dsp:nvSpPr>
        <dsp:cNvPr id="0" name=""/>
        <dsp:cNvSpPr/>
      </dsp:nvSpPr>
      <dsp:spPr>
        <a:xfrm>
          <a:off x="4130917"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File Number</a:t>
          </a:r>
        </a:p>
      </dsp:txBody>
      <dsp:txXfrm>
        <a:off x="4143696" y="578456"/>
        <a:ext cx="741948" cy="410756"/>
      </dsp:txXfrm>
    </dsp:sp>
    <dsp:sp modelId="{424F91E7-0CC0-FB4B-A3F6-D4B9F72696E0}">
      <dsp:nvSpPr>
        <dsp:cNvPr id="0" name=""/>
        <dsp:cNvSpPr/>
      </dsp:nvSpPr>
      <dsp:spPr>
        <a:xfrm>
          <a:off x="4962894"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File Type</a:t>
          </a:r>
        </a:p>
      </dsp:txBody>
      <dsp:txXfrm>
        <a:off x="4975673" y="578456"/>
        <a:ext cx="741948" cy="410756"/>
      </dsp:txXfrm>
    </dsp:sp>
    <dsp:sp modelId="{FF873463-EF33-224B-9F76-8A500F62DD6D}">
      <dsp:nvSpPr>
        <dsp:cNvPr id="0" name=""/>
        <dsp:cNvSpPr/>
      </dsp:nvSpPr>
      <dsp:spPr>
        <a:xfrm>
          <a:off x="5794872"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Element Number</a:t>
          </a:r>
        </a:p>
      </dsp:txBody>
      <dsp:txXfrm>
        <a:off x="5807651" y="578456"/>
        <a:ext cx="741948" cy="410756"/>
      </dsp:txXfrm>
    </dsp:sp>
    <dsp:sp modelId="{BFDF01CD-48D8-5B43-AE41-D96F8A46966F}">
      <dsp:nvSpPr>
        <dsp:cNvPr id="0" name=""/>
        <dsp:cNvSpPr/>
      </dsp:nvSpPr>
      <dsp:spPr>
        <a:xfrm>
          <a:off x="6626849" y="565677"/>
          <a:ext cx="767506" cy="436314"/>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Sub-Element Number</a:t>
          </a:r>
        </a:p>
      </dsp:txBody>
      <dsp:txXfrm>
        <a:off x="6639628" y="578456"/>
        <a:ext cx="741948" cy="410756"/>
      </dsp:txXfrm>
    </dsp:sp>
    <dsp:sp modelId="{1032A6BB-86C7-674F-99A2-7E3AE1E4AF1F}">
      <dsp:nvSpPr>
        <dsp:cNvPr id="0" name=""/>
        <dsp:cNvSpPr/>
      </dsp:nvSpPr>
      <dsp:spPr>
        <a:xfrm>
          <a:off x="7458826" y="565677"/>
          <a:ext cx="767506" cy="43631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Text" lastClr="000000"/>
              </a:solidFill>
            </a:rPr>
            <a:t>Config Data</a:t>
          </a:r>
        </a:p>
      </dsp:txBody>
      <dsp:txXfrm>
        <a:off x="7471605" y="578456"/>
        <a:ext cx="741948" cy="410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49F4D-1949-5540-BCD6-0776C60A0CC7}">
      <dsp:nvSpPr>
        <dsp:cNvPr id="0" name=""/>
        <dsp:cNvSpPr/>
      </dsp:nvSpPr>
      <dsp:spPr>
        <a:xfrm>
          <a:off x="617219" y="0"/>
          <a:ext cx="6995160" cy="3816350"/>
        </a:xfrm>
        <a:prstGeom prst="rightArrow">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sp>
    <dsp:sp modelId="{48813E20-353F-BB45-905F-CBF9A0740F9C}">
      <dsp:nvSpPr>
        <dsp:cNvPr id="0" name=""/>
        <dsp:cNvSpPr/>
      </dsp:nvSpPr>
      <dsp:spPr>
        <a:xfrm>
          <a:off x="278874" y="1144905"/>
          <a:ext cx="2468880" cy="1526540"/>
        </a:xfrm>
        <a:prstGeom prst="roundRect">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Remotely Control the Device</a:t>
          </a:r>
        </a:p>
      </dsp:txBody>
      <dsp:txXfrm>
        <a:off x="353394" y="1219425"/>
        <a:ext cx="2319840" cy="1377500"/>
      </dsp:txXfrm>
    </dsp:sp>
    <dsp:sp modelId="{C9346810-315D-754F-97E1-FDDFCE97586F}">
      <dsp:nvSpPr>
        <dsp:cNvPr id="0" name=""/>
        <dsp:cNvSpPr/>
      </dsp:nvSpPr>
      <dsp:spPr>
        <a:xfrm>
          <a:off x="2880359" y="1144905"/>
          <a:ext cx="2468880" cy="1526540"/>
        </a:xfrm>
        <a:prstGeom prst="roundRect">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Modify Configuration to Gain Additional Access</a:t>
          </a:r>
        </a:p>
      </dsp:txBody>
      <dsp:txXfrm>
        <a:off x="2954879" y="1219425"/>
        <a:ext cx="2319840" cy="1377500"/>
      </dsp:txXfrm>
    </dsp:sp>
    <dsp:sp modelId="{24152B35-83FD-074A-BA11-EDF9BBB65FEE}">
      <dsp:nvSpPr>
        <dsp:cNvPr id="0" name=""/>
        <dsp:cNvSpPr/>
      </dsp:nvSpPr>
      <dsp:spPr>
        <a:xfrm>
          <a:off x="5481845" y="1144905"/>
          <a:ext cx="2468880" cy="1526540"/>
        </a:xfrm>
        <a:prstGeom prst="roundRect">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2"/>
              </a:solidFill>
            </a:rPr>
            <a:t>Flash the Device with Modified Firmware</a:t>
          </a:r>
        </a:p>
      </dsp:txBody>
      <dsp:txXfrm>
        <a:off x="5556365" y="1219425"/>
        <a:ext cx="2319840" cy="13775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05588-BD47-0847-91E0-C238E80B4B8F}">
      <dsp:nvSpPr>
        <dsp:cNvPr id="0" name=""/>
        <dsp:cNvSpPr/>
      </dsp:nvSpPr>
      <dsp:spPr>
        <a:xfrm>
          <a:off x="0" y="0"/>
          <a:ext cx="8221563" cy="3432124"/>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Programming Routine</a:t>
          </a:r>
        </a:p>
      </dsp:txBody>
      <dsp:txXfrm>
        <a:off x="0" y="0"/>
        <a:ext cx="8221563" cy="1029637"/>
      </dsp:txXfrm>
    </dsp:sp>
    <dsp:sp modelId="{2D73410A-BE1A-B34F-A89E-3D5C5F4FC432}">
      <dsp:nvSpPr>
        <dsp:cNvPr id="0" name=""/>
        <dsp:cNvSpPr/>
      </dsp:nvSpPr>
      <dsp:spPr>
        <a:xfrm>
          <a:off x="826174" y="867243"/>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Set CPU – REMOTE PROG</a:t>
          </a:r>
        </a:p>
      </dsp:txBody>
      <dsp:txXfrm>
        <a:off x="834405" y="875474"/>
        <a:ext cx="6560788" cy="264576"/>
      </dsp:txXfrm>
    </dsp:sp>
    <dsp:sp modelId="{9E49BA48-86F1-1E4C-B23C-8C0AF2A8114B}">
      <dsp:nvSpPr>
        <dsp:cNvPr id="0" name=""/>
        <dsp:cNvSpPr/>
      </dsp:nvSpPr>
      <dsp:spPr>
        <a:xfrm>
          <a:off x="826174" y="1191519"/>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Execute Command List</a:t>
          </a:r>
        </a:p>
      </dsp:txBody>
      <dsp:txXfrm>
        <a:off x="834405" y="1199750"/>
        <a:ext cx="6560788" cy="264576"/>
      </dsp:txXfrm>
    </dsp:sp>
    <dsp:sp modelId="{490F0A87-B405-B346-8439-E77BA27F1CF2}">
      <dsp:nvSpPr>
        <dsp:cNvPr id="0" name=""/>
        <dsp:cNvSpPr/>
      </dsp:nvSpPr>
      <dsp:spPr>
        <a:xfrm>
          <a:off x="826174" y="1515794"/>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Get Edit Resource</a:t>
          </a:r>
        </a:p>
      </dsp:txBody>
      <dsp:txXfrm>
        <a:off x="834405" y="1524025"/>
        <a:ext cx="6560788" cy="264576"/>
      </dsp:txXfrm>
    </dsp:sp>
    <dsp:sp modelId="{43A9E48D-469D-D147-9DB4-9C5254A4AC26}">
      <dsp:nvSpPr>
        <dsp:cNvPr id="0" name=""/>
        <dsp:cNvSpPr/>
      </dsp:nvSpPr>
      <dsp:spPr>
        <a:xfrm>
          <a:off x="826174" y="1840070"/>
          <a:ext cx="6577250" cy="281038"/>
        </a:xfrm>
        <a:prstGeom prst="roundRect">
          <a:avLst>
            <a:gd name="adj" fmla="val 10000"/>
          </a:avLst>
        </a:prstGeom>
        <a:solidFill>
          <a:srgbClr val="ED6F09">
            <a:alpha val="90000"/>
          </a:srgb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Custom Configuration</a:t>
          </a:r>
        </a:p>
      </dsp:txBody>
      <dsp:txXfrm>
        <a:off x="834405" y="1848301"/>
        <a:ext cx="6560788" cy="264576"/>
      </dsp:txXfrm>
    </dsp:sp>
    <dsp:sp modelId="{389339BA-1DFF-884E-B123-C6E20C84B5DD}">
      <dsp:nvSpPr>
        <dsp:cNvPr id="0" name=""/>
        <dsp:cNvSpPr/>
      </dsp:nvSpPr>
      <dsp:spPr>
        <a:xfrm>
          <a:off x="826174" y="2164345"/>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Download Completed</a:t>
          </a:r>
        </a:p>
      </dsp:txBody>
      <dsp:txXfrm>
        <a:off x="834405" y="2172576"/>
        <a:ext cx="6560788" cy="264576"/>
      </dsp:txXfrm>
    </dsp:sp>
    <dsp:sp modelId="{3BDD2ECD-A3E8-254B-A3D1-1BEE87D1E6CA}">
      <dsp:nvSpPr>
        <dsp:cNvPr id="0" name=""/>
        <dsp:cNvSpPr/>
      </dsp:nvSpPr>
      <dsp:spPr>
        <a:xfrm>
          <a:off x="826174" y="2488620"/>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Apply Port Configuration</a:t>
          </a:r>
        </a:p>
      </dsp:txBody>
      <dsp:txXfrm>
        <a:off x="834405" y="2496851"/>
        <a:ext cx="6560788" cy="264576"/>
      </dsp:txXfrm>
    </dsp:sp>
    <dsp:sp modelId="{1DF008D4-FDC2-C54B-A8DB-416D5520A240}">
      <dsp:nvSpPr>
        <dsp:cNvPr id="0" name=""/>
        <dsp:cNvSpPr/>
      </dsp:nvSpPr>
      <dsp:spPr>
        <a:xfrm>
          <a:off x="826174" y="2812896"/>
          <a:ext cx="6577250" cy="281038"/>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Return Edit Resource</a:t>
          </a:r>
        </a:p>
      </dsp:txBody>
      <dsp:txXfrm>
        <a:off x="834405" y="2821127"/>
        <a:ext cx="6560788" cy="26457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05588-BD47-0847-91E0-C238E80B4B8F}">
      <dsp:nvSpPr>
        <dsp:cNvPr id="0" name=""/>
        <dsp:cNvSpPr/>
      </dsp:nvSpPr>
      <dsp:spPr>
        <a:xfrm>
          <a:off x="4567" y="2016"/>
          <a:ext cx="8220465" cy="2315299"/>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Store to Memory Module</a:t>
          </a:r>
        </a:p>
      </dsp:txBody>
      <dsp:txXfrm>
        <a:off x="4567" y="2016"/>
        <a:ext cx="8220465" cy="694589"/>
      </dsp:txXfrm>
    </dsp:sp>
    <dsp:sp modelId="{C66CC140-0D6A-DF40-A28D-499AD063878E}">
      <dsp:nvSpPr>
        <dsp:cNvPr id="0" name=""/>
        <dsp:cNvSpPr/>
      </dsp:nvSpPr>
      <dsp:spPr>
        <a:xfrm>
          <a:off x="822960" y="686982"/>
          <a:ext cx="6583680" cy="698702"/>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Exo 2"/>
              <a:ea typeface="+mn-ea"/>
              <a:cs typeface="+mn-cs"/>
            </a:rPr>
            <a:t>Function Code: 0x58</a:t>
          </a:r>
        </a:p>
      </dsp:txBody>
      <dsp:txXfrm>
        <a:off x="843424" y="707446"/>
        <a:ext cx="6542752" cy="657774"/>
      </dsp:txXfrm>
    </dsp:sp>
    <dsp:sp modelId="{3BDD2ECD-A3E8-254B-A3D1-1BEE87D1E6CA}">
      <dsp:nvSpPr>
        <dsp:cNvPr id="0" name=""/>
        <dsp:cNvSpPr/>
      </dsp:nvSpPr>
      <dsp:spPr>
        <a:xfrm>
          <a:off x="822960" y="1425495"/>
          <a:ext cx="6583680" cy="698702"/>
        </a:xfrm>
        <a:prstGeom prst="roundRect">
          <a:avLst>
            <a:gd name="adj" fmla="val 10000"/>
          </a:avLst>
        </a:prstGeom>
        <a:solidFill>
          <a:srgbClr val="ED6F09">
            <a:alpha val="90000"/>
          </a:srgb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19191B"/>
              </a:solidFill>
              <a:latin typeface="Exo 2"/>
              <a:ea typeface="+mn-ea"/>
              <a:cs typeface="+mn-cs"/>
            </a:rPr>
            <a:t>Data:  0x01000000</a:t>
          </a:r>
        </a:p>
      </dsp:txBody>
      <dsp:txXfrm>
        <a:off x="843424" y="1445959"/>
        <a:ext cx="6542752" cy="65777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A494-F4EA-E340-90B0-7E271F93CCFA}">
      <dsp:nvSpPr>
        <dsp:cNvPr id="0" name=""/>
        <dsp:cNvSpPr/>
      </dsp:nvSpPr>
      <dsp:spPr>
        <a:xfrm>
          <a:off x="3897" y="0"/>
          <a:ext cx="8221804" cy="435188"/>
        </a:xfrm>
        <a:prstGeom prst="roundRect">
          <a:avLst>
            <a:gd name="adj" fmla="val 10000"/>
          </a:avLst>
        </a:prstGeom>
        <a:solidFill>
          <a:schemeClr val="bg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PCCC</a:t>
          </a:r>
          <a:endParaRPr lang="en-US" sz="1800" kern="1200" dirty="0">
            <a:solidFill>
              <a:schemeClr val="bg1"/>
            </a:solidFill>
          </a:endParaRPr>
        </a:p>
      </dsp:txBody>
      <dsp:txXfrm>
        <a:off x="16643" y="12746"/>
        <a:ext cx="8196312" cy="409696"/>
      </dsp:txXfrm>
    </dsp:sp>
    <dsp:sp modelId="{C36F0266-78F6-5A44-B4BF-021A7758756D}">
      <dsp:nvSpPr>
        <dsp:cNvPr id="0" name=""/>
        <dsp:cNvSpPr/>
      </dsp:nvSpPr>
      <dsp:spPr>
        <a:xfrm>
          <a:off x="3897" y="564217"/>
          <a:ext cx="976461" cy="435188"/>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CMD</a:t>
          </a:r>
          <a:endParaRPr lang="en-US" sz="1000" kern="1200" dirty="0"/>
        </a:p>
      </dsp:txBody>
      <dsp:txXfrm>
        <a:off x="16643" y="576963"/>
        <a:ext cx="950969" cy="409696"/>
      </dsp:txXfrm>
    </dsp:sp>
    <dsp:sp modelId="{649312D2-F779-734A-A717-64BD7F1A66CF}">
      <dsp:nvSpPr>
        <dsp:cNvPr id="0" name=""/>
        <dsp:cNvSpPr/>
      </dsp:nvSpPr>
      <dsp:spPr>
        <a:xfrm>
          <a:off x="1062381" y="564217"/>
          <a:ext cx="1993934" cy="435188"/>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TNS</a:t>
          </a:r>
        </a:p>
      </dsp:txBody>
      <dsp:txXfrm>
        <a:off x="1075127" y="576963"/>
        <a:ext cx="1968442" cy="409696"/>
      </dsp:txXfrm>
    </dsp:sp>
    <dsp:sp modelId="{5AFB4C41-0D53-8648-8A22-9E845E4DFF07}">
      <dsp:nvSpPr>
        <dsp:cNvPr id="0" name=""/>
        <dsp:cNvSpPr/>
      </dsp:nvSpPr>
      <dsp:spPr>
        <a:xfrm>
          <a:off x="1062381"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075127" y="1140418"/>
        <a:ext cx="950969" cy="409696"/>
      </dsp:txXfrm>
    </dsp:sp>
    <dsp:sp modelId="{6A484D81-FA50-BF40-8BF3-381F0BA0D6C9}">
      <dsp:nvSpPr>
        <dsp:cNvPr id="0" name=""/>
        <dsp:cNvSpPr/>
      </dsp:nvSpPr>
      <dsp:spPr>
        <a:xfrm>
          <a:off x="2079854"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92600" y="1140418"/>
        <a:ext cx="950969" cy="409696"/>
      </dsp:txXfrm>
    </dsp:sp>
    <dsp:sp modelId="{58A7BEEA-39EB-784F-8990-E1AD0239B24B}">
      <dsp:nvSpPr>
        <dsp:cNvPr id="0" name=""/>
        <dsp:cNvSpPr/>
      </dsp:nvSpPr>
      <dsp:spPr>
        <a:xfrm>
          <a:off x="3138338" y="564217"/>
          <a:ext cx="976461" cy="435188"/>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FNC</a:t>
          </a:r>
        </a:p>
      </dsp:txBody>
      <dsp:txXfrm>
        <a:off x="3151084" y="576963"/>
        <a:ext cx="950969" cy="409696"/>
      </dsp:txXfrm>
    </dsp:sp>
    <dsp:sp modelId="{7CE66792-18C5-F143-A2EB-81E5A74DABAC}">
      <dsp:nvSpPr>
        <dsp:cNvPr id="0" name=""/>
        <dsp:cNvSpPr/>
      </dsp:nvSpPr>
      <dsp:spPr>
        <a:xfrm>
          <a:off x="4196822" y="564217"/>
          <a:ext cx="4028879" cy="435188"/>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Data</a:t>
          </a:r>
        </a:p>
      </dsp:txBody>
      <dsp:txXfrm>
        <a:off x="4209568" y="576963"/>
        <a:ext cx="4003387" cy="409696"/>
      </dsp:txXfrm>
    </dsp:sp>
    <dsp:sp modelId="{86CC20DA-C606-754B-A668-446BBF34F609}">
      <dsp:nvSpPr>
        <dsp:cNvPr id="0" name=""/>
        <dsp:cNvSpPr/>
      </dsp:nvSpPr>
      <dsp:spPr>
        <a:xfrm>
          <a:off x="4196822"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4209568" y="1140418"/>
        <a:ext cx="950969" cy="409696"/>
      </dsp:txXfrm>
    </dsp:sp>
    <dsp:sp modelId="{CC3CB7EC-B6ED-4343-8E9A-00FBA45DAB72}">
      <dsp:nvSpPr>
        <dsp:cNvPr id="0" name=""/>
        <dsp:cNvSpPr/>
      </dsp:nvSpPr>
      <dsp:spPr>
        <a:xfrm>
          <a:off x="5214295"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5227041" y="1140418"/>
        <a:ext cx="950969" cy="409696"/>
      </dsp:txXfrm>
    </dsp:sp>
    <dsp:sp modelId="{F4740647-DBE8-A346-B673-E4DA98A79C12}">
      <dsp:nvSpPr>
        <dsp:cNvPr id="0" name=""/>
        <dsp:cNvSpPr/>
      </dsp:nvSpPr>
      <dsp:spPr>
        <a:xfrm>
          <a:off x="6231768"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6244514" y="1140418"/>
        <a:ext cx="950969" cy="409696"/>
      </dsp:txXfrm>
    </dsp:sp>
    <dsp:sp modelId="{B9C1E06A-46A7-064E-B014-DDF37CC9B0F1}">
      <dsp:nvSpPr>
        <dsp:cNvPr id="0" name=""/>
        <dsp:cNvSpPr/>
      </dsp:nvSpPr>
      <dsp:spPr>
        <a:xfrm>
          <a:off x="7249240" y="1127672"/>
          <a:ext cx="976461" cy="43518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7261986" y="1140418"/>
        <a:ext cx="950969" cy="40969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638A5-0D3F-B948-A699-5237C434F548}">
      <dsp:nvSpPr>
        <dsp:cNvPr id="0" name=""/>
        <dsp:cNvSpPr/>
      </dsp:nvSpPr>
      <dsp:spPr>
        <a:xfrm>
          <a:off x="2379359" y="876892"/>
          <a:ext cx="515615" cy="91440"/>
        </a:xfrm>
        <a:custGeom>
          <a:avLst/>
          <a:gdLst/>
          <a:ahLst/>
          <a:cxnLst/>
          <a:rect l="0" t="0" r="0" b="0"/>
          <a:pathLst>
            <a:path>
              <a:moveTo>
                <a:pt x="0" y="45720"/>
              </a:moveTo>
              <a:lnTo>
                <a:pt x="515615"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lt1"/>
            </a:solidFill>
          </a:endParaRPr>
        </a:p>
      </dsp:txBody>
      <dsp:txXfrm>
        <a:off x="2623511" y="919881"/>
        <a:ext cx="27310" cy="5462"/>
      </dsp:txXfrm>
    </dsp:sp>
    <dsp:sp modelId="{127207A1-EFD6-1541-9856-F0390E7E9681}">
      <dsp:nvSpPr>
        <dsp:cNvPr id="0" name=""/>
        <dsp:cNvSpPr/>
      </dsp:nvSpPr>
      <dsp:spPr>
        <a:xfrm>
          <a:off x="6308" y="210156"/>
          <a:ext cx="2374850" cy="1424910"/>
        </a:xfrm>
        <a:prstGeom prst="roundRect">
          <a:avLst/>
        </a:prstGeom>
        <a:solidFill>
          <a:schemeClr val="accent2">
            <a:lumMod val="7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Patched Device</a:t>
          </a:r>
        </a:p>
      </dsp:txBody>
      <dsp:txXfrm>
        <a:off x="75866" y="279714"/>
        <a:ext cx="2235734" cy="1285794"/>
      </dsp:txXfrm>
    </dsp:sp>
    <dsp:sp modelId="{46525926-28EA-1F46-89D5-9FCFBBC04E8D}">
      <dsp:nvSpPr>
        <dsp:cNvPr id="0" name=""/>
        <dsp:cNvSpPr/>
      </dsp:nvSpPr>
      <dsp:spPr>
        <a:xfrm>
          <a:off x="5300425" y="876892"/>
          <a:ext cx="515615" cy="91440"/>
        </a:xfrm>
        <a:custGeom>
          <a:avLst/>
          <a:gdLst/>
          <a:ahLst/>
          <a:cxnLst/>
          <a:rect l="0" t="0" r="0" b="0"/>
          <a:pathLst>
            <a:path>
              <a:moveTo>
                <a:pt x="0" y="45720"/>
              </a:moveTo>
              <a:lnTo>
                <a:pt x="515615"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lt1"/>
            </a:solidFill>
          </a:endParaRPr>
        </a:p>
      </dsp:txBody>
      <dsp:txXfrm>
        <a:off x="5544577" y="919881"/>
        <a:ext cx="27310" cy="5462"/>
      </dsp:txXfrm>
    </dsp:sp>
    <dsp:sp modelId="{685D06E5-24AA-CF48-A54B-3D9ABCBB9094}">
      <dsp:nvSpPr>
        <dsp:cNvPr id="0" name=""/>
        <dsp:cNvSpPr/>
      </dsp:nvSpPr>
      <dsp:spPr>
        <a:xfrm>
          <a:off x="2927374" y="210156"/>
          <a:ext cx="2374850" cy="1424910"/>
        </a:xfrm>
        <a:prstGeom prst="roundRect">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Modify Channel Configuration File</a:t>
          </a:r>
        </a:p>
      </dsp:txBody>
      <dsp:txXfrm>
        <a:off x="2996932" y="279714"/>
        <a:ext cx="2235734" cy="1285794"/>
      </dsp:txXfrm>
    </dsp:sp>
    <dsp:sp modelId="{DB49B8CA-AA21-F940-A0B8-167FF6F1A1E4}">
      <dsp:nvSpPr>
        <dsp:cNvPr id="0" name=""/>
        <dsp:cNvSpPr/>
      </dsp:nvSpPr>
      <dsp:spPr>
        <a:xfrm>
          <a:off x="1193734" y="1633267"/>
          <a:ext cx="5842131" cy="515615"/>
        </a:xfrm>
        <a:custGeom>
          <a:avLst/>
          <a:gdLst/>
          <a:ahLst/>
          <a:cxnLst/>
          <a:rect l="0" t="0" r="0" b="0"/>
          <a:pathLst>
            <a:path>
              <a:moveTo>
                <a:pt x="5842131" y="0"/>
              </a:moveTo>
              <a:lnTo>
                <a:pt x="5842131" y="274907"/>
              </a:lnTo>
              <a:lnTo>
                <a:pt x="0" y="274907"/>
              </a:lnTo>
              <a:lnTo>
                <a:pt x="0" y="515615"/>
              </a:lnTo>
            </a:path>
          </a:pathLst>
        </a:custGeom>
        <a:noFill/>
        <a:ln w="9525" cap="flat" cmpd="sng" algn="ctr">
          <a:solidFill>
            <a:schemeClr val="bg1"/>
          </a:solidFill>
          <a:prstDash val="solid"/>
          <a:roun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lt1"/>
            </a:solidFill>
          </a:endParaRPr>
        </a:p>
      </dsp:txBody>
      <dsp:txXfrm>
        <a:off x="3968109" y="1888343"/>
        <a:ext cx="293380" cy="5462"/>
      </dsp:txXfrm>
    </dsp:sp>
    <dsp:sp modelId="{1839B0D0-AB96-5F43-9475-1C918A883398}">
      <dsp:nvSpPr>
        <dsp:cNvPr id="0" name=""/>
        <dsp:cNvSpPr/>
      </dsp:nvSpPr>
      <dsp:spPr>
        <a:xfrm>
          <a:off x="5848440" y="210156"/>
          <a:ext cx="2374850" cy="1424910"/>
        </a:xfrm>
        <a:prstGeom prst="roundRect">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Enable Load from Memory Module on Error</a:t>
          </a:r>
        </a:p>
      </dsp:txBody>
      <dsp:txXfrm>
        <a:off x="5917998" y="279714"/>
        <a:ext cx="2235734" cy="1285794"/>
      </dsp:txXfrm>
    </dsp:sp>
    <dsp:sp modelId="{02713F11-017A-FE46-9AB7-773DF6C37B0B}">
      <dsp:nvSpPr>
        <dsp:cNvPr id="0" name=""/>
        <dsp:cNvSpPr/>
      </dsp:nvSpPr>
      <dsp:spPr>
        <a:xfrm>
          <a:off x="2379359" y="2848017"/>
          <a:ext cx="515615" cy="91440"/>
        </a:xfrm>
        <a:custGeom>
          <a:avLst/>
          <a:gdLst/>
          <a:ahLst/>
          <a:cxnLst/>
          <a:rect l="0" t="0" r="0" b="0"/>
          <a:pathLst>
            <a:path>
              <a:moveTo>
                <a:pt x="0" y="45720"/>
              </a:moveTo>
              <a:lnTo>
                <a:pt x="274907" y="45720"/>
              </a:lnTo>
              <a:lnTo>
                <a:pt x="274907" y="46717"/>
              </a:lnTo>
              <a:lnTo>
                <a:pt x="515615" y="46717"/>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lt1"/>
            </a:solidFill>
          </a:endParaRPr>
        </a:p>
      </dsp:txBody>
      <dsp:txXfrm>
        <a:off x="2623511" y="2891006"/>
        <a:ext cx="27310" cy="5462"/>
      </dsp:txXfrm>
    </dsp:sp>
    <dsp:sp modelId="{A8705D14-64F2-574C-B24C-3E07D487AD3A}">
      <dsp:nvSpPr>
        <dsp:cNvPr id="0" name=""/>
        <dsp:cNvSpPr/>
      </dsp:nvSpPr>
      <dsp:spPr>
        <a:xfrm>
          <a:off x="6308" y="2181282"/>
          <a:ext cx="2374850" cy="1424910"/>
        </a:xfrm>
        <a:prstGeom prst="roundRect">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Store to Memory Module</a:t>
          </a:r>
        </a:p>
      </dsp:txBody>
      <dsp:txXfrm>
        <a:off x="75866" y="2250840"/>
        <a:ext cx="2235734" cy="1285794"/>
      </dsp:txXfrm>
    </dsp:sp>
    <dsp:sp modelId="{090BF93C-BFC4-3C43-84F6-1DDCBDB4B3DE}">
      <dsp:nvSpPr>
        <dsp:cNvPr id="0" name=""/>
        <dsp:cNvSpPr/>
      </dsp:nvSpPr>
      <dsp:spPr>
        <a:xfrm>
          <a:off x="5300425" y="2848017"/>
          <a:ext cx="515615" cy="91440"/>
        </a:xfrm>
        <a:custGeom>
          <a:avLst/>
          <a:gdLst/>
          <a:ahLst/>
          <a:cxnLst/>
          <a:rect l="0" t="0" r="0" b="0"/>
          <a:pathLst>
            <a:path>
              <a:moveTo>
                <a:pt x="0" y="46717"/>
              </a:moveTo>
              <a:lnTo>
                <a:pt x="274907" y="46717"/>
              </a:lnTo>
              <a:lnTo>
                <a:pt x="274907" y="45720"/>
              </a:lnTo>
              <a:lnTo>
                <a:pt x="515615"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lt1"/>
            </a:solidFill>
          </a:endParaRPr>
        </a:p>
      </dsp:txBody>
      <dsp:txXfrm>
        <a:off x="5544577" y="2891006"/>
        <a:ext cx="27310" cy="5462"/>
      </dsp:txXfrm>
    </dsp:sp>
    <dsp:sp modelId="{8468B4A7-3F4A-EC42-8D87-33847D56259A}">
      <dsp:nvSpPr>
        <dsp:cNvPr id="0" name=""/>
        <dsp:cNvSpPr/>
      </dsp:nvSpPr>
      <dsp:spPr>
        <a:xfrm>
          <a:off x="2927374" y="2182280"/>
          <a:ext cx="2374850" cy="1424910"/>
        </a:xfrm>
        <a:prstGeom prst="roundRect">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Crash the device</a:t>
          </a:r>
        </a:p>
      </dsp:txBody>
      <dsp:txXfrm>
        <a:off x="2996932" y="2251838"/>
        <a:ext cx="2235734" cy="1285794"/>
      </dsp:txXfrm>
    </dsp:sp>
    <dsp:sp modelId="{7A8C8602-8E89-504A-8FC2-63A8EE32D56E}">
      <dsp:nvSpPr>
        <dsp:cNvPr id="0" name=""/>
        <dsp:cNvSpPr/>
      </dsp:nvSpPr>
      <dsp:spPr>
        <a:xfrm>
          <a:off x="5848440" y="2181282"/>
          <a:ext cx="2374850" cy="1424910"/>
        </a:xfrm>
        <a:prstGeom prst="roundRect">
          <a:avLst/>
        </a:prstGeom>
        <a:solidFill>
          <a:schemeClr val="accent3"/>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2"/>
              </a:solidFill>
            </a:rPr>
            <a:t>Patched Device with SNMP Fully Enabled</a:t>
          </a:r>
        </a:p>
      </dsp:txBody>
      <dsp:txXfrm>
        <a:off x="5917998" y="2250840"/>
        <a:ext cx="2235734" cy="128579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45C50-4FED-EA44-90DF-BF84702096C3}">
      <dsp:nvSpPr>
        <dsp:cNvPr id="0" name=""/>
        <dsp:cNvSpPr/>
      </dsp:nvSpPr>
      <dsp:spPr>
        <a:xfrm rot="16200000">
          <a:off x="-811832" y="813559"/>
          <a:ext cx="3321638" cy="1694519"/>
        </a:xfrm>
        <a:prstGeom prst="flowChartManualOperati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Follow proper network segmentation practices</a:t>
          </a:r>
        </a:p>
      </dsp:txBody>
      <dsp:txXfrm rot="5400000">
        <a:off x="1727" y="664328"/>
        <a:ext cx="1694519" cy="1992982"/>
      </dsp:txXfrm>
    </dsp:sp>
    <dsp:sp modelId="{33476538-69CB-9148-B597-E65AE61D8893}">
      <dsp:nvSpPr>
        <dsp:cNvPr id="0" name=""/>
        <dsp:cNvSpPr/>
      </dsp:nvSpPr>
      <dsp:spPr>
        <a:xfrm rot="16200000">
          <a:off x="1009776" y="813559"/>
          <a:ext cx="3321638" cy="1694519"/>
        </a:xfrm>
        <a:prstGeom prst="flowChartManualOperati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Monitor your network for suspicious activity</a:t>
          </a:r>
        </a:p>
      </dsp:txBody>
      <dsp:txXfrm rot="5400000">
        <a:off x="1823335" y="664328"/>
        <a:ext cx="1694519" cy="1992982"/>
      </dsp:txXfrm>
    </dsp:sp>
    <dsp:sp modelId="{D55EF8FB-86B0-CB47-9F42-B55411E0F5A6}">
      <dsp:nvSpPr>
        <dsp:cNvPr id="0" name=""/>
        <dsp:cNvSpPr/>
      </dsp:nvSpPr>
      <dsp:spPr>
        <a:xfrm rot="16200000">
          <a:off x="2831385" y="813559"/>
          <a:ext cx="3321638" cy="1694519"/>
        </a:xfrm>
        <a:prstGeom prst="flowChartManualOperati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Keyswitch RUN mode</a:t>
          </a:r>
        </a:p>
      </dsp:txBody>
      <dsp:txXfrm rot="5400000">
        <a:off x="3644944" y="664328"/>
        <a:ext cx="1694519" cy="1992982"/>
      </dsp:txXfrm>
    </dsp:sp>
    <dsp:sp modelId="{826E6711-CD2F-1948-904E-A51924F69BB8}">
      <dsp:nvSpPr>
        <dsp:cNvPr id="0" name=""/>
        <dsp:cNvSpPr/>
      </dsp:nvSpPr>
      <dsp:spPr>
        <a:xfrm rot="16200000">
          <a:off x="4652994" y="813559"/>
          <a:ext cx="3321638" cy="1694519"/>
        </a:xfrm>
        <a:prstGeom prst="flowChartManualOperation">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Firmware Version &gt;= 21.004</a:t>
          </a:r>
        </a:p>
      </dsp:txBody>
      <dsp:txXfrm rot="5400000">
        <a:off x="5466553" y="664328"/>
        <a:ext cx="1694519" cy="19929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05588-BD47-0847-91E0-C238E80B4B8F}">
      <dsp:nvSpPr>
        <dsp:cNvPr id="0" name=""/>
        <dsp:cNvSpPr/>
      </dsp:nvSpPr>
      <dsp:spPr>
        <a:xfrm>
          <a:off x="0" y="0"/>
          <a:ext cx="4114800" cy="3738030"/>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Successful in Keyswitch RUN</a:t>
          </a:r>
        </a:p>
      </dsp:txBody>
      <dsp:txXfrm>
        <a:off x="0" y="0"/>
        <a:ext cx="4114800" cy="1121409"/>
      </dsp:txXfrm>
    </dsp:sp>
    <dsp:sp modelId="{064AE724-FA37-E345-AA7E-F3CE5EA5A9EC}">
      <dsp:nvSpPr>
        <dsp:cNvPr id="0" name=""/>
        <dsp:cNvSpPr/>
      </dsp:nvSpPr>
      <dsp:spPr>
        <a:xfrm>
          <a:off x="411480" y="930418"/>
          <a:ext cx="3291840" cy="432437"/>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400" kern="1200" dirty="0">
              <a:solidFill>
                <a:schemeClr val="bg2"/>
              </a:solidFill>
              <a:latin typeface="Exo 2"/>
              <a:ea typeface="+mn-ea"/>
              <a:cs typeface="+mn-cs"/>
            </a:rPr>
            <a:t>E8FF Crash (CVE-2017-12088)</a:t>
          </a:r>
        </a:p>
      </dsp:txBody>
      <dsp:txXfrm>
        <a:off x="424146" y="943084"/>
        <a:ext cx="3266508" cy="407105"/>
      </dsp:txXfrm>
    </dsp:sp>
    <dsp:sp modelId="{C66CC140-0D6A-DF40-A28D-499AD063878E}">
      <dsp:nvSpPr>
        <dsp:cNvPr id="0" name=""/>
        <dsp:cNvSpPr/>
      </dsp:nvSpPr>
      <dsp:spPr>
        <a:xfrm>
          <a:off x="411480" y="1423884"/>
          <a:ext cx="3291840" cy="432437"/>
        </a:xfrm>
        <a:prstGeom prst="roundRect">
          <a:avLst>
            <a:gd name="adj" fmla="val 10000"/>
          </a:avLst>
        </a:prstGeom>
        <a:solidFill>
          <a:schemeClr val="accent3">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400" kern="1200" dirty="0">
              <a:solidFill>
                <a:schemeClr val="bg2"/>
              </a:solidFill>
              <a:latin typeface="Exo 2"/>
              <a:ea typeface="+mn-ea"/>
              <a:cs typeface="+mn-cs"/>
            </a:rPr>
            <a:t>Enable SNMP Setting (CVE-2017-14462)</a:t>
          </a:r>
        </a:p>
      </dsp:txBody>
      <dsp:txXfrm>
        <a:off x="424146" y="1436550"/>
        <a:ext cx="3266508" cy="407105"/>
      </dsp:txXfrm>
    </dsp:sp>
    <dsp:sp modelId="{860BC5A7-2E4F-9F43-BD2E-CA7B145F0313}">
      <dsp:nvSpPr>
        <dsp:cNvPr id="0" name=""/>
        <dsp:cNvSpPr/>
      </dsp:nvSpPr>
      <dsp:spPr>
        <a:xfrm>
          <a:off x="411480" y="1928351"/>
          <a:ext cx="3291840" cy="432437"/>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400" kern="1200" dirty="0">
              <a:solidFill>
                <a:schemeClr val="bg1"/>
              </a:solidFill>
              <a:latin typeface="Exo 2"/>
              <a:ea typeface="+mn-ea"/>
              <a:cs typeface="+mn-cs"/>
            </a:rPr>
            <a:t>Device Fault (CVE-2017-14470)</a:t>
          </a:r>
        </a:p>
      </dsp:txBody>
      <dsp:txXfrm>
        <a:off x="424146" y="1941017"/>
        <a:ext cx="3266508" cy="407105"/>
      </dsp:txXfrm>
    </dsp:sp>
    <dsp:sp modelId="{1885AE7A-9DC9-4545-B266-1215C875F3D4}">
      <dsp:nvSpPr>
        <dsp:cNvPr id="0" name=""/>
        <dsp:cNvSpPr/>
      </dsp:nvSpPr>
      <dsp:spPr>
        <a:xfrm>
          <a:off x="411480" y="2427318"/>
          <a:ext cx="3291840" cy="432437"/>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400" kern="1200" dirty="0">
              <a:solidFill>
                <a:schemeClr val="bg1"/>
              </a:solidFill>
              <a:latin typeface="Exo 2"/>
              <a:ea typeface="+mn-ea"/>
              <a:cs typeface="+mn-cs"/>
            </a:rPr>
            <a:t>Read Ladder Logic (CVE-2017-14472)</a:t>
          </a:r>
        </a:p>
      </dsp:txBody>
      <dsp:txXfrm>
        <a:off x="424146" y="2439984"/>
        <a:ext cx="3266508" cy="407105"/>
      </dsp:txXfrm>
    </dsp:sp>
    <dsp:sp modelId="{959AB0AE-901E-2546-ACF5-2CF2B4808A62}">
      <dsp:nvSpPr>
        <dsp:cNvPr id="0" name=""/>
        <dsp:cNvSpPr/>
      </dsp:nvSpPr>
      <dsp:spPr>
        <a:xfrm>
          <a:off x="411480" y="2926285"/>
          <a:ext cx="3291840" cy="432437"/>
        </a:xfrm>
        <a:prstGeom prst="roundRect">
          <a:avLst>
            <a:gd name="adj" fmla="val 10000"/>
          </a:avLst>
        </a:prstGeom>
        <a:solidFill>
          <a:schemeClr val="accent2">
            <a:lumMod val="75000"/>
            <a:alpha val="90000"/>
          </a:schemeClr>
        </a:solidFill>
        <a:ln w="25400" cap="flat" cmpd="sng" algn="ctr">
          <a:solidFill>
            <a:srgbClr val="D1D3D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400" kern="1200" dirty="0">
              <a:solidFill>
                <a:schemeClr val="bg1"/>
              </a:solidFill>
              <a:latin typeface="Exo 2"/>
              <a:ea typeface="+mn-ea"/>
              <a:cs typeface="+mn-cs"/>
            </a:rPr>
            <a:t>Read Master Password (CVE-2017-14473)</a:t>
          </a:r>
          <a:endParaRPr lang="en-US" sz="2400" kern="1200" dirty="0">
            <a:solidFill>
              <a:schemeClr val="bg1"/>
            </a:solidFill>
            <a:latin typeface="Exo 2"/>
            <a:ea typeface="+mn-ea"/>
            <a:cs typeface="+mn-cs"/>
          </a:endParaRPr>
        </a:p>
      </dsp:txBody>
      <dsp:txXfrm>
        <a:off x="424146" y="2938951"/>
        <a:ext cx="3266508" cy="407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BD37D-64DE-5345-A5FD-01721E8F7B6A}">
      <dsp:nvSpPr>
        <dsp:cNvPr id="0" name=""/>
        <dsp:cNvSpPr/>
      </dsp:nvSpPr>
      <dsp:spPr>
        <a:xfrm>
          <a:off x="1620" y="669544"/>
          <a:ext cx="2570669" cy="1771191"/>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980" t="-77" r="-12960" b="-77"/>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2E909589-7FA8-714C-BEAF-E35191CEB3B4}">
      <dsp:nvSpPr>
        <dsp:cNvPr id="0" name=""/>
        <dsp:cNvSpPr/>
      </dsp:nvSpPr>
      <dsp:spPr>
        <a:xfrm>
          <a:off x="1620" y="2440736"/>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PROG</a:t>
          </a:r>
        </a:p>
      </dsp:txBody>
      <dsp:txXfrm>
        <a:off x="1620" y="2440736"/>
        <a:ext cx="2570669" cy="953718"/>
      </dsp:txXfrm>
    </dsp:sp>
    <dsp:sp modelId="{CDF57B4B-10B6-AB42-95DA-7A47FDB9D943}">
      <dsp:nvSpPr>
        <dsp:cNvPr id="0" name=""/>
        <dsp:cNvSpPr/>
      </dsp:nvSpPr>
      <dsp:spPr>
        <a:xfrm>
          <a:off x="2829465" y="669544"/>
          <a:ext cx="2570669" cy="1771191"/>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BEC9226B-EF00-F845-A29E-D1E080A52ACE}">
      <dsp:nvSpPr>
        <dsp:cNvPr id="0" name=""/>
        <dsp:cNvSpPr/>
      </dsp:nvSpPr>
      <dsp:spPr>
        <a:xfrm>
          <a:off x="2829465" y="2440736"/>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accent3"/>
              </a:solidFill>
            </a:rPr>
            <a:t>REMOTE</a:t>
          </a:r>
        </a:p>
      </dsp:txBody>
      <dsp:txXfrm>
        <a:off x="2829465" y="2440736"/>
        <a:ext cx="2570669" cy="953718"/>
      </dsp:txXfrm>
    </dsp:sp>
    <dsp:sp modelId="{DF273ED0-533A-524A-9BDF-9447842876D0}">
      <dsp:nvSpPr>
        <dsp:cNvPr id="0" name=""/>
        <dsp:cNvSpPr/>
      </dsp:nvSpPr>
      <dsp:spPr>
        <a:xfrm>
          <a:off x="5657309" y="669544"/>
          <a:ext cx="2570669" cy="1771191"/>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000" t="-1627" r="-8000" b="-1627"/>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304D603E-D3D7-6C48-B155-50D97EDF66D6}">
      <dsp:nvSpPr>
        <dsp:cNvPr id="0" name=""/>
        <dsp:cNvSpPr/>
      </dsp:nvSpPr>
      <dsp:spPr>
        <a:xfrm>
          <a:off x="5657309" y="2440736"/>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RUN</a:t>
          </a:r>
        </a:p>
      </dsp:txBody>
      <dsp:txXfrm>
        <a:off x="5657309" y="2440736"/>
        <a:ext cx="2570669" cy="953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F6CAD-66EE-C64F-85A8-AB90E94076AD}">
      <dsp:nvSpPr>
        <dsp:cNvPr id="0" name=""/>
        <dsp:cNvSpPr/>
      </dsp:nvSpPr>
      <dsp:spPr>
        <a:xfrm>
          <a:off x="149224" y="0"/>
          <a:ext cx="3816350" cy="3816350"/>
        </a:xfrm>
        <a:prstGeom prst="ellipse">
          <a:avLst/>
        </a:prstGeom>
        <a:solidFill>
          <a:schemeClr val="bg2"/>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Ethernet</a:t>
          </a:r>
          <a:endParaRPr lang="en-US" sz="1800" kern="1200" dirty="0">
            <a:solidFill>
              <a:schemeClr val="bg1"/>
            </a:solidFill>
          </a:endParaRPr>
        </a:p>
      </dsp:txBody>
      <dsp:txXfrm>
        <a:off x="1341834" y="190817"/>
        <a:ext cx="1431131" cy="381635"/>
      </dsp:txXfrm>
    </dsp:sp>
    <dsp:sp modelId="{A01D06E7-17B8-494A-8F17-C70871099802}">
      <dsp:nvSpPr>
        <dsp:cNvPr id="0" name=""/>
        <dsp:cNvSpPr/>
      </dsp:nvSpPr>
      <dsp:spPr>
        <a:xfrm>
          <a:off x="435451" y="572452"/>
          <a:ext cx="3243897" cy="3243897"/>
        </a:xfrm>
        <a:prstGeom prst="ellipse">
          <a:avLst/>
        </a:prstGeom>
        <a:solidFill>
          <a:schemeClr val="bg2"/>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IP</a:t>
          </a:r>
        </a:p>
      </dsp:txBody>
      <dsp:txXfrm>
        <a:off x="1357934" y="758976"/>
        <a:ext cx="1398930" cy="373048"/>
      </dsp:txXfrm>
    </dsp:sp>
    <dsp:sp modelId="{855C0B9B-98B4-E345-A84F-99E4A2632E10}">
      <dsp:nvSpPr>
        <dsp:cNvPr id="0" name=""/>
        <dsp:cNvSpPr/>
      </dsp:nvSpPr>
      <dsp:spPr>
        <a:xfrm>
          <a:off x="721677" y="1144904"/>
          <a:ext cx="2671445" cy="2671445"/>
        </a:xfrm>
        <a:prstGeom prst="ellipse">
          <a:avLst/>
        </a:prstGeom>
        <a:solidFill>
          <a:schemeClr val="bg2"/>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TCP</a:t>
          </a:r>
        </a:p>
      </dsp:txBody>
      <dsp:txXfrm>
        <a:off x="1366163" y="1329234"/>
        <a:ext cx="1382472" cy="368659"/>
      </dsp:txXfrm>
    </dsp:sp>
    <dsp:sp modelId="{61F4097C-B943-3345-BC0C-5B88408FC134}">
      <dsp:nvSpPr>
        <dsp:cNvPr id="0" name=""/>
        <dsp:cNvSpPr/>
      </dsp:nvSpPr>
      <dsp:spPr>
        <a:xfrm>
          <a:off x="1007903" y="1717357"/>
          <a:ext cx="2098992" cy="2098992"/>
        </a:xfrm>
        <a:prstGeom prst="ellipse">
          <a:avLst/>
        </a:prstGeom>
        <a:solidFill>
          <a:schemeClr val="accent3"/>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ysClr val="windowText" lastClr="000000"/>
              </a:solidFill>
            </a:rPr>
            <a:t>EtherNet</a:t>
          </a:r>
          <a:r>
            <a:rPr lang="en-US" sz="1500" kern="1200" dirty="0">
              <a:solidFill>
                <a:sysClr val="windowText" lastClr="000000"/>
              </a:solidFill>
            </a:rPr>
            <a:t>/IP</a:t>
          </a:r>
        </a:p>
      </dsp:txBody>
      <dsp:txXfrm>
        <a:off x="1490672" y="1906266"/>
        <a:ext cx="1133455" cy="377818"/>
      </dsp:txXfrm>
    </dsp:sp>
    <dsp:sp modelId="{900FA911-BC2E-9240-967D-DF4417B67A87}">
      <dsp:nvSpPr>
        <dsp:cNvPr id="0" name=""/>
        <dsp:cNvSpPr/>
      </dsp:nvSpPr>
      <dsp:spPr>
        <a:xfrm>
          <a:off x="1294130" y="2289810"/>
          <a:ext cx="1526540" cy="1526540"/>
        </a:xfrm>
        <a:prstGeom prst="ellipse">
          <a:avLst/>
        </a:prstGeom>
        <a:solidFill>
          <a:schemeClr val="accent3"/>
        </a:solid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PCCC</a:t>
          </a:r>
        </a:p>
      </dsp:txBody>
      <dsp:txXfrm>
        <a:off x="1517686" y="2671444"/>
        <a:ext cx="1079426" cy="7632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A494-F4EA-E340-90B0-7E271F93CCFA}">
      <dsp:nvSpPr>
        <dsp:cNvPr id="0" name=""/>
        <dsp:cNvSpPr/>
      </dsp:nvSpPr>
      <dsp:spPr>
        <a:xfrm>
          <a:off x="4713" y="0"/>
          <a:ext cx="8220172" cy="764422"/>
        </a:xfrm>
        <a:prstGeom prst="roundRect">
          <a:avLst>
            <a:gd name="adj" fmla="val 10000"/>
          </a:avLst>
        </a:prstGeom>
        <a:solidFill>
          <a:schemeClr val="bg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rPr>
            <a:t>PCCC</a:t>
          </a:r>
        </a:p>
      </dsp:txBody>
      <dsp:txXfrm>
        <a:off x="27102" y="22389"/>
        <a:ext cx="8175394" cy="719644"/>
      </dsp:txXfrm>
    </dsp:sp>
    <dsp:sp modelId="{C36F0266-78F6-5A44-B4BF-021A7758756D}">
      <dsp:nvSpPr>
        <dsp:cNvPr id="0" name=""/>
        <dsp:cNvSpPr/>
      </dsp:nvSpPr>
      <dsp:spPr>
        <a:xfrm>
          <a:off x="4713" y="903123"/>
          <a:ext cx="782575" cy="764422"/>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CMD</a:t>
          </a:r>
        </a:p>
      </dsp:txBody>
      <dsp:txXfrm>
        <a:off x="27102" y="925512"/>
        <a:ext cx="737797" cy="719644"/>
      </dsp:txXfrm>
    </dsp:sp>
    <dsp:sp modelId="{649312D2-F779-734A-A717-64BD7F1A66CF}">
      <dsp:nvSpPr>
        <dsp:cNvPr id="0" name=""/>
        <dsp:cNvSpPr/>
      </dsp:nvSpPr>
      <dsp:spPr>
        <a:xfrm>
          <a:off x="853025" y="903123"/>
          <a:ext cx="1598019" cy="764422"/>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TNS</a:t>
          </a:r>
        </a:p>
      </dsp:txBody>
      <dsp:txXfrm>
        <a:off x="875414" y="925512"/>
        <a:ext cx="1553241" cy="719644"/>
      </dsp:txXfrm>
    </dsp:sp>
    <dsp:sp modelId="{5AFB4C41-0D53-8648-8A22-9E845E4DFF07}">
      <dsp:nvSpPr>
        <dsp:cNvPr id="0" name=""/>
        <dsp:cNvSpPr/>
      </dsp:nvSpPr>
      <dsp:spPr>
        <a:xfrm>
          <a:off x="853025"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75414" y="1826977"/>
        <a:ext cx="737797" cy="719644"/>
      </dsp:txXfrm>
    </dsp:sp>
    <dsp:sp modelId="{6A484D81-FA50-BF40-8BF3-381F0BA0D6C9}">
      <dsp:nvSpPr>
        <dsp:cNvPr id="0" name=""/>
        <dsp:cNvSpPr/>
      </dsp:nvSpPr>
      <dsp:spPr>
        <a:xfrm>
          <a:off x="1668469"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1690858" y="1826977"/>
        <a:ext cx="737797" cy="719644"/>
      </dsp:txXfrm>
    </dsp:sp>
    <dsp:sp modelId="{58A7BEEA-39EB-784F-8990-E1AD0239B24B}">
      <dsp:nvSpPr>
        <dsp:cNvPr id="0" name=""/>
        <dsp:cNvSpPr/>
      </dsp:nvSpPr>
      <dsp:spPr>
        <a:xfrm>
          <a:off x="2516780" y="903123"/>
          <a:ext cx="782575" cy="764422"/>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FNC</a:t>
          </a:r>
        </a:p>
      </dsp:txBody>
      <dsp:txXfrm>
        <a:off x="2539169" y="925512"/>
        <a:ext cx="737797" cy="719644"/>
      </dsp:txXfrm>
    </dsp:sp>
    <dsp:sp modelId="{7CE66792-18C5-F143-A2EB-81E5A74DABAC}">
      <dsp:nvSpPr>
        <dsp:cNvPr id="0" name=""/>
        <dsp:cNvSpPr/>
      </dsp:nvSpPr>
      <dsp:spPr>
        <a:xfrm>
          <a:off x="3365092" y="903123"/>
          <a:ext cx="4859793" cy="76442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solidFill>
            </a:rPr>
            <a:t>Data</a:t>
          </a:r>
        </a:p>
      </dsp:txBody>
      <dsp:txXfrm>
        <a:off x="3387481" y="925512"/>
        <a:ext cx="4815015" cy="719644"/>
      </dsp:txXfrm>
    </dsp:sp>
    <dsp:sp modelId="{F297E4A8-8D2D-8A4C-AE3E-581C36D6343A}">
      <dsp:nvSpPr>
        <dsp:cNvPr id="0" name=""/>
        <dsp:cNvSpPr/>
      </dsp:nvSpPr>
      <dsp:spPr>
        <a:xfrm>
          <a:off x="3365092"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387481" y="1826977"/>
        <a:ext cx="737797" cy="719644"/>
      </dsp:txXfrm>
    </dsp:sp>
    <dsp:sp modelId="{56D70C34-44F9-ED43-9CA8-74A355EAE9B5}">
      <dsp:nvSpPr>
        <dsp:cNvPr id="0" name=""/>
        <dsp:cNvSpPr/>
      </dsp:nvSpPr>
      <dsp:spPr>
        <a:xfrm>
          <a:off x="4180536"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202925" y="1826977"/>
        <a:ext cx="737797" cy="719644"/>
      </dsp:txXfrm>
    </dsp:sp>
    <dsp:sp modelId="{604A699E-5026-8D45-852A-A0DF1FC34DAB}">
      <dsp:nvSpPr>
        <dsp:cNvPr id="0" name=""/>
        <dsp:cNvSpPr/>
      </dsp:nvSpPr>
      <dsp:spPr>
        <a:xfrm>
          <a:off x="4995979"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018368" y="1826977"/>
        <a:ext cx="737797" cy="719644"/>
      </dsp:txXfrm>
    </dsp:sp>
    <dsp:sp modelId="{77698B87-CAA9-3641-A3E1-E2AC7E10A880}">
      <dsp:nvSpPr>
        <dsp:cNvPr id="0" name=""/>
        <dsp:cNvSpPr/>
      </dsp:nvSpPr>
      <dsp:spPr>
        <a:xfrm>
          <a:off x="5811423"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833812" y="1826977"/>
        <a:ext cx="737797" cy="719644"/>
      </dsp:txXfrm>
    </dsp:sp>
    <dsp:sp modelId="{FC14E92D-5F3C-F846-A40C-B977DF1C3B7B}">
      <dsp:nvSpPr>
        <dsp:cNvPr id="0" name=""/>
        <dsp:cNvSpPr/>
      </dsp:nvSpPr>
      <dsp:spPr>
        <a:xfrm>
          <a:off x="6626867"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6649256" y="1826977"/>
        <a:ext cx="737797" cy="719644"/>
      </dsp:txXfrm>
    </dsp:sp>
    <dsp:sp modelId="{9034199C-ECD7-E74B-B880-2CB482F856A6}">
      <dsp:nvSpPr>
        <dsp:cNvPr id="0" name=""/>
        <dsp:cNvSpPr/>
      </dsp:nvSpPr>
      <dsp:spPr>
        <a:xfrm>
          <a:off x="7442310" y="1804588"/>
          <a:ext cx="782575" cy="76442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7464699" y="1826977"/>
        <a:ext cx="737797" cy="7196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998CB-8830-8249-BFAF-912BC6074D6D}">
      <dsp:nvSpPr>
        <dsp:cNvPr id="0" name=""/>
        <dsp:cNvSpPr/>
      </dsp:nvSpPr>
      <dsp:spPr>
        <a:xfrm>
          <a:off x="0" y="551563"/>
          <a:ext cx="8229600" cy="527670"/>
        </a:xfrm>
        <a:prstGeom prst="roundRect">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DF1 Protocol and Command Set</a:t>
          </a:r>
        </a:p>
      </dsp:txBody>
      <dsp:txXfrm>
        <a:off x="25759" y="577322"/>
        <a:ext cx="8178082" cy="476152"/>
      </dsp:txXfrm>
    </dsp:sp>
    <dsp:sp modelId="{ECE96A01-94C2-9141-9983-D7594A7053CB}">
      <dsp:nvSpPr>
        <dsp:cNvPr id="0" name=""/>
        <dsp:cNvSpPr/>
      </dsp:nvSpPr>
      <dsp:spPr>
        <a:xfrm>
          <a:off x="0" y="1079233"/>
          <a:ext cx="8229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dsp:txBody>
      <dsp:txXfrm>
        <a:off x="0" y="1079233"/>
        <a:ext cx="8229600" cy="364320"/>
      </dsp:txXfrm>
    </dsp:sp>
    <dsp:sp modelId="{B8836548-F928-A542-929D-492102AFEBA7}">
      <dsp:nvSpPr>
        <dsp:cNvPr id="0" name=""/>
        <dsp:cNvSpPr/>
      </dsp:nvSpPr>
      <dsp:spPr>
        <a:xfrm>
          <a:off x="0" y="1443553"/>
          <a:ext cx="8229600" cy="527670"/>
        </a:xfrm>
        <a:prstGeom prst="roundRect">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Communicating with RA Products using </a:t>
          </a:r>
          <a:r>
            <a:rPr lang="en-US" sz="2200" kern="1200" dirty="0" err="1"/>
            <a:t>EtherNet</a:t>
          </a:r>
          <a:r>
            <a:rPr lang="en-US" sz="2200" kern="1200" dirty="0"/>
            <a:t>/IP Explicit Messaging</a:t>
          </a:r>
        </a:p>
      </dsp:txBody>
      <dsp:txXfrm>
        <a:off x="25759" y="1469312"/>
        <a:ext cx="8178082" cy="476152"/>
      </dsp:txXfrm>
    </dsp:sp>
    <dsp:sp modelId="{B3671D24-077D-1A43-AD17-2EF52EBFE442}">
      <dsp:nvSpPr>
        <dsp:cNvPr id="0" name=""/>
        <dsp:cNvSpPr/>
      </dsp:nvSpPr>
      <dsp:spPr>
        <a:xfrm>
          <a:off x="0" y="1971223"/>
          <a:ext cx="8229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dsp:txBody>
      <dsp:txXfrm>
        <a:off x="0" y="1971223"/>
        <a:ext cx="8229600" cy="364320"/>
      </dsp:txXfrm>
    </dsp:sp>
    <dsp:sp modelId="{66B90809-397C-9242-87AF-DCA200D94EA9}">
      <dsp:nvSpPr>
        <dsp:cNvPr id="0" name=""/>
        <dsp:cNvSpPr/>
      </dsp:nvSpPr>
      <dsp:spPr>
        <a:xfrm>
          <a:off x="0" y="2335543"/>
          <a:ext cx="8229600" cy="527670"/>
        </a:xfrm>
        <a:prstGeom prst="roundRect">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EtherNet</a:t>
          </a:r>
          <a:r>
            <a:rPr lang="en-US" sz="2200" kern="1200" dirty="0"/>
            <a:t>/IP Adaptation of CIP Specification</a:t>
          </a:r>
        </a:p>
      </dsp:txBody>
      <dsp:txXfrm>
        <a:off x="25759" y="2361302"/>
        <a:ext cx="8178082" cy="476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EAF68-25D1-D44B-81C1-8122998E8144}">
      <dsp:nvSpPr>
        <dsp:cNvPr id="0" name=""/>
        <dsp:cNvSpPr/>
      </dsp:nvSpPr>
      <dsp:spPr>
        <a:xfrm>
          <a:off x="4420" y="3461"/>
          <a:ext cx="1551086" cy="3457597"/>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Device Model</a:t>
          </a:r>
        </a:p>
      </dsp:txBody>
      <dsp:txXfrm>
        <a:off x="4420" y="3461"/>
        <a:ext cx="1551086" cy="1037279"/>
      </dsp:txXfrm>
    </dsp:sp>
    <dsp:sp modelId="{B96A759C-5C7B-C04B-8790-57442C8F3F11}">
      <dsp:nvSpPr>
        <dsp:cNvPr id="0" name=""/>
        <dsp:cNvSpPr/>
      </dsp:nvSpPr>
      <dsp:spPr>
        <a:xfrm>
          <a:off x="159528" y="1038317"/>
          <a:ext cx="1240869" cy="2249688"/>
        </a:xfrm>
        <a:prstGeom prst="roundRect">
          <a:avLst>
            <a:gd name="adj" fmla="val 10000"/>
          </a:avLst>
        </a:prstGeom>
        <a:solidFill>
          <a:schemeClr val="accent2">
            <a:lumMod val="75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MicroLogix 1400 </a:t>
          </a:r>
        </a:p>
        <a:p>
          <a:pPr marL="0" lvl="0" indent="0" algn="ctr" defTabSz="800100">
            <a:lnSpc>
              <a:spcPct val="90000"/>
            </a:lnSpc>
            <a:spcBef>
              <a:spcPct val="0"/>
            </a:spcBef>
            <a:spcAft>
              <a:spcPct val="35000"/>
            </a:spcAft>
            <a:buNone/>
          </a:pPr>
          <a:r>
            <a:rPr lang="en-US" sz="1800" kern="1200" dirty="0">
              <a:solidFill>
                <a:schemeClr val="bg1"/>
              </a:solidFill>
            </a:rPr>
            <a:t>Series B</a:t>
          </a:r>
        </a:p>
      </dsp:txBody>
      <dsp:txXfrm>
        <a:off x="195872" y="1074661"/>
        <a:ext cx="1168181" cy="2177000"/>
      </dsp:txXfrm>
    </dsp:sp>
    <dsp:sp modelId="{A736D17F-4505-1945-93A1-960FD6714E06}">
      <dsp:nvSpPr>
        <dsp:cNvPr id="0" name=""/>
        <dsp:cNvSpPr/>
      </dsp:nvSpPr>
      <dsp:spPr>
        <a:xfrm>
          <a:off x="1671838" y="0"/>
          <a:ext cx="1551086" cy="3461059"/>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CPU State</a:t>
          </a:r>
        </a:p>
      </dsp:txBody>
      <dsp:txXfrm>
        <a:off x="1671838" y="0"/>
        <a:ext cx="1551086" cy="1038317"/>
      </dsp:txXfrm>
    </dsp:sp>
    <dsp:sp modelId="{606004FA-2C4C-7746-B991-386DAE66E2C5}">
      <dsp:nvSpPr>
        <dsp:cNvPr id="0" name=""/>
        <dsp:cNvSpPr/>
      </dsp:nvSpPr>
      <dsp:spPr>
        <a:xfrm>
          <a:off x="1826947" y="1038317"/>
          <a:ext cx="1240869" cy="2249688"/>
        </a:xfrm>
        <a:prstGeom prst="roundRect">
          <a:avLst>
            <a:gd name="adj" fmla="val 10000"/>
          </a:avLst>
        </a:prstGeom>
        <a:solidFill>
          <a:schemeClr val="accent3"/>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REMOTE RUN</a:t>
          </a:r>
        </a:p>
      </dsp:txBody>
      <dsp:txXfrm>
        <a:off x="1863291" y="1074661"/>
        <a:ext cx="1168181" cy="2177000"/>
      </dsp:txXfrm>
    </dsp:sp>
    <dsp:sp modelId="{6A8E44FE-42AF-BD48-971C-71D1F0678F20}">
      <dsp:nvSpPr>
        <dsp:cNvPr id="0" name=""/>
        <dsp:cNvSpPr/>
      </dsp:nvSpPr>
      <dsp:spPr>
        <a:xfrm>
          <a:off x="3339256" y="0"/>
          <a:ext cx="1551086" cy="3461059"/>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SNMP State</a:t>
          </a:r>
        </a:p>
      </dsp:txBody>
      <dsp:txXfrm>
        <a:off x="3339256" y="0"/>
        <a:ext cx="1551086" cy="1038317"/>
      </dsp:txXfrm>
    </dsp:sp>
    <dsp:sp modelId="{9885C4A2-8E5B-9A42-9D53-D8DF5BE20574}">
      <dsp:nvSpPr>
        <dsp:cNvPr id="0" name=""/>
        <dsp:cNvSpPr/>
      </dsp:nvSpPr>
      <dsp:spPr>
        <a:xfrm>
          <a:off x="3494365" y="1038317"/>
          <a:ext cx="1240869" cy="2249688"/>
        </a:xfrm>
        <a:prstGeom prst="roundRect">
          <a:avLst>
            <a:gd name="adj" fmla="val 10000"/>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DISABLED</a:t>
          </a:r>
        </a:p>
      </dsp:txBody>
      <dsp:txXfrm>
        <a:off x="3530709" y="1074661"/>
        <a:ext cx="1168181" cy="2177000"/>
      </dsp:txXfrm>
    </dsp:sp>
    <dsp:sp modelId="{55B33678-8652-F84F-808E-8FC85F43D776}">
      <dsp:nvSpPr>
        <dsp:cNvPr id="0" name=""/>
        <dsp:cNvSpPr/>
      </dsp:nvSpPr>
      <dsp:spPr>
        <a:xfrm>
          <a:off x="5006674" y="0"/>
          <a:ext cx="1551086" cy="3461059"/>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Memory Module</a:t>
          </a:r>
        </a:p>
      </dsp:txBody>
      <dsp:txXfrm>
        <a:off x="5006674" y="0"/>
        <a:ext cx="1551086" cy="1038317"/>
      </dsp:txXfrm>
    </dsp:sp>
    <dsp:sp modelId="{028A9B39-3776-3B45-9570-854F31F910B1}">
      <dsp:nvSpPr>
        <dsp:cNvPr id="0" name=""/>
        <dsp:cNvSpPr/>
      </dsp:nvSpPr>
      <dsp:spPr>
        <a:xfrm>
          <a:off x="5161783" y="1038317"/>
          <a:ext cx="1240869" cy="2249688"/>
        </a:xfrm>
        <a:prstGeom prst="roundRect">
          <a:avLst>
            <a:gd name="adj" fmla="val 10000"/>
          </a:avLst>
        </a:prstGeom>
        <a:solidFill>
          <a:schemeClr val="accent3"/>
        </a:solidFill>
        <a:ln w="25400" cap="flat" cmpd="sng" algn="ctr">
          <a:solidFill>
            <a:srgbClr val="19191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Installed </a:t>
          </a:r>
        </a:p>
        <a:p>
          <a:pPr marL="0" lvl="0" indent="0" algn="ctr" defTabSz="800100">
            <a:lnSpc>
              <a:spcPct val="90000"/>
            </a:lnSpc>
            <a:spcBef>
              <a:spcPct val="0"/>
            </a:spcBef>
            <a:spcAft>
              <a:spcPct val="35000"/>
            </a:spcAft>
            <a:buNone/>
          </a:pPr>
          <a:r>
            <a:rPr lang="en-US" sz="1800" kern="1200" dirty="0">
              <a:solidFill>
                <a:schemeClr val="bg2"/>
              </a:solidFill>
            </a:rPr>
            <a:t>w/o </a:t>
          </a:r>
        </a:p>
        <a:p>
          <a:pPr marL="0" lvl="0" indent="0" algn="ctr" defTabSz="800100">
            <a:lnSpc>
              <a:spcPct val="90000"/>
            </a:lnSpc>
            <a:spcBef>
              <a:spcPct val="0"/>
            </a:spcBef>
            <a:spcAft>
              <a:spcPct val="35000"/>
            </a:spcAft>
            <a:buNone/>
          </a:pPr>
          <a:r>
            <a:rPr lang="en-US" sz="1800" kern="1200" dirty="0">
              <a:solidFill>
                <a:schemeClr val="bg2"/>
              </a:solidFill>
            </a:rPr>
            <a:t>Write-Protect</a:t>
          </a:r>
        </a:p>
      </dsp:txBody>
      <dsp:txXfrm>
        <a:off x="5198127" y="1074661"/>
        <a:ext cx="1168181" cy="2177000"/>
      </dsp:txXfrm>
    </dsp:sp>
    <dsp:sp modelId="{2B69BCE9-BBF8-0E45-973F-4DD9D8E946FE}">
      <dsp:nvSpPr>
        <dsp:cNvPr id="0" name=""/>
        <dsp:cNvSpPr/>
      </dsp:nvSpPr>
      <dsp:spPr>
        <a:xfrm>
          <a:off x="6674093" y="0"/>
          <a:ext cx="1551086" cy="3461059"/>
        </a:xfrm>
        <a:prstGeom prst="roundRect">
          <a:avLst>
            <a:gd name="adj" fmla="val 10000"/>
          </a:avLst>
        </a:prstGeom>
        <a:solidFill>
          <a:schemeClr val="bg2"/>
        </a:solidFill>
        <a:ln>
          <a:solidFill>
            <a:srgbClr val="D1D3D4"/>
          </a:solid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Firmware Version</a:t>
          </a:r>
        </a:p>
      </dsp:txBody>
      <dsp:txXfrm>
        <a:off x="6674093" y="0"/>
        <a:ext cx="1551086" cy="1038317"/>
      </dsp:txXfrm>
    </dsp:sp>
    <dsp:sp modelId="{307FD4B2-4201-F747-B228-AFE70B36D1CC}">
      <dsp:nvSpPr>
        <dsp:cNvPr id="0" name=""/>
        <dsp:cNvSpPr/>
      </dsp:nvSpPr>
      <dsp:spPr>
        <a:xfrm>
          <a:off x="6829201" y="1038317"/>
          <a:ext cx="1240869" cy="2249688"/>
        </a:xfrm>
        <a:prstGeom prst="roundRect">
          <a:avLst>
            <a:gd name="adj" fmla="val 10000"/>
          </a:avLst>
        </a:prstGeom>
        <a:solidFill>
          <a:schemeClr val="accent2">
            <a:lumMod val="75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21.003 or below</a:t>
          </a:r>
        </a:p>
      </dsp:txBody>
      <dsp:txXfrm>
        <a:off x="6865545" y="1074661"/>
        <a:ext cx="1168181" cy="217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12B6A-4A24-7B44-9B41-61C6F3470462}">
      <dsp:nvSpPr>
        <dsp:cNvPr id="0" name=""/>
        <dsp:cNvSpPr/>
      </dsp:nvSpPr>
      <dsp:spPr>
        <a:xfrm>
          <a:off x="4118" y="0"/>
          <a:ext cx="3962102" cy="3524510"/>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Reasons</a:t>
          </a:r>
          <a:endParaRPr lang="en-US" sz="4600" kern="1200" dirty="0">
            <a:solidFill>
              <a:schemeClr val="bg1"/>
            </a:solidFill>
          </a:endParaRPr>
        </a:p>
      </dsp:txBody>
      <dsp:txXfrm>
        <a:off x="4118" y="0"/>
        <a:ext cx="3962102" cy="1057353"/>
      </dsp:txXfrm>
    </dsp:sp>
    <dsp:sp modelId="{9987C921-F373-734E-A40B-FD597C460CC9}">
      <dsp:nvSpPr>
        <dsp:cNvPr id="0" name=""/>
        <dsp:cNvSpPr/>
      </dsp:nvSpPr>
      <dsp:spPr>
        <a:xfrm>
          <a:off x="400329" y="1058385"/>
          <a:ext cx="3169681" cy="1062687"/>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Flash New firmware</a:t>
          </a:r>
        </a:p>
      </dsp:txBody>
      <dsp:txXfrm>
        <a:off x="431454" y="1089510"/>
        <a:ext cx="3107431" cy="1000437"/>
      </dsp:txXfrm>
    </dsp:sp>
    <dsp:sp modelId="{75777C99-8021-EB42-ABB6-1F708B4AB45A}">
      <dsp:nvSpPr>
        <dsp:cNvPr id="0" name=""/>
        <dsp:cNvSpPr/>
      </dsp:nvSpPr>
      <dsp:spPr>
        <a:xfrm>
          <a:off x="400329" y="2284563"/>
          <a:ext cx="3169681" cy="1062687"/>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SNMP Disabled By Default</a:t>
          </a:r>
        </a:p>
      </dsp:txBody>
      <dsp:txXfrm>
        <a:off x="431454" y="2315688"/>
        <a:ext cx="3107431" cy="1000437"/>
      </dsp:txXfrm>
    </dsp:sp>
    <dsp:sp modelId="{6BBE313E-B196-2E45-93A4-3377BC275122}">
      <dsp:nvSpPr>
        <dsp:cNvPr id="0" name=""/>
        <dsp:cNvSpPr/>
      </dsp:nvSpPr>
      <dsp:spPr>
        <a:xfrm>
          <a:off x="4263378" y="0"/>
          <a:ext cx="3962102" cy="3524510"/>
        </a:xfrm>
        <a:prstGeom prst="roundRect">
          <a:avLst>
            <a:gd name="adj" fmla="val 10000"/>
          </a:avLst>
        </a:prstGeom>
        <a:solidFill>
          <a:schemeClr val="bg2"/>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Requirements</a:t>
          </a:r>
          <a:endParaRPr lang="en-US" sz="4600" kern="1200" dirty="0">
            <a:solidFill>
              <a:schemeClr val="bg1"/>
            </a:solidFill>
          </a:endParaRPr>
        </a:p>
      </dsp:txBody>
      <dsp:txXfrm>
        <a:off x="4263378" y="0"/>
        <a:ext cx="3962102" cy="1057353"/>
      </dsp:txXfrm>
    </dsp:sp>
    <dsp:sp modelId="{0CDD81D9-59E2-FA4F-A897-365398792F4B}">
      <dsp:nvSpPr>
        <dsp:cNvPr id="0" name=""/>
        <dsp:cNvSpPr/>
      </dsp:nvSpPr>
      <dsp:spPr>
        <a:xfrm>
          <a:off x="4659589" y="1057654"/>
          <a:ext cx="3169681" cy="69242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solidFill>
            </a:rPr>
            <a:t>No Keyswitch Requirement</a:t>
          </a:r>
        </a:p>
      </dsp:txBody>
      <dsp:txXfrm>
        <a:off x="4679869" y="1077934"/>
        <a:ext cx="3129121" cy="651865"/>
      </dsp:txXfrm>
    </dsp:sp>
    <dsp:sp modelId="{5C5BAE91-A253-B648-BBDB-840B9354E96A}">
      <dsp:nvSpPr>
        <dsp:cNvPr id="0" name=""/>
        <dsp:cNvSpPr/>
      </dsp:nvSpPr>
      <dsp:spPr>
        <a:xfrm>
          <a:off x="4659589" y="1856606"/>
          <a:ext cx="3169681" cy="692425"/>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Firmware Version 21.003 or Below</a:t>
          </a:r>
        </a:p>
      </dsp:txBody>
      <dsp:txXfrm>
        <a:off x="4679869" y="1876886"/>
        <a:ext cx="3129121" cy="651865"/>
      </dsp:txXfrm>
    </dsp:sp>
    <dsp:sp modelId="{FB75A3C1-5952-C94A-ACDE-4F99CDB049C1}">
      <dsp:nvSpPr>
        <dsp:cNvPr id="0" name=""/>
        <dsp:cNvSpPr/>
      </dsp:nvSpPr>
      <dsp:spPr>
        <a:xfrm>
          <a:off x="4659589" y="2655558"/>
          <a:ext cx="3169681" cy="692425"/>
        </a:xfrm>
        <a:prstGeom prst="roundRect">
          <a:avLst>
            <a:gd name="adj" fmla="val 10000"/>
          </a:avLst>
        </a:prstGeom>
        <a:solidFill>
          <a:srgbClr val="094E7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ENIP Enabled</a:t>
          </a:r>
        </a:p>
      </dsp:txBody>
      <dsp:txXfrm>
        <a:off x="4679869" y="2675838"/>
        <a:ext cx="3129121" cy="651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A5E2F-C6FA-AB42-AE50-1DD4333137D5}">
      <dsp:nvSpPr>
        <dsp:cNvPr id="0" name=""/>
        <dsp:cNvSpPr/>
      </dsp:nvSpPr>
      <dsp:spPr>
        <a:xfrm>
          <a:off x="91219" y="1090"/>
          <a:ext cx="3831904" cy="264018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2" r="-112"/>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1BC6E0D2-8CAE-274B-9F87-A43CC2F02D92}">
      <dsp:nvSpPr>
        <dsp:cNvPr id="0" name=""/>
        <dsp:cNvSpPr/>
      </dsp:nvSpPr>
      <dsp:spPr>
        <a:xfrm>
          <a:off x="91219" y="2641272"/>
          <a:ext cx="3831904" cy="1421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Enable SNMP</a:t>
          </a:r>
        </a:p>
      </dsp:txBody>
      <dsp:txXfrm>
        <a:off x="91219" y="2641272"/>
        <a:ext cx="3831904" cy="1421636"/>
      </dsp:txXfrm>
    </dsp:sp>
    <dsp:sp modelId="{562B99B8-A25C-A24C-9F61-9901D2AD67C2}">
      <dsp:nvSpPr>
        <dsp:cNvPr id="0" name=""/>
        <dsp:cNvSpPr/>
      </dsp:nvSpPr>
      <dsp:spPr>
        <a:xfrm>
          <a:off x="4306475" y="1090"/>
          <a:ext cx="3831904" cy="2640182"/>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455" r="-27545"/>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D5C1F67B-EA3E-F646-AE50-986E05414656}">
      <dsp:nvSpPr>
        <dsp:cNvPr id="0" name=""/>
        <dsp:cNvSpPr/>
      </dsp:nvSpPr>
      <dsp:spPr>
        <a:xfrm>
          <a:off x="4306475" y="2641272"/>
          <a:ext cx="3831904" cy="1421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Reboot Device</a:t>
          </a:r>
        </a:p>
      </dsp:txBody>
      <dsp:txXfrm>
        <a:off x="4306475" y="2641272"/>
        <a:ext cx="3831904" cy="14216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BF8A6-B46C-AD4F-8FBB-262735FF9380}" type="datetimeFigureOut">
              <a:rPr lang="en-US" smtClean="0"/>
              <a:t>10/5/18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84F8B-43C6-1E48-83B1-708D82FF62F2}" type="slidenum">
              <a:rPr lang="en-US" smtClean="0"/>
              <a:t>‹#›</a:t>
            </a:fld>
            <a:endParaRPr lang="en-US"/>
          </a:p>
        </p:txBody>
      </p:sp>
    </p:spTree>
    <p:extLst>
      <p:ext uri="{BB962C8B-B14F-4D97-AF65-F5344CB8AC3E}">
        <p14:creationId xmlns:p14="http://schemas.microsoft.com/office/powerpoint/2010/main" val="1218013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rPr>
              <a:t>talking about vulnerabilities me and my teammate Patrick DeSantis discovered in the MicroLogix 1400 Programmable Logic Controller and how they can be chained together to gain full control over the firmware on the device</a:t>
            </a: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font: https://</a:t>
            </a:r>
            <a:r>
              <a:rPr lang="en-US" sz="1200" u="sng" kern="1200" dirty="0" err="1">
                <a:solidFill>
                  <a:schemeClr val="tx1"/>
                </a:solidFill>
                <a:latin typeface="+mn-lt"/>
                <a:ea typeface="+mn-ea"/>
                <a:cs typeface="+mn-cs"/>
              </a:rPr>
              <a:t>www.google.com</a:t>
            </a:r>
            <a:r>
              <a:rPr lang="en-US" sz="1200" u="sng" kern="1200" dirty="0">
                <a:solidFill>
                  <a:schemeClr val="tx1"/>
                </a:solidFill>
                <a:latin typeface="+mn-lt"/>
                <a:ea typeface="+mn-ea"/>
                <a:cs typeface="+mn-cs"/>
              </a:rPr>
              <a:t>/</a:t>
            </a:r>
            <a:r>
              <a:rPr lang="en-US" sz="1200" u="sng" kern="1200" dirty="0" err="1">
                <a:solidFill>
                  <a:schemeClr val="tx1"/>
                </a:solidFill>
                <a:latin typeface="+mn-lt"/>
                <a:ea typeface="+mn-ea"/>
                <a:cs typeface="+mn-cs"/>
              </a:rPr>
              <a:t>fonts#UsePlace:use</a:t>
            </a:r>
            <a:r>
              <a:rPr lang="en-US" sz="1200" u="sng" kern="1200" dirty="0">
                <a:solidFill>
                  <a:schemeClr val="tx1"/>
                </a:solidFill>
                <a:latin typeface="+mn-lt"/>
                <a:ea typeface="+mn-ea"/>
                <a:cs typeface="+mn-cs"/>
              </a:rPr>
              <a:t>/Collection:Exo+2</a:t>
            </a:r>
            <a:endParaRPr lang="en-US" dirty="0"/>
          </a:p>
        </p:txBody>
      </p:sp>
      <p:sp>
        <p:nvSpPr>
          <p:cNvPr id="4" name="Slide Number Placeholder 3"/>
          <p:cNvSpPr>
            <a:spLocks noGrp="1"/>
          </p:cNvSpPr>
          <p:nvPr>
            <p:ph type="sldNum" sz="quarter" idx="10"/>
          </p:nvPr>
        </p:nvSpPr>
        <p:spPr/>
        <p:txBody>
          <a:bodyPr/>
          <a:lstStyle/>
          <a:p>
            <a:fld id="{CB184F8B-43C6-1E48-83B1-708D82FF62F2}" type="slidenum">
              <a:rPr lang="en-US" smtClean="0"/>
              <a:t>1</a:t>
            </a:fld>
            <a:endParaRPr lang="en-US"/>
          </a:p>
        </p:txBody>
      </p:sp>
    </p:spTree>
    <p:extLst>
      <p:ext uri="{BB962C8B-B14F-4D97-AF65-F5344CB8AC3E}">
        <p14:creationId xmlns:p14="http://schemas.microsoft.com/office/powerpoint/2010/main" val="368502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30s</a:t>
            </a:r>
          </a:p>
          <a:p>
            <a:pPr marL="171450" indent="-171450">
              <a:buFontTx/>
              <a:buChar char="-"/>
            </a:pPr>
            <a:r>
              <a:rPr lang="en-US" dirty="0"/>
              <a:t>Notes:</a:t>
            </a:r>
          </a:p>
          <a:p>
            <a:pPr marL="628650" lvl="1" indent="-171450">
              <a:buFontTx/>
              <a:buChar char="-"/>
            </a:pPr>
            <a:r>
              <a:rPr lang="en-US" dirty="0"/>
              <a:t>Basic format of a PCCC message</a:t>
            </a:r>
          </a:p>
          <a:p>
            <a:pPr marL="628650" lvl="1" indent="-171450">
              <a:buFontTx/>
              <a:buChar char="-"/>
            </a:pPr>
            <a:r>
              <a:rPr lang="en-US" dirty="0"/>
              <a:t>This would be encapsulated within the ENIP data</a:t>
            </a:r>
          </a:p>
          <a:p>
            <a:pPr marL="628650" lvl="1" indent="-171450">
              <a:buFontTx/>
              <a:buChar char="-"/>
            </a:pPr>
            <a:r>
              <a:rPr lang="en-US" dirty="0"/>
              <a:t>Data field </a:t>
            </a:r>
          </a:p>
          <a:p>
            <a:pPr marL="1085850" lvl="2" indent="-171450">
              <a:buFontTx/>
              <a:buChar char="-"/>
            </a:pPr>
            <a:r>
              <a:rPr lang="en-US" dirty="0"/>
              <a:t>Not always used</a:t>
            </a:r>
          </a:p>
          <a:p>
            <a:pPr marL="1085850" lvl="2" indent="-171450">
              <a:buFontTx/>
              <a:buChar char="-"/>
            </a:pPr>
            <a:r>
              <a:rPr lang="en-US" dirty="0"/>
              <a:t>Sometimes only contains a few bytes</a:t>
            </a:r>
          </a:p>
          <a:p>
            <a:pPr marL="1085850" lvl="2" indent="-171450">
              <a:buFontTx/>
              <a:buChar char="-"/>
            </a:pPr>
            <a:r>
              <a:rPr lang="en-US" dirty="0"/>
              <a:t>Sometimes contains a large amount of information</a:t>
            </a:r>
          </a:p>
        </p:txBody>
      </p:sp>
      <p:sp>
        <p:nvSpPr>
          <p:cNvPr id="4" name="Slide Number Placeholder 3"/>
          <p:cNvSpPr>
            <a:spLocks noGrp="1"/>
          </p:cNvSpPr>
          <p:nvPr>
            <p:ph type="sldNum" sz="quarter" idx="5"/>
          </p:nvPr>
        </p:nvSpPr>
        <p:spPr/>
        <p:txBody>
          <a:bodyPr/>
          <a:lstStyle/>
          <a:p>
            <a:fld id="{CB184F8B-43C6-1E48-83B1-708D82FF62F2}" type="slidenum">
              <a:rPr lang="en-US" smtClean="0"/>
              <a:t>10</a:t>
            </a:fld>
            <a:endParaRPr lang="en-US"/>
          </a:p>
        </p:txBody>
      </p:sp>
    </p:spTree>
    <p:extLst>
      <p:ext uri="{BB962C8B-B14F-4D97-AF65-F5344CB8AC3E}">
        <p14:creationId xmlns:p14="http://schemas.microsoft.com/office/powerpoint/2010/main" val="220755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30sec</a:t>
            </a:r>
          </a:p>
          <a:p>
            <a:pPr marL="171450" indent="-171450">
              <a:buFontTx/>
              <a:buChar char="-"/>
            </a:pPr>
            <a:r>
              <a:rPr lang="en-US" dirty="0"/>
              <a:t>Notes:</a:t>
            </a:r>
          </a:p>
          <a:p>
            <a:pPr marL="628650" lvl="1" indent="-171450">
              <a:buFontTx/>
              <a:buChar char="-"/>
            </a:pPr>
            <a:r>
              <a:rPr lang="en-US" dirty="0"/>
              <a:t>Names of three documents that are helpful in understanding the protocol </a:t>
            </a:r>
          </a:p>
        </p:txBody>
      </p:sp>
      <p:sp>
        <p:nvSpPr>
          <p:cNvPr id="4" name="Slide Number Placeholder 3"/>
          <p:cNvSpPr>
            <a:spLocks noGrp="1"/>
          </p:cNvSpPr>
          <p:nvPr>
            <p:ph type="sldNum" sz="quarter" idx="5"/>
          </p:nvPr>
        </p:nvSpPr>
        <p:spPr/>
        <p:txBody>
          <a:bodyPr/>
          <a:lstStyle/>
          <a:p>
            <a:fld id="{CB184F8B-43C6-1E48-83B1-708D82FF62F2}" type="slidenum">
              <a:rPr lang="en-US" smtClean="0"/>
              <a:t>11</a:t>
            </a:fld>
            <a:endParaRPr lang="en-US"/>
          </a:p>
        </p:txBody>
      </p:sp>
    </p:spTree>
    <p:extLst>
      <p:ext uri="{BB962C8B-B14F-4D97-AF65-F5344CB8AC3E}">
        <p14:creationId xmlns:p14="http://schemas.microsoft.com/office/powerpoint/2010/main" val="74220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Device Model</a:t>
            </a:r>
          </a:p>
          <a:p>
            <a:pPr marL="1085850" lvl="2" indent="-171450">
              <a:buFontTx/>
              <a:buChar char="-"/>
            </a:pPr>
            <a:r>
              <a:rPr lang="en-US" dirty="0"/>
              <a:t>May work on Series A controllers. Did not have one to test on</a:t>
            </a:r>
          </a:p>
          <a:p>
            <a:pPr marL="1085850" lvl="2" indent="-171450">
              <a:buFontTx/>
              <a:buChar char="-"/>
            </a:pPr>
            <a:r>
              <a:rPr lang="en-US" dirty="0"/>
              <a:t>Series C may give issues due to the firmware signing</a:t>
            </a:r>
          </a:p>
          <a:p>
            <a:pPr marL="628650" lvl="1" indent="-171450">
              <a:buFontTx/>
              <a:buChar char="-"/>
            </a:pPr>
            <a:r>
              <a:rPr lang="en-US" dirty="0"/>
              <a:t>CPU state</a:t>
            </a:r>
          </a:p>
          <a:p>
            <a:pPr marL="1085850" lvl="2" indent="-171450">
              <a:buFontTx/>
              <a:buChar char="-"/>
            </a:pPr>
            <a:r>
              <a:rPr lang="en-US" dirty="0"/>
              <a:t>Most of the attack can be performed in RUN mode</a:t>
            </a:r>
          </a:p>
          <a:p>
            <a:pPr marL="1085850" lvl="2" indent="-171450">
              <a:buFontTx/>
              <a:buChar char="-"/>
            </a:pPr>
            <a:r>
              <a:rPr lang="en-US" dirty="0"/>
              <a:t>One part requires REMOTE, forcing this attack to require REMOTE</a:t>
            </a:r>
          </a:p>
          <a:p>
            <a:pPr marL="628650" lvl="1" indent="-171450">
              <a:buFontTx/>
              <a:buChar char="-"/>
            </a:pPr>
            <a:r>
              <a:rPr lang="en-US" dirty="0"/>
              <a:t>SNMP state</a:t>
            </a:r>
          </a:p>
          <a:p>
            <a:pPr marL="1085850" lvl="2" indent="-171450">
              <a:buFontTx/>
              <a:buChar char="-"/>
            </a:pPr>
            <a:r>
              <a:rPr lang="en-US" dirty="0"/>
              <a:t>Default state of Disabled</a:t>
            </a:r>
          </a:p>
          <a:p>
            <a:pPr marL="628650" lvl="1" indent="-171450">
              <a:buFontTx/>
              <a:buChar char="-"/>
            </a:pPr>
            <a:r>
              <a:rPr lang="en-US" dirty="0"/>
              <a:t>Memory Module</a:t>
            </a:r>
          </a:p>
          <a:p>
            <a:pPr marL="1085850" lvl="2" indent="-171450">
              <a:buFontTx/>
              <a:buChar char="-"/>
            </a:pPr>
            <a:r>
              <a:rPr lang="en-US" dirty="0"/>
              <a:t>Installed (non-default)</a:t>
            </a:r>
          </a:p>
          <a:p>
            <a:pPr marL="1085850" lvl="2" indent="-171450">
              <a:buFontTx/>
              <a:buChar char="-"/>
            </a:pPr>
            <a:r>
              <a:rPr lang="en-US" dirty="0"/>
              <a:t>Write-Protect not enforced</a:t>
            </a:r>
          </a:p>
          <a:p>
            <a:pPr marL="628650" lvl="1" indent="-171450">
              <a:buFontTx/>
              <a:buChar char="-"/>
            </a:pPr>
            <a:r>
              <a:rPr lang="en-US" dirty="0"/>
              <a:t>Firmware Version</a:t>
            </a:r>
          </a:p>
          <a:p>
            <a:pPr marL="1085850" lvl="2" indent="-171450">
              <a:buFontTx/>
              <a:buChar char="-"/>
            </a:pPr>
            <a:r>
              <a:rPr lang="en-US" dirty="0"/>
              <a:t>21.003 or lower</a:t>
            </a:r>
          </a:p>
          <a:p>
            <a:pPr marL="1085850" lvl="2" indent="-171450">
              <a:buFontTx/>
              <a:buChar char="-"/>
            </a:pPr>
            <a:r>
              <a:rPr lang="en-US" dirty="0"/>
              <a:t>Newest before our disclosure</a:t>
            </a:r>
          </a:p>
        </p:txBody>
      </p:sp>
      <p:sp>
        <p:nvSpPr>
          <p:cNvPr id="4" name="Slide Number Placeholder 3"/>
          <p:cNvSpPr>
            <a:spLocks noGrp="1"/>
          </p:cNvSpPr>
          <p:nvPr>
            <p:ph type="sldNum" sz="quarter" idx="5"/>
          </p:nvPr>
        </p:nvSpPr>
        <p:spPr/>
        <p:txBody>
          <a:bodyPr/>
          <a:lstStyle/>
          <a:p>
            <a:fld id="{CB184F8B-43C6-1E48-83B1-708D82FF62F2}" type="slidenum">
              <a:rPr lang="en-US" smtClean="0"/>
              <a:t>12</a:t>
            </a:fld>
            <a:endParaRPr lang="en-US"/>
          </a:p>
        </p:txBody>
      </p:sp>
    </p:spTree>
    <p:extLst>
      <p:ext uri="{BB962C8B-B14F-4D97-AF65-F5344CB8AC3E}">
        <p14:creationId xmlns:p14="http://schemas.microsoft.com/office/powerpoint/2010/main" val="1849844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EST Time Marker: 8:45 minutes</a:t>
            </a:r>
          </a:p>
          <a:p>
            <a:pPr marL="171450" indent="-171450">
              <a:buFontTx/>
              <a:buChar char="-"/>
            </a:pPr>
            <a:r>
              <a:rPr lang="en-US" dirty="0"/>
              <a:t>Time: 30s</a:t>
            </a:r>
          </a:p>
          <a:p>
            <a:pPr marL="171450" indent="-171450">
              <a:buFontTx/>
              <a:buChar char="-"/>
            </a:pPr>
            <a:r>
              <a:rPr lang="en-US" dirty="0"/>
              <a:t>Notes:</a:t>
            </a:r>
          </a:p>
          <a:p>
            <a:pPr marL="628650" lvl="1" indent="-171450">
              <a:buFontTx/>
              <a:buChar char="-"/>
            </a:pPr>
            <a:r>
              <a:rPr lang="en-US" dirty="0"/>
              <a:t>Transition </a:t>
            </a:r>
          </a:p>
          <a:p>
            <a:pPr marL="628650" lvl="1" indent="-171450">
              <a:buFontTx/>
              <a:buChar char="-"/>
            </a:pPr>
            <a:r>
              <a:rPr lang="en-US" dirty="0"/>
              <a:t>Discuss how this is the start of the attack path  </a:t>
            </a:r>
          </a:p>
        </p:txBody>
      </p:sp>
      <p:sp>
        <p:nvSpPr>
          <p:cNvPr id="4" name="Slide Number Placeholder 3"/>
          <p:cNvSpPr>
            <a:spLocks noGrp="1"/>
          </p:cNvSpPr>
          <p:nvPr>
            <p:ph type="sldNum" sz="quarter" idx="5"/>
          </p:nvPr>
        </p:nvSpPr>
        <p:spPr/>
        <p:txBody>
          <a:bodyPr/>
          <a:lstStyle/>
          <a:p>
            <a:fld id="{CB184F8B-43C6-1E48-83B1-708D82FF62F2}" type="slidenum">
              <a:rPr lang="en-US" smtClean="0"/>
              <a:t>13</a:t>
            </a:fld>
            <a:endParaRPr lang="en-US"/>
          </a:p>
        </p:txBody>
      </p:sp>
    </p:spTree>
    <p:extLst>
      <p:ext uri="{BB962C8B-B14F-4D97-AF65-F5344CB8AC3E}">
        <p14:creationId xmlns:p14="http://schemas.microsoft.com/office/powerpoint/2010/main" val="2450776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Reason</a:t>
            </a:r>
          </a:p>
          <a:p>
            <a:pPr marL="1085850" lvl="2" indent="-171450">
              <a:buFontTx/>
              <a:buChar char="-"/>
            </a:pPr>
            <a:r>
              <a:rPr lang="en-US" dirty="0"/>
              <a:t>SNMP is a required element of the firmware flashing process</a:t>
            </a:r>
          </a:p>
          <a:p>
            <a:pPr marL="1085850" lvl="2" indent="-171450">
              <a:buFontTx/>
              <a:buChar char="-"/>
            </a:pPr>
            <a:r>
              <a:rPr lang="en-US" dirty="0"/>
              <a:t>SNMP is disabled by default since firmware version 21.0</a:t>
            </a:r>
          </a:p>
          <a:p>
            <a:pPr marL="1085850" lvl="2" indent="-171450">
              <a:buFontTx/>
              <a:buChar char="-"/>
            </a:pPr>
            <a:r>
              <a:rPr lang="en-US" dirty="0"/>
              <a:t>Before we can upload our custom firmware we have to find a way to enable the service</a:t>
            </a:r>
          </a:p>
          <a:p>
            <a:pPr marL="628650" lvl="1" indent="-171450">
              <a:buFontTx/>
              <a:buChar char="-"/>
            </a:pPr>
            <a:r>
              <a:rPr lang="en-US" dirty="0"/>
              <a:t>Requirements</a:t>
            </a:r>
          </a:p>
          <a:p>
            <a:pPr marL="1085850" lvl="2" indent="-171450">
              <a:buFontTx/>
              <a:buChar char="-"/>
            </a:pPr>
            <a:r>
              <a:rPr lang="en-US" dirty="0"/>
              <a:t>No keyswitch requirement </a:t>
            </a:r>
          </a:p>
          <a:p>
            <a:pPr marL="1543050" lvl="3" indent="-171450">
              <a:buFontTx/>
              <a:buChar char="-"/>
            </a:pPr>
            <a:r>
              <a:rPr lang="en-US" dirty="0"/>
              <a:t>This means it can be conducted in any mode including RUN</a:t>
            </a:r>
          </a:p>
          <a:p>
            <a:pPr marL="1543050" lvl="3" indent="-171450">
              <a:buFontTx/>
              <a:buChar char="-"/>
            </a:pPr>
            <a:r>
              <a:rPr lang="en-US" dirty="0"/>
              <a:t>This cannot be done in this method through RSLogix</a:t>
            </a:r>
          </a:p>
          <a:p>
            <a:pPr marL="1543050" lvl="3" indent="-171450">
              <a:buFontTx/>
              <a:buChar char="-"/>
            </a:pPr>
            <a:r>
              <a:rPr lang="en-US" dirty="0"/>
              <a:t>Emphasize that this is only a queued for </a:t>
            </a:r>
            <a:r>
              <a:rPr lang="en-US" dirty="0" err="1"/>
              <a:t>enablation</a:t>
            </a:r>
            <a:endParaRPr lang="en-US" dirty="0"/>
          </a:p>
          <a:p>
            <a:pPr marL="1085850" lvl="2" indent="-171450">
              <a:buFontTx/>
              <a:buChar char="-"/>
            </a:pPr>
            <a:r>
              <a:rPr lang="en-US" dirty="0"/>
              <a:t>Firmware version 21.003 or below</a:t>
            </a:r>
          </a:p>
          <a:p>
            <a:pPr marL="1543050" lvl="3" indent="-171450">
              <a:buFontTx/>
              <a:buChar char="-"/>
            </a:pPr>
            <a:r>
              <a:rPr lang="en-US" dirty="0"/>
              <a:t>Version 21.004 fixed this when in RUN mode</a:t>
            </a:r>
          </a:p>
        </p:txBody>
      </p:sp>
      <p:sp>
        <p:nvSpPr>
          <p:cNvPr id="4" name="Slide Number Placeholder 3"/>
          <p:cNvSpPr>
            <a:spLocks noGrp="1"/>
          </p:cNvSpPr>
          <p:nvPr>
            <p:ph type="sldNum" sz="quarter" idx="5"/>
          </p:nvPr>
        </p:nvSpPr>
        <p:spPr/>
        <p:txBody>
          <a:bodyPr/>
          <a:lstStyle/>
          <a:p>
            <a:fld id="{CB184F8B-43C6-1E48-83B1-708D82FF62F2}" type="slidenum">
              <a:rPr lang="en-US" smtClean="0"/>
              <a:t>14</a:t>
            </a:fld>
            <a:endParaRPr lang="en-US"/>
          </a:p>
        </p:txBody>
      </p:sp>
    </p:spTree>
    <p:extLst>
      <p:ext uri="{BB962C8B-B14F-4D97-AF65-F5344CB8AC3E}">
        <p14:creationId xmlns:p14="http://schemas.microsoft.com/office/powerpoint/2010/main" val="361314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 minute</a:t>
            </a:r>
          </a:p>
          <a:p>
            <a:pPr marL="171450" indent="-171450">
              <a:buFontTx/>
              <a:buChar char="-"/>
            </a:pPr>
            <a:r>
              <a:rPr lang="en-US" dirty="0"/>
              <a:t>Notes:</a:t>
            </a:r>
          </a:p>
          <a:p>
            <a:pPr marL="628650" lvl="1" indent="-171450">
              <a:buFontTx/>
              <a:buChar char="-"/>
            </a:pPr>
            <a:r>
              <a:rPr lang="en-US" dirty="0"/>
              <a:t>Initial Approach</a:t>
            </a:r>
          </a:p>
          <a:p>
            <a:pPr marL="628650" lvl="1" indent="-171450">
              <a:buFontTx/>
              <a:buChar char="-"/>
            </a:pPr>
            <a:r>
              <a:rPr lang="en-US" dirty="0"/>
              <a:t>RSLogix</a:t>
            </a:r>
          </a:p>
          <a:p>
            <a:pPr marL="1085850" lvl="2" indent="-171450">
              <a:buFontTx/>
              <a:buChar char="-"/>
            </a:pPr>
            <a:r>
              <a:rPr lang="en-US" dirty="0"/>
              <a:t>Programming and control software for the MicroLogix line (among others)</a:t>
            </a:r>
          </a:p>
          <a:p>
            <a:pPr marL="628650" lvl="1" indent="-171450">
              <a:buFontTx/>
              <a:buChar char="-"/>
            </a:pPr>
            <a:r>
              <a:rPr lang="en-US" dirty="0"/>
              <a:t>Enable SNMP via the device’s programming software – RSLogix</a:t>
            </a:r>
          </a:p>
          <a:p>
            <a:pPr marL="628650" lvl="1" indent="-171450">
              <a:buFontTx/>
              <a:buChar char="-"/>
            </a:pPr>
            <a:r>
              <a:rPr lang="en-US" dirty="0"/>
              <a:t>Watch the traffic in Wireshark and pick out the related traffic</a:t>
            </a:r>
          </a:p>
          <a:p>
            <a:pPr marL="1085850" lvl="2" indent="-171450">
              <a:buFontTx/>
              <a:buChar char="-"/>
            </a:pPr>
            <a:r>
              <a:rPr lang="en-US" dirty="0"/>
              <a:t>Switch the CPU to PROG for a start marker</a:t>
            </a:r>
          </a:p>
          <a:p>
            <a:pPr marL="1085850" lvl="2" indent="-171450">
              <a:buFontTx/>
              <a:buChar char="-"/>
            </a:pPr>
            <a:r>
              <a:rPr lang="en-US" dirty="0"/>
              <a:t>Enable the service</a:t>
            </a:r>
          </a:p>
          <a:p>
            <a:pPr marL="1085850" lvl="2" indent="-171450">
              <a:buFontTx/>
              <a:buChar char="-"/>
            </a:pPr>
            <a:r>
              <a:rPr lang="en-US" dirty="0"/>
              <a:t>Switch the CPU to RUN for an end marker</a:t>
            </a:r>
          </a:p>
          <a:p>
            <a:pPr marL="628650" lvl="1" indent="-171450">
              <a:buFontTx/>
              <a:buChar char="-"/>
            </a:pPr>
            <a:r>
              <a:rPr lang="en-US" dirty="0"/>
              <a:t>Investigate errors</a:t>
            </a:r>
          </a:p>
          <a:p>
            <a:pPr marL="1085850" lvl="2" indent="-171450">
              <a:buFontTx/>
              <a:buChar char="-"/>
            </a:pPr>
            <a:r>
              <a:rPr lang="en-US" dirty="0"/>
              <a:t>TNS issue</a:t>
            </a:r>
          </a:p>
          <a:p>
            <a:pPr marL="1085850" lvl="2" indent="-171450">
              <a:buFontTx/>
              <a:buChar char="-"/>
            </a:pPr>
            <a:r>
              <a:rPr lang="en-US" dirty="0"/>
              <a:t>CRC issue when modifications are made</a:t>
            </a:r>
          </a:p>
          <a:p>
            <a:pPr marL="628650" lvl="1" indent="-171450">
              <a:buFontTx/>
              <a:buChar char="-"/>
            </a:pPr>
            <a:r>
              <a:rPr lang="en-US" dirty="0"/>
              <a:t>Mention Dissector</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15</a:t>
            </a:fld>
            <a:endParaRPr lang="en-US"/>
          </a:p>
        </p:txBody>
      </p:sp>
    </p:spTree>
    <p:extLst>
      <p:ext uri="{BB962C8B-B14F-4D97-AF65-F5344CB8AC3E}">
        <p14:creationId xmlns:p14="http://schemas.microsoft.com/office/powerpoint/2010/main" val="363533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 discuss dissector</a:t>
            </a:r>
          </a:p>
        </p:txBody>
      </p:sp>
      <p:sp>
        <p:nvSpPr>
          <p:cNvPr id="4" name="Slide Number Placeholder 3"/>
          <p:cNvSpPr>
            <a:spLocks noGrp="1"/>
          </p:cNvSpPr>
          <p:nvPr>
            <p:ph type="sldNum" sz="quarter" idx="5"/>
          </p:nvPr>
        </p:nvSpPr>
        <p:spPr/>
        <p:txBody>
          <a:bodyPr/>
          <a:lstStyle/>
          <a:p>
            <a:fld id="{CB184F8B-43C6-1E48-83B1-708D82FF62F2}" type="slidenum">
              <a:rPr lang="en-US" smtClean="0"/>
              <a:t>16</a:t>
            </a:fld>
            <a:endParaRPr lang="en-US"/>
          </a:p>
        </p:txBody>
      </p:sp>
    </p:spTree>
    <p:extLst>
      <p:ext uri="{BB962C8B-B14F-4D97-AF65-F5344CB8AC3E}">
        <p14:creationId xmlns:p14="http://schemas.microsoft.com/office/powerpoint/2010/main" val="1177840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3minute</a:t>
            </a:r>
          </a:p>
          <a:p>
            <a:pPr marL="171450" indent="-171450">
              <a:buFontTx/>
              <a:buChar char="-"/>
            </a:pPr>
            <a:r>
              <a:rPr lang="en-US" dirty="0"/>
              <a:t>Notes:</a:t>
            </a:r>
          </a:p>
          <a:p>
            <a:pPr marL="628650" lvl="1" indent="-171450">
              <a:buFontTx/>
              <a:buChar char="-"/>
            </a:pPr>
            <a:r>
              <a:rPr lang="en-US" dirty="0"/>
              <a:t>To make any changes we need to first know what the existing data is</a:t>
            </a:r>
          </a:p>
          <a:p>
            <a:pPr marL="628650" lvl="1" indent="-171450">
              <a:buFontTx/>
              <a:buChar char="-"/>
            </a:pPr>
            <a:r>
              <a:rPr lang="en-US" dirty="0"/>
              <a:t>Can obtain this via two PCCC Protected Typed Logical Read with Three Address Fields commands</a:t>
            </a:r>
          </a:p>
          <a:p>
            <a:pPr marL="1085850" lvl="2" indent="-171450">
              <a:buFontTx/>
              <a:buChar char="-"/>
            </a:pPr>
            <a:r>
              <a:rPr lang="en-US" dirty="0"/>
              <a:t>File Number 0x01 </a:t>
            </a:r>
          </a:p>
          <a:p>
            <a:pPr marL="1085850" lvl="2" indent="-171450">
              <a:buFontTx/>
              <a:buChar char="-"/>
            </a:pPr>
            <a:r>
              <a:rPr lang="en-US" dirty="0"/>
              <a:t>File Type 0x49 </a:t>
            </a:r>
          </a:p>
          <a:p>
            <a:pPr marL="628650" lvl="1" indent="-171450">
              <a:buFontTx/>
              <a:buChar char="-"/>
            </a:pPr>
            <a:r>
              <a:rPr lang="en-US" dirty="0"/>
              <a:t>Structure is a normal PCCC command with the following elements in the data field</a:t>
            </a:r>
          </a:p>
          <a:p>
            <a:pPr marL="1085850" lvl="2" indent="-171450">
              <a:buFontTx/>
              <a:buChar char="-"/>
            </a:pPr>
            <a:r>
              <a:rPr lang="en-US" dirty="0"/>
              <a:t>Byte Size</a:t>
            </a:r>
          </a:p>
          <a:p>
            <a:pPr marL="1543050" lvl="3" indent="-171450">
              <a:buFontTx/>
              <a:buChar char="-"/>
            </a:pPr>
            <a:r>
              <a:rPr lang="en-US" dirty="0"/>
              <a:t>Number of bytes to read</a:t>
            </a:r>
          </a:p>
          <a:p>
            <a:pPr marL="1085850" lvl="2" indent="-171450">
              <a:buFontTx/>
              <a:buChar char="-"/>
            </a:pPr>
            <a:r>
              <a:rPr lang="en-US" dirty="0"/>
              <a:t>File Number</a:t>
            </a:r>
          </a:p>
          <a:p>
            <a:pPr marL="1543050" lvl="3" indent="-171450">
              <a:buFontTx/>
              <a:buChar char="-"/>
            </a:pPr>
            <a:r>
              <a:rPr lang="en-US" dirty="0"/>
              <a:t>Specific file to read</a:t>
            </a:r>
          </a:p>
          <a:p>
            <a:pPr marL="1085850" lvl="2" indent="-171450">
              <a:buFontTx/>
              <a:buChar char="-"/>
            </a:pPr>
            <a:r>
              <a:rPr lang="en-US" dirty="0"/>
              <a:t>File Type</a:t>
            </a:r>
          </a:p>
          <a:p>
            <a:pPr marL="1543050" lvl="3" indent="-171450">
              <a:buFontTx/>
              <a:buChar char="-"/>
            </a:pPr>
            <a:r>
              <a:rPr lang="en-US" dirty="0"/>
              <a:t>Type of that file </a:t>
            </a:r>
          </a:p>
          <a:p>
            <a:pPr marL="1543050" lvl="3" indent="-171450">
              <a:buFontTx/>
              <a:buChar char="-"/>
            </a:pPr>
            <a:r>
              <a:rPr lang="en-US" dirty="0"/>
              <a:t>Seems to be more defining than the File Number</a:t>
            </a:r>
          </a:p>
          <a:p>
            <a:pPr marL="1085850" lvl="2" indent="-171450">
              <a:buFontTx/>
              <a:buChar char="-"/>
            </a:pPr>
            <a:r>
              <a:rPr lang="en-US" dirty="0"/>
              <a:t>Element Number</a:t>
            </a:r>
          </a:p>
          <a:p>
            <a:pPr marL="1543050" lvl="3" indent="-171450">
              <a:buFontTx/>
              <a:buChar char="-"/>
            </a:pPr>
            <a:r>
              <a:rPr lang="en-US" dirty="0"/>
              <a:t>Offset within the file</a:t>
            </a:r>
          </a:p>
          <a:p>
            <a:pPr marL="1085850" lvl="2" indent="-171450">
              <a:buFontTx/>
              <a:buChar char="-"/>
            </a:pPr>
            <a:r>
              <a:rPr lang="en-US" dirty="0"/>
              <a:t>Sub-Element Number</a:t>
            </a:r>
          </a:p>
          <a:p>
            <a:pPr marL="1543050" marR="0" lvl="3" indent="-171450" algn="l" defTabSz="457200" rtl="0" eaLnBrk="1" fontAlgn="auto" latinLnBrk="0" hangingPunct="1">
              <a:lnSpc>
                <a:spcPct val="100000"/>
              </a:lnSpc>
              <a:spcBef>
                <a:spcPts val="0"/>
              </a:spcBef>
              <a:spcAft>
                <a:spcPts val="0"/>
              </a:spcAft>
              <a:buClrTx/>
              <a:buSzTx/>
              <a:buFontTx/>
              <a:buChar char="-"/>
              <a:tabLst/>
              <a:defRPr/>
            </a:pPr>
            <a:r>
              <a:rPr lang="en-US" dirty="0"/>
              <a:t>Offset within the file</a:t>
            </a:r>
          </a:p>
          <a:p>
            <a:pPr marL="628650" lvl="1" indent="-171450">
              <a:buFontTx/>
              <a:buChar char="-"/>
            </a:pPr>
            <a:r>
              <a:rPr lang="en-US" dirty="0"/>
              <a:t>Reads are limited to 0x50 bytes, but we need more than 0x50 bytes for the full configuration</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17</a:t>
            </a:fld>
            <a:endParaRPr lang="en-US"/>
          </a:p>
        </p:txBody>
      </p:sp>
    </p:spTree>
    <p:extLst>
      <p:ext uri="{BB962C8B-B14F-4D97-AF65-F5344CB8AC3E}">
        <p14:creationId xmlns:p14="http://schemas.microsoft.com/office/powerpoint/2010/main" val="399441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Response data of the requested size when the request is successful</a:t>
            </a:r>
          </a:p>
          <a:p>
            <a:pPr marL="628650" lvl="1" indent="-171450">
              <a:buFontTx/>
              <a:buChar char="-"/>
            </a:pPr>
            <a:r>
              <a:rPr lang="en-US" dirty="0"/>
              <a:t>Response 1</a:t>
            </a:r>
          </a:p>
          <a:p>
            <a:pPr marL="1085850" lvl="2" indent="-171450">
              <a:buFontTx/>
              <a:buChar char="-"/>
            </a:pPr>
            <a:r>
              <a:rPr lang="en-US" dirty="0"/>
              <a:t>Contains, among other things, the network configuration data</a:t>
            </a:r>
          </a:p>
          <a:p>
            <a:pPr marL="1085850" lvl="2" indent="-171450">
              <a:buFontTx/>
              <a:buChar char="-"/>
            </a:pPr>
            <a:r>
              <a:rPr lang="en-US" dirty="0"/>
              <a:t>Ex: four first highlighted bytes indicate the device’s IP address</a:t>
            </a:r>
          </a:p>
          <a:p>
            <a:pPr marL="628650" lvl="1" indent="-171450">
              <a:buFontTx/>
              <a:buChar char="-"/>
            </a:pPr>
            <a:r>
              <a:rPr lang="en-US" dirty="0"/>
              <a:t>Response 2:</a:t>
            </a:r>
          </a:p>
          <a:p>
            <a:pPr marL="1085850" lvl="2" indent="-171450">
              <a:buFontTx/>
              <a:buChar char="-"/>
            </a:pPr>
            <a:r>
              <a:rPr lang="en-US" dirty="0"/>
              <a:t>First highlighted byte</a:t>
            </a:r>
          </a:p>
          <a:p>
            <a:pPr marL="1543050" lvl="3" indent="-171450">
              <a:buFontTx/>
              <a:buChar char="-"/>
            </a:pPr>
            <a:r>
              <a:rPr lang="en-US" dirty="0"/>
              <a:t>Protocol control byte</a:t>
            </a:r>
          </a:p>
          <a:p>
            <a:pPr marL="1543050" lvl="3" indent="-171450">
              <a:buFontTx/>
              <a:buChar char="-"/>
            </a:pPr>
            <a:r>
              <a:rPr lang="en-US" dirty="0"/>
              <a:t>Contains a bitfield of the service states</a:t>
            </a:r>
          </a:p>
          <a:p>
            <a:pPr marL="1085850" lvl="2" indent="-171450">
              <a:buFontTx/>
              <a:buChar char="-"/>
            </a:pPr>
            <a:r>
              <a:rPr lang="en-US" dirty="0"/>
              <a:t>Second highlighted bytes:</a:t>
            </a:r>
          </a:p>
          <a:p>
            <a:pPr marL="1543050" lvl="3" indent="-171450">
              <a:buFontTx/>
              <a:buChar char="-"/>
            </a:pPr>
            <a:r>
              <a:rPr lang="en-US" dirty="0"/>
              <a:t>CRC for the channel configuration file</a:t>
            </a:r>
          </a:p>
        </p:txBody>
      </p:sp>
      <p:sp>
        <p:nvSpPr>
          <p:cNvPr id="4" name="Slide Number Placeholder 3"/>
          <p:cNvSpPr>
            <a:spLocks noGrp="1"/>
          </p:cNvSpPr>
          <p:nvPr>
            <p:ph type="sldNum" sz="quarter" idx="5"/>
          </p:nvPr>
        </p:nvSpPr>
        <p:spPr/>
        <p:txBody>
          <a:bodyPr/>
          <a:lstStyle/>
          <a:p>
            <a:fld id="{CB184F8B-43C6-1E48-83B1-708D82FF62F2}" type="slidenum">
              <a:rPr lang="en-US" smtClean="0"/>
              <a:t>18</a:t>
            </a:fld>
            <a:endParaRPr lang="en-US"/>
          </a:p>
        </p:txBody>
      </p:sp>
    </p:spTree>
    <p:extLst>
      <p:ext uri="{BB962C8B-B14F-4D97-AF65-F5344CB8AC3E}">
        <p14:creationId xmlns:p14="http://schemas.microsoft.com/office/powerpoint/2010/main" val="358939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Protocol Bitfield breaks out as shown above</a:t>
            </a:r>
          </a:p>
          <a:p>
            <a:pPr marL="628650" lvl="1" indent="-171450">
              <a:buFontTx/>
              <a:buChar char="-"/>
            </a:pPr>
            <a:r>
              <a:rPr lang="en-US" dirty="0"/>
              <a:t>Field we’re interested in is SNMP</a:t>
            </a:r>
          </a:p>
          <a:p>
            <a:pPr marL="628650" lvl="1" indent="-171450">
              <a:buFontTx/>
              <a:buChar char="-"/>
            </a:pPr>
            <a:r>
              <a:rPr lang="en-US" dirty="0"/>
              <a:t>Requires that bit 1 is set, giving us the value 0x02 when all other services are toggled off</a:t>
            </a:r>
          </a:p>
        </p:txBody>
      </p:sp>
      <p:sp>
        <p:nvSpPr>
          <p:cNvPr id="4" name="Slide Number Placeholder 3"/>
          <p:cNvSpPr>
            <a:spLocks noGrp="1"/>
          </p:cNvSpPr>
          <p:nvPr>
            <p:ph type="sldNum" sz="quarter" idx="5"/>
          </p:nvPr>
        </p:nvSpPr>
        <p:spPr/>
        <p:txBody>
          <a:bodyPr/>
          <a:lstStyle/>
          <a:p>
            <a:fld id="{CB184F8B-43C6-1E48-83B1-708D82FF62F2}" type="slidenum">
              <a:rPr lang="en-US" smtClean="0"/>
              <a:t>19</a:t>
            </a:fld>
            <a:endParaRPr lang="en-US"/>
          </a:p>
        </p:txBody>
      </p:sp>
    </p:spTree>
    <p:extLst>
      <p:ext uri="{BB962C8B-B14F-4D97-AF65-F5344CB8AC3E}">
        <p14:creationId xmlns:p14="http://schemas.microsoft.com/office/powerpoint/2010/main" val="183003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Jared</a:t>
            </a:r>
          </a:p>
          <a:p>
            <a:pPr marL="171450" indent="-171450">
              <a:buFontTx/>
              <a:buChar char="-"/>
            </a:pPr>
            <a:r>
              <a:rPr lang="en-US" dirty="0"/>
              <a:t>Talos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Focus Primarily Embedded systems research and detection</a:t>
            </a:r>
          </a:p>
          <a:p>
            <a:pPr marL="171450" indent="-171450">
              <a:buFontTx/>
              <a:buChar char="-"/>
            </a:pPr>
            <a:r>
              <a:rPr lang="en-US" dirty="0"/>
              <a:t>Search for vulnerabilities in devices</a:t>
            </a:r>
          </a:p>
          <a:p>
            <a:pPr marL="171450" indent="-171450">
              <a:buFontTx/>
              <a:buChar char="-"/>
            </a:pPr>
            <a:r>
              <a:rPr lang="en-US" dirty="0"/>
              <a:t>Work to create coverage based on those </a:t>
            </a:r>
            <a:r>
              <a:rPr lang="en-US" dirty="0" err="1"/>
              <a:t>vulns</a:t>
            </a:r>
            <a:r>
              <a:rPr lang="en-US" dirty="0"/>
              <a:t> as well as others from intel sources for Snort to detect and alert</a:t>
            </a:r>
          </a:p>
          <a:p>
            <a:pPr marL="0" indent="0">
              <a:buFontTx/>
              <a:buNone/>
            </a:pPr>
            <a:endParaRPr lang="en-US" dirty="0"/>
          </a:p>
          <a:p>
            <a:pPr marL="0" indent="0">
              <a:buFontTx/>
              <a:buNone/>
            </a:pPr>
            <a:endParaRPr lang="en-US" dirty="0"/>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a:t>
            </a:fld>
            <a:endParaRPr lang="en-US"/>
          </a:p>
        </p:txBody>
      </p:sp>
    </p:spTree>
    <p:extLst>
      <p:ext uri="{BB962C8B-B14F-4D97-AF65-F5344CB8AC3E}">
        <p14:creationId xmlns:p14="http://schemas.microsoft.com/office/powerpoint/2010/main" val="2286082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With the protocol control byte changed, the CRC needs to be updated</a:t>
            </a:r>
          </a:p>
          <a:p>
            <a:pPr marL="628650" lvl="1" indent="-171450">
              <a:buFontTx/>
              <a:buChar char="-"/>
            </a:pPr>
            <a:r>
              <a:rPr lang="en-US" dirty="0"/>
              <a:t>CRC details</a:t>
            </a:r>
          </a:p>
          <a:p>
            <a:pPr marL="1085850" lvl="2" indent="-171450">
              <a:buFontTx/>
              <a:buChar char="-"/>
            </a:pPr>
            <a:r>
              <a:rPr lang="en-US" dirty="0"/>
              <a:t>CRC-16</a:t>
            </a:r>
          </a:p>
          <a:p>
            <a:pPr marL="1085850" lvl="2" indent="-171450">
              <a:buFontTx/>
              <a:buChar char="-"/>
            </a:pPr>
            <a:r>
              <a:rPr lang="en-US" dirty="0"/>
              <a:t>Calculated across bytes 0x00-0x85</a:t>
            </a:r>
          </a:p>
          <a:p>
            <a:pPr marL="1085850" lvl="2" indent="-171450">
              <a:buFontTx/>
              <a:buChar char="-"/>
            </a:pPr>
            <a:r>
              <a:rPr lang="en-US" dirty="0"/>
              <a:t>Placed into bytes 0x86-0x87</a:t>
            </a:r>
          </a:p>
          <a:p>
            <a:pPr marL="628650" lvl="1" indent="-171450">
              <a:buFontTx/>
              <a:buChar char="-"/>
            </a:pPr>
            <a:r>
              <a:rPr lang="en-US" dirty="0"/>
              <a:t>Gotchas with the CRC</a:t>
            </a:r>
          </a:p>
          <a:p>
            <a:pPr marL="1085850" lvl="2" indent="-171450">
              <a:buFontTx/>
              <a:buChar char="-"/>
            </a:pPr>
            <a:r>
              <a:rPr lang="en-US" dirty="0"/>
              <a:t>If the byte 0x10 is encountered in the response it will always be repeated</a:t>
            </a:r>
          </a:p>
          <a:p>
            <a:pPr marL="1085850" lvl="2" indent="-171450">
              <a:buFontTx/>
              <a:buChar char="-"/>
            </a:pPr>
            <a:r>
              <a:rPr lang="en-US" dirty="0"/>
              <a:t>This is due to compatibility restraints with the serial DF1 protocol where 0x10 is used as an escape</a:t>
            </a:r>
          </a:p>
          <a:p>
            <a:pPr marL="1085850" lvl="2" indent="-171450">
              <a:buFontTx/>
              <a:buChar char="-"/>
            </a:pPr>
            <a:r>
              <a:rPr lang="en-US" dirty="0"/>
              <a:t>The repeated 0x10 is necessary when sending data, but it is NOT included when calculating the CRC</a:t>
            </a:r>
          </a:p>
        </p:txBody>
      </p:sp>
      <p:sp>
        <p:nvSpPr>
          <p:cNvPr id="4" name="Slide Number Placeholder 3"/>
          <p:cNvSpPr>
            <a:spLocks noGrp="1"/>
          </p:cNvSpPr>
          <p:nvPr>
            <p:ph type="sldNum" sz="quarter" idx="5"/>
          </p:nvPr>
        </p:nvSpPr>
        <p:spPr/>
        <p:txBody>
          <a:bodyPr/>
          <a:lstStyle/>
          <a:p>
            <a:fld id="{CB184F8B-43C6-1E48-83B1-708D82FF62F2}" type="slidenum">
              <a:rPr lang="en-US" smtClean="0"/>
              <a:t>21</a:t>
            </a:fld>
            <a:endParaRPr lang="en-US"/>
          </a:p>
        </p:txBody>
      </p:sp>
    </p:spTree>
    <p:extLst>
      <p:ext uri="{BB962C8B-B14F-4D97-AF65-F5344CB8AC3E}">
        <p14:creationId xmlns:p14="http://schemas.microsoft.com/office/powerpoint/2010/main" val="339010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With the new data we can overwrite the existing configuration</a:t>
            </a:r>
          </a:p>
          <a:p>
            <a:pPr marL="628650" lvl="1" indent="-171450">
              <a:buFontTx/>
              <a:buChar char="-"/>
            </a:pPr>
            <a:r>
              <a:rPr lang="en-US" dirty="0"/>
              <a:t>Can send this via two PCCC Protected Typed Logical Write with Three Address Fields commands</a:t>
            </a:r>
          </a:p>
          <a:p>
            <a:pPr marL="1085850" lvl="2" indent="-171450">
              <a:buFontTx/>
              <a:buChar char="-"/>
            </a:pPr>
            <a:r>
              <a:rPr lang="en-US" dirty="0"/>
              <a:t>File Number 0x01 </a:t>
            </a:r>
          </a:p>
          <a:p>
            <a:pPr marL="1085850" lvl="2" indent="-171450">
              <a:buFontTx/>
              <a:buChar char="-"/>
            </a:pPr>
            <a:r>
              <a:rPr lang="en-US" dirty="0"/>
              <a:t>File Type 0x49 </a:t>
            </a:r>
          </a:p>
          <a:p>
            <a:pPr marL="628650" lvl="1" indent="-171450">
              <a:buFontTx/>
              <a:buChar char="-"/>
            </a:pPr>
            <a:r>
              <a:rPr lang="en-US" dirty="0"/>
              <a:t>Structure is almost the same as the Read used earlier, with an added Data field</a:t>
            </a:r>
          </a:p>
          <a:p>
            <a:pPr marL="1085850" lvl="2" indent="-171450">
              <a:buFontTx/>
              <a:buChar char="-"/>
            </a:pPr>
            <a:r>
              <a:rPr lang="en-US" dirty="0"/>
              <a:t>Byte Size</a:t>
            </a:r>
          </a:p>
          <a:p>
            <a:pPr marL="1543050" lvl="3" indent="-171450">
              <a:buFontTx/>
              <a:buChar char="-"/>
            </a:pPr>
            <a:r>
              <a:rPr lang="en-US" dirty="0"/>
              <a:t>Number of bytes to read</a:t>
            </a:r>
          </a:p>
          <a:p>
            <a:pPr marL="1085850" lvl="2" indent="-171450">
              <a:buFontTx/>
              <a:buChar char="-"/>
            </a:pPr>
            <a:r>
              <a:rPr lang="en-US" dirty="0"/>
              <a:t>File Number</a:t>
            </a:r>
          </a:p>
          <a:p>
            <a:pPr marL="1543050" lvl="3" indent="-171450">
              <a:buFontTx/>
              <a:buChar char="-"/>
            </a:pPr>
            <a:r>
              <a:rPr lang="en-US" dirty="0"/>
              <a:t>Specific file to read</a:t>
            </a:r>
          </a:p>
          <a:p>
            <a:pPr marL="1085850" lvl="2" indent="-171450">
              <a:buFontTx/>
              <a:buChar char="-"/>
            </a:pPr>
            <a:r>
              <a:rPr lang="en-US" dirty="0"/>
              <a:t>File Type</a:t>
            </a:r>
          </a:p>
          <a:p>
            <a:pPr marL="1543050" lvl="3" indent="-171450">
              <a:buFontTx/>
              <a:buChar char="-"/>
            </a:pPr>
            <a:r>
              <a:rPr lang="en-US" dirty="0"/>
              <a:t>Type of that file </a:t>
            </a:r>
          </a:p>
          <a:p>
            <a:pPr marL="1543050" lvl="3" indent="-171450">
              <a:buFontTx/>
              <a:buChar char="-"/>
            </a:pPr>
            <a:r>
              <a:rPr lang="en-US" dirty="0"/>
              <a:t>Seems to be more defining than the File Number</a:t>
            </a:r>
          </a:p>
          <a:p>
            <a:pPr marL="1085850" lvl="2" indent="-171450">
              <a:buFontTx/>
              <a:buChar char="-"/>
            </a:pPr>
            <a:r>
              <a:rPr lang="en-US" dirty="0"/>
              <a:t>Element Number</a:t>
            </a:r>
          </a:p>
          <a:p>
            <a:pPr marL="1543050" lvl="3" indent="-171450">
              <a:buFontTx/>
              <a:buChar char="-"/>
            </a:pPr>
            <a:r>
              <a:rPr lang="en-US" dirty="0"/>
              <a:t>Offset within the file</a:t>
            </a:r>
          </a:p>
          <a:p>
            <a:pPr marL="1085850" lvl="2" indent="-171450">
              <a:buFontTx/>
              <a:buChar char="-"/>
            </a:pPr>
            <a:r>
              <a:rPr lang="en-US" dirty="0"/>
              <a:t>Sub-Element Number</a:t>
            </a:r>
          </a:p>
          <a:p>
            <a:pPr marL="1543050" marR="0" lvl="3" indent="-171450" algn="l" defTabSz="457200" rtl="0" eaLnBrk="1" fontAlgn="auto" latinLnBrk="0" hangingPunct="1">
              <a:lnSpc>
                <a:spcPct val="100000"/>
              </a:lnSpc>
              <a:spcBef>
                <a:spcPts val="0"/>
              </a:spcBef>
              <a:spcAft>
                <a:spcPts val="0"/>
              </a:spcAft>
              <a:buClrTx/>
              <a:buSzTx/>
              <a:buFontTx/>
              <a:buChar char="-"/>
              <a:tabLst/>
              <a:defRPr/>
            </a:pPr>
            <a:r>
              <a:rPr lang="en-US" dirty="0"/>
              <a:t>Offset within the file</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t>Data</a:t>
            </a:r>
          </a:p>
          <a:p>
            <a:pPr marL="1543050" marR="0" lvl="3" indent="-171450" algn="l" defTabSz="457200" rtl="0" eaLnBrk="1" fontAlgn="auto" latinLnBrk="0" hangingPunct="1">
              <a:lnSpc>
                <a:spcPct val="100000"/>
              </a:lnSpc>
              <a:spcBef>
                <a:spcPts val="0"/>
              </a:spcBef>
              <a:spcAft>
                <a:spcPts val="0"/>
              </a:spcAft>
              <a:buClrTx/>
              <a:buSzTx/>
              <a:buFontTx/>
              <a:buChar char="-"/>
              <a:tabLst/>
              <a:defRPr/>
            </a:pPr>
            <a:r>
              <a:rPr lang="en-US" dirty="0"/>
              <a:t>The modified data split into two messages</a:t>
            </a:r>
          </a:p>
          <a:p>
            <a:pPr marL="628650" lvl="1" indent="-171450">
              <a:buFontTx/>
              <a:buChar char="-"/>
            </a:pPr>
            <a:r>
              <a:rPr lang="en-US" dirty="0"/>
              <a:t>Writes are limited to 0x50 bytes, but we need more than 0x50 bytes for the full configuration</a:t>
            </a:r>
          </a:p>
          <a:p>
            <a:pPr marL="628650" lvl="1"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22</a:t>
            </a:fld>
            <a:endParaRPr lang="en-US"/>
          </a:p>
        </p:txBody>
      </p:sp>
    </p:spTree>
    <p:extLst>
      <p:ext uri="{BB962C8B-B14F-4D97-AF65-F5344CB8AC3E}">
        <p14:creationId xmlns:p14="http://schemas.microsoft.com/office/powerpoint/2010/main" val="2454827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23</a:t>
            </a:fld>
            <a:endParaRPr lang="en-US"/>
          </a:p>
        </p:txBody>
      </p:sp>
    </p:spTree>
    <p:extLst>
      <p:ext uri="{BB962C8B-B14F-4D97-AF65-F5344CB8AC3E}">
        <p14:creationId xmlns:p14="http://schemas.microsoft.com/office/powerpoint/2010/main" val="6814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Verification</a:t>
            </a:r>
          </a:p>
          <a:p>
            <a:pPr marL="628650" lvl="1" indent="-171450">
              <a:buFontTx/>
              <a:buChar char="-"/>
            </a:pPr>
            <a:r>
              <a:rPr lang="en-US" dirty="0"/>
              <a:t>Can check on the PLC screen itself</a:t>
            </a:r>
          </a:p>
          <a:p>
            <a:pPr marL="628650" lvl="1" indent="-171450">
              <a:buFontTx/>
              <a:buChar char="-"/>
            </a:pPr>
            <a:r>
              <a:rPr lang="en-US" dirty="0"/>
              <a:t>Navigate using the keypad </a:t>
            </a:r>
            <a:r>
              <a:rPr lang="en-US" dirty="0" err="1"/>
              <a:t>throught</a:t>
            </a:r>
            <a:r>
              <a:rPr lang="en-US" dirty="0"/>
              <a:t> the following menus</a:t>
            </a:r>
          </a:p>
          <a:p>
            <a:pPr marL="1085850" lvl="2" indent="-171450">
              <a:buFontTx/>
              <a:buChar char="-"/>
            </a:pPr>
            <a:r>
              <a:rPr lang="en-US" dirty="0"/>
              <a:t>Physical ESC key</a:t>
            </a:r>
          </a:p>
          <a:p>
            <a:pPr marL="1085850" lvl="2" indent="-171450">
              <a:buFontTx/>
              <a:buChar char="-"/>
            </a:pPr>
            <a:r>
              <a:rPr lang="en-US" dirty="0"/>
              <a:t>‘Advanced Set’ menu</a:t>
            </a:r>
          </a:p>
          <a:p>
            <a:pPr marL="1085850" lvl="2" indent="-171450">
              <a:buFontTx/>
              <a:buChar char="-"/>
            </a:pPr>
            <a:r>
              <a:rPr lang="en-US" dirty="0"/>
              <a:t>‘ENET config’ menu</a:t>
            </a:r>
          </a:p>
          <a:p>
            <a:pPr marL="1085850" lvl="2" indent="-171450">
              <a:buFontTx/>
              <a:buChar char="-"/>
            </a:pPr>
            <a:r>
              <a:rPr lang="en-US" dirty="0"/>
              <a:t>‘Protocol Setup’ menu</a:t>
            </a:r>
          </a:p>
          <a:p>
            <a:pPr marL="628650" lvl="1" indent="-171450">
              <a:buFontTx/>
              <a:buChar char="-"/>
            </a:pPr>
            <a:r>
              <a:rPr lang="en-US" dirty="0"/>
              <a:t>Notice that ‘SNMP’ now has the ‘Enabled’ message flashing</a:t>
            </a:r>
          </a:p>
          <a:p>
            <a:pPr marL="628650" lvl="1" indent="-171450">
              <a:buFontTx/>
              <a:buChar char="-"/>
            </a:pPr>
            <a:r>
              <a:rPr lang="en-US" dirty="0"/>
              <a:t>Also will contain the ‘Power Cycle***’ message at the bottom</a:t>
            </a:r>
          </a:p>
          <a:p>
            <a:pPr marL="1085850" lvl="2" indent="-171450">
              <a:buFontTx/>
              <a:buChar char="-"/>
            </a:pPr>
            <a:r>
              <a:rPr lang="en-US" dirty="0"/>
              <a:t>This indicates that the change was made to the channel configuration file </a:t>
            </a:r>
          </a:p>
          <a:p>
            <a:pPr marL="1085850" lvl="2" indent="-171450">
              <a:buFontTx/>
              <a:buChar char="-"/>
            </a:pPr>
            <a:r>
              <a:rPr lang="en-US" dirty="0"/>
              <a:t>But a reboot is necessary before the service actually gets enabled</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24</a:t>
            </a:fld>
            <a:endParaRPr lang="en-US"/>
          </a:p>
        </p:txBody>
      </p:sp>
    </p:spTree>
    <p:extLst>
      <p:ext uri="{BB962C8B-B14F-4D97-AF65-F5344CB8AC3E}">
        <p14:creationId xmlns:p14="http://schemas.microsoft.com/office/powerpoint/2010/main" val="1548039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Est Time Marker: 16 minutes</a:t>
            </a:r>
          </a:p>
          <a:p>
            <a:pPr marL="171450" indent="-171450">
              <a:buFontTx/>
              <a:buChar char="-"/>
            </a:pPr>
            <a:r>
              <a:rPr lang="en-US" dirty="0"/>
              <a:t>Time: 10s</a:t>
            </a:r>
          </a:p>
          <a:p>
            <a:pPr marL="171450" indent="-171450">
              <a:buFontTx/>
              <a:buChar char="-"/>
            </a:pPr>
            <a:r>
              <a:rPr lang="en-US" dirty="0"/>
              <a:t>Notes:</a:t>
            </a:r>
          </a:p>
          <a:p>
            <a:pPr marL="628650" lvl="1" indent="-171450">
              <a:buFontTx/>
              <a:buChar char="-"/>
            </a:pPr>
            <a:r>
              <a:rPr lang="en-US" dirty="0"/>
              <a:t>Quickly transition</a:t>
            </a:r>
          </a:p>
          <a:p>
            <a:endParaRPr lang="en-US" b="1" dirty="0"/>
          </a:p>
        </p:txBody>
      </p:sp>
      <p:sp>
        <p:nvSpPr>
          <p:cNvPr id="4" name="Slide Number Placeholder 3"/>
          <p:cNvSpPr>
            <a:spLocks noGrp="1"/>
          </p:cNvSpPr>
          <p:nvPr>
            <p:ph type="sldNum" sz="quarter" idx="5"/>
          </p:nvPr>
        </p:nvSpPr>
        <p:spPr/>
        <p:txBody>
          <a:bodyPr/>
          <a:lstStyle/>
          <a:p>
            <a:fld id="{CB184F8B-43C6-1E48-83B1-708D82FF62F2}" type="slidenum">
              <a:rPr lang="en-US" smtClean="0"/>
              <a:t>25</a:t>
            </a:fld>
            <a:endParaRPr lang="en-US"/>
          </a:p>
        </p:txBody>
      </p:sp>
    </p:spTree>
    <p:extLst>
      <p:ext uri="{BB962C8B-B14F-4D97-AF65-F5344CB8AC3E}">
        <p14:creationId xmlns:p14="http://schemas.microsoft.com/office/powerpoint/2010/main" val="1278320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Reasons</a:t>
            </a:r>
          </a:p>
          <a:p>
            <a:pPr marL="1085850" lvl="2" indent="-171450">
              <a:buFontTx/>
              <a:buChar char="-"/>
            </a:pPr>
            <a:r>
              <a:rPr lang="en-US" dirty="0"/>
              <a:t>As shown earlier</a:t>
            </a:r>
          </a:p>
          <a:p>
            <a:pPr marL="1085850" lvl="2" indent="-171450">
              <a:buFontTx/>
              <a:buChar char="-"/>
            </a:pPr>
            <a:r>
              <a:rPr lang="en-US" dirty="0"/>
              <a:t>Need to reboot to make the device fully enable the service</a:t>
            </a:r>
          </a:p>
          <a:p>
            <a:pPr marL="1085850" lvl="2" indent="-171450">
              <a:buFontTx/>
              <a:buChar char="-"/>
            </a:pPr>
            <a:r>
              <a:rPr lang="en-US" dirty="0"/>
              <a:t>No documented reboot functionality to leverage</a:t>
            </a:r>
          </a:p>
          <a:p>
            <a:pPr marL="628650" lvl="1" indent="-171450">
              <a:buFontTx/>
              <a:buChar char="-"/>
            </a:pPr>
            <a:r>
              <a:rPr lang="en-US" dirty="0"/>
              <a:t>Requirements</a:t>
            </a:r>
          </a:p>
          <a:p>
            <a:pPr marL="1085850" lvl="2" indent="-171450">
              <a:buFontTx/>
              <a:buChar char="-"/>
            </a:pPr>
            <a:r>
              <a:rPr lang="en-US" dirty="0"/>
              <a:t>Using the method we found </a:t>
            </a:r>
          </a:p>
          <a:p>
            <a:pPr marL="1085850" lvl="2" indent="-171450">
              <a:buFontTx/>
              <a:buChar char="-"/>
            </a:pPr>
            <a:r>
              <a:rPr lang="en-US" dirty="0"/>
              <a:t>No requirement on keyswitch mode</a:t>
            </a:r>
          </a:p>
          <a:p>
            <a:pPr marL="1085850" lvl="2" indent="-171450">
              <a:buFontTx/>
              <a:buChar char="-"/>
            </a:pPr>
            <a:r>
              <a:rPr lang="en-US" dirty="0"/>
              <a:t>This means the device can be in RUN mode</a:t>
            </a:r>
          </a:p>
          <a:p>
            <a:pPr marL="1085850" lvl="2" indent="-171450">
              <a:buFontTx/>
              <a:buChar char="-"/>
            </a:pPr>
            <a:r>
              <a:rPr lang="en-US" dirty="0"/>
              <a:t>Requires firmware version 21.003 or below</a:t>
            </a:r>
          </a:p>
          <a:p>
            <a:pPr marL="1543050" lvl="3" indent="-171450">
              <a:buFontTx/>
              <a:buChar char="-"/>
            </a:pPr>
            <a:r>
              <a:rPr lang="en-US" dirty="0"/>
              <a:t>The newest during our research</a:t>
            </a:r>
          </a:p>
          <a:p>
            <a:pPr marL="1085850" lvl="2" indent="-171450">
              <a:buFontTx/>
              <a:buChar char="-"/>
            </a:pPr>
            <a:r>
              <a:rPr lang="en-US" dirty="0" err="1"/>
              <a:t>EtherNet</a:t>
            </a:r>
            <a:r>
              <a:rPr lang="en-US" dirty="0"/>
              <a:t>/IP enabled</a:t>
            </a:r>
          </a:p>
          <a:p>
            <a:pPr marL="1543050" lvl="3" indent="-171450">
              <a:buFontTx/>
              <a:buChar char="-"/>
            </a:pPr>
            <a:r>
              <a:rPr lang="en-US" dirty="0"/>
              <a:t>Default configuration</a:t>
            </a:r>
          </a:p>
        </p:txBody>
      </p:sp>
      <p:sp>
        <p:nvSpPr>
          <p:cNvPr id="4" name="Slide Number Placeholder 3"/>
          <p:cNvSpPr>
            <a:spLocks noGrp="1"/>
          </p:cNvSpPr>
          <p:nvPr>
            <p:ph type="sldNum" sz="quarter" idx="5"/>
          </p:nvPr>
        </p:nvSpPr>
        <p:spPr/>
        <p:txBody>
          <a:bodyPr/>
          <a:lstStyle/>
          <a:p>
            <a:fld id="{CB184F8B-43C6-1E48-83B1-708D82FF62F2}" type="slidenum">
              <a:rPr lang="en-US" smtClean="0"/>
              <a:t>26</a:t>
            </a:fld>
            <a:endParaRPr lang="en-US"/>
          </a:p>
        </p:txBody>
      </p:sp>
    </p:spTree>
    <p:extLst>
      <p:ext uri="{BB962C8B-B14F-4D97-AF65-F5344CB8AC3E}">
        <p14:creationId xmlns:p14="http://schemas.microsoft.com/office/powerpoint/2010/main" val="1652296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need a </a:t>
            </a:r>
            <a:r>
              <a:rPr lang="en-US" dirty="0" err="1"/>
              <a:t>segway</a:t>
            </a:r>
            <a:r>
              <a:rPr lang="en-US" dirty="0"/>
              <a:t> slide</a:t>
            </a:r>
          </a:p>
          <a:p>
            <a:pPr marL="171450" indent="-171450">
              <a:buFontTx/>
              <a:buChar char="-"/>
            </a:pPr>
            <a:r>
              <a:rPr lang="en-US" dirty="0"/>
              <a:t>Time: 3 minutes</a:t>
            </a:r>
          </a:p>
          <a:p>
            <a:pPr marL="171450" indent="-171450">
              <a:buFontTx/>
              <a:buChar char="-"/>
            </a:pPr>
            <a:r>
              <a:rPr lang="en-US" dirty="0"/>
              <a:t>Notes:</a:t>
            </a:r>
          </a:p>
          <a:p>
            <a:pPr marL="628650" lvl="1" indent="-171450">
              <a:buFontTx/>
              <a:buChar char="-"/>
            </a:pPr>
            <a:r>
              <a:rPr lang="en-US" dirty="0"/>
              <a:t>Attempt some Basic fuzzing</a:t>
            </a:r>
          </a:p>
          <a:p>
            <a:pPr marL="1085850" lvl="2" indent="-171450">
              <a:buFontTx/>
              <a:buChar char="-"/>
            </a:pPr>
            <a:r>
              <a:rPr lang="en-US" dirty="0"/>
              <a:t>Piping /dev/</a:t>
            </a:r>
            <a:r>
              <a:rPr lang="en-US" dirty="0" err="1"/>
              <a:t>urandom</a:t>
            </a:r>
            <a:r>
              <a:rPr lang="en-US" dirty="0"/>
              <a:t> directly to the device on port 44818</a:t>
            </a:r>
          </a:p>
          <a:p>
            <a:pPr marL="628650" lvl="1" indent="-171450">
              <a:buFontTx/>
              <a:buChar char="-"/>
            </a:pPr>
            <a:r>
              <a:rPr lang="en-US" dirty="0"/>
              <a:t>Surprisingly works after a while</a:t>
            </a:r>
          </a:p>
          <a:p>
            <a:pPr marL="628650" lvl="1" indent="-171450">
              <a:buFontTx/>
              <a:buChar char="-"/>
            </a:pPr>
            <a:r>
              <a:rPr lang="en-US" dirty="0"/>
              <a:t>Couldn’t consistently reproduce</a:t>
            </a:r>
          </a:p>
          <a:p>
            <a:pPr marL="1085850" lvl="2" indent="-171450">
              <a:buFontTx/>
              <a:buChar char="-"/>
            </a:pPr>
            <a:r>
              <a:rPr lang="en-US" dirty="0"/>
              <a:t>Crash still occurred</a:t>
            </a:r>
          </a:p>
          <a:p>
            <a:pPr marL="1085850" lvl="2" indent="-171450">
              <a:buFontTx/>
              <a:buChar char="-"/>
            </a:pPr>
            <a:r>
              <a:rPr lang="en-US" dirty="0"/>
              <a:t>Sometimes it took a couple seconds</a:t>
            </a:r>
          </a:p>
          <a:p>
            <a:pPr marL="1085850" lvl="2" indent="-171450">
              <a:buFontTx/>
              <a:buChar char="-"/>
            </a:pPr>
            <a:r>
              <a:rPr lang="en-US" dirty="0"/>
              <a:t>Sometimes it took over an hour</a:t>
            </a:r>
          </a:p>
          <a:p>
            <a:pPr marL="628650" lvl="1" indent="-171450">
              <a:buFontTx/>
              <a:buChar char="-"/>
            </a:pPr>
            <a:r>
              <a:rPr lang="en-US" dirty="0"/>
              <a:t>Got lucky and had </a:t>
            </a:r>
            <a:r>
              <a:rPr lang="en-US" dirty="0" err="1"/>
              <a:t>wireshark</a:t>
            </a:r>
            <a:r>
              <a:rPr lang="en-US" dirty="0"/>
              <a:t> running one of the times it crashed in a couple seconds</a:t>
            </a:r>
          </a:p>
          <a:p>
            <a:pPr marL="628650" lvl="1" indent="-171450">
              <a:buFontTx/>
              <a:buChar char="-"/>
            </a:pPr>
            <a:r>
              <a:rPr lang="en-US" dirty="0"/>
              <a:t>Replayed the capture and was able to reproduce every time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after discovery, cropped the packet to find the affecting bytes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replaced all irrelevant bytes with nulls for easier reading</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27</a:t>
            </a:fld>
            <a:endParaRPr lang="en-US"/>
          </a:p>
        </p:txBody>
      </p:sp>
    </p:spTree>
    <p:extLst>
      <p:ext uri="{BB962C8B-B14F-4D97-AF65-F5344CB8AC3E}">
        <p14:creationId xmlns:p14="http://schemas.microsoft.com/office/powerpoint/2010/main" val="3418277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2 minutes</a:t>
            </a:r>
          </a:p>
          <a:p>
            <a:pPr marL="171450" indent="-171450">
              <a:buFontTx/>
              <a:buChar char="-"/>
            </a:pPr>
            <a:r>
              <a:rPr lang="en-US" dirty="0"/>
              <a:t>Notes:</a:t>
            </a:r>
          </a:p>
          <a:p>
            <a:pPr marL="628650" lvl="1" indent="-171450">
              <a:buFontTx/>
              <a:buChar char="-"/>
            </a:pPr>
            <a:r>
              <a:rPr lang="en-US" dirty="0"/>
              <a:t>Simple case shown above</a:t>
            </a:r>
          </a:p>
          <a:p>
            <a:pPr marL="1085850" lvl="2" indent="-171450">
              <a:buFontTx/>
              <a:buChar char="-"/>
            </a:pPr>
            <a:r>
              <a:rPr lang="en-US" dirty="0"/>
              <a:t>Any two bytes to start the packet</a:t>
            </a:r>
          </a:p>
          <a:p>
            <a:pPr marL="1085850" lvl="2" indent="-171450">
              <a:buFontTx/>
              <a:buChar char="-"/>
            </a:pPr>
            <a:r>
              <a:rPr lang="en-US" dirty="0"/>
              <a:t>The bytes ‘0xE8 0xFF’ </a:t>
            </a:r>
          </a:p>
          <a:p>
            <a:pPr marL="1085850" lvl="2" indent="-171450">
              <a:buFontTx/>
              <a:buChar char="-"/>
            </a:pPr>
            <a:r>
              <a:rPr lang="en-US" dirty="0"/>
              <a:t>Any 20 bytes to finish the packet</a:t>
            </a:r>
          </a:p>
          <a:p>
            <a:pPr marL="628650" lvl="1" indent="-171450">
              <a:buFontTx/>
              <a:buChar char="-"/>
            </a:pPr>
            <a:r>
              <a:rPr lang="en-US" dirty="0"/>
              <a:t>Emphasis on the third and fourth byte – highlighted in orange</a:t>
            </a:r>
          </a:p>
          <a:p>
            <a:pPr marL="628650" lvl="1" indent="-171450">
              <a:buFontTx/>
              <a:buChar char="-"/>
            </a:pPr>
            <a:r>
              <a:rPr lang="en-US" dirty="0"/>
              <a:t>I’ll refer to this crash as the E8FF crash throughout the rest of the talk as its is the most consistent part of the crash</a:t>
            </a:r>
          </a:p>
        </p:txBody>
      </p:sp>
      <p:sp>
        <p:nvSpPr>
          <p:cNvPr id="4" name="Slide Number Placeholder 3"/>
          <p:cNvSpPr>
            <a:spLocks noGrp="1"/>
          </p:cNvSpPr>
          <p:nvPr>
            <p:ph type="sldNum" sz="quarter" idx="5"/>
          </p:nvPr>
        </p:nvSpPr>
        <p:spPr/>
        <p:txBody>
          <a:bodyPr/>
          <a:lstStyle/>
          <a:p>
            <a:fld id="{CB184F8B-43C6-1E48-83B1-708D82FF62F2}" type="slidenum">
              <a:rPr lang="en-US" smtClean="0"/>
              <a:t>28</a:t>
            </a:fld>
            <a:endParaRPr lang="en-US"/>
          </a:p>
        </p:txBody>
      </p:sp>
    </p:spTree>
    <p:extLst>
      <p:ext uri="{BB962C8B-B14F-4D97-AF65-F5344CB8AC3E}">
        <p14:creationId xmlns:p14="http://schemas.microsoft.com/office/powerpoint/2010/main" val="173767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Complex case shown above</a:t>
            </a:r>
          </a:p>
          <a:p>
            <a:pPr marL="1085850" lvl="2" indent="-171450">
              <a:buFontTx/>
              <a:buChar char="-"/>
            </a:pPr>
            <a:r>
              <a:rPr lang="en-US" dirty="0"/>
              <a:t>Any amount of 24-byte blocks of null characters</a:t>
            </a:r>
          </a:p>
          <a:p>
            <a:pPr marL="1085850" lvl="2" indent="-171450">
              <a:buFontTx/>
              <a:buChar char="-"/>
            </a:pPr>
            <a:r>
              <a:rPr lang="en-US" dirty="0"/>
              <a:t>Followed by</a:t>
            </a:r>
          </a:p>
          <a:p>
            <a:pPr marL="1085850" lvl="2" indent="-171450">
              <a:buFontTx/>
              <a:buChar char="-"/>
            </a:pPr>
            <a:r>
              <a:rPr lang="en-US" dirty="0"/>
              <a:t>The simple case</a:t>
            </a:r>
          </a:p>
          <a:p>
            <a:pPr marL="628650" lvl="1" indent="-171450">
              <a:buFontTx/>
              <a:buChar char="-"/>
            </a:pPr>
            <a:r>
              <a:rPr lang="en-US" dirty="0"/>
              <a:t>During testing we discovered additional cases that also cause the crash</a:t>
            </a:r>
          </a:p>
          <a:p>
            <a:pPr marL="1085850" lvl="2" indent="-171450">
              <a:buFontTx/>
              <a:buChar char="-"/>
            </a:pPr>
            <a:r>
              <a:rPr lang="en-US" dirty="0"/>
              <a:t>Any amount of 24 null byte character groups before the crash block will also cause the crash</a:t>
            </a:r>
          </a:p>
          <a:p>
            <a:pPr marL="1085850" lvl="2" indent="-171450">
              <a:buFontTx/>
              <a:buChar char="-"/>
            </a:pPr>
            <a:r>
              <a:rPr lang="en-US" dirty="0"/>
              <a:t>When doing this the preceding bytes MUST be null</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29</a:t>
            </a:fld>
            <a:endParaRPr lang="en-US"/>
          </a:p>
        </p:txBody>
      </p:sp>
    </p:spTree>
    <p:extLst>
      <p:ext uri="{BB962C8B-B14F-4D97-AF65-F5344CB8AC3E}">
        <p14:creationId xmlns:p14="http://schemas.microsoft.com/office/powerpoint/2010/main" val="1102445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Crash successfully triggers a reboot</a:t>
            </a:r>
          </a:p>
          <a:p>
            <a:pPr marL="628650" lvl="1" indent="-171450">
              <a:buFontTx/>
              <a:buChar char="-"/>
            </a:pPr>
            <a:r>
              <a:rPr lang="en-US" dirty="0"/>
              <a:t>Crash also takes away the changes we made to the Channel Configuration File</a:t>
            </a:r>
          </a:p>
          <a:p>
            <a:pPr marL="628650" lvl="1" indent="-171450">
              <a:buFontTx/>
              <a:buChar char="-"/>
            </a:pPr>
            <a:r>
              <a:rPr lang="en-US" dirty="0"/>
              <a:t>Unsure why</a:t>
            </a:r>
          </a:p>
        </p:txBody>
      </p:sp>
      <p:sp>
        <p:nvSpPr>
          <p:cNvPr id="4" name="Slide Number Placeholder 3"/>
          <p:cNvSpPr>
            <a:spLocks noGrp="1"/>
          </p:cNvSpPr>
          <p:nvPr>
            <p:ph type="sldNum" sz="quarter" idx="5"/>
          </p:nvPr>
        </p:nvSpPr>
        <p:spPr/>
        <p:txBody>
          <a:bodyPr/>
          <a:lstStyle/>
          <a:p>
            <a:fld id="{CB184F8B-43C6-1E48-83B1-708D82FF62F2}" type="slidenum">
              <a:rPr lang="en-US" smtClean="0"/>
              <a:t>30</a:t>
            </a:fld>
            <a:endParaRPr lang="en-US"/>
          </a:p>
        </p:txBody>
      </p:sp>
    </p:spTree>
    <p:extLst>
      <p:ext uri="{BB962C8B-B14F-4D97-AF65-F5344CB8AC3E}">
        <p14:creationId xmlns:p14="http://schemas.microsoft.com/office/powerpoint/2010/main" val="248416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USE NOTES HERE</a:t>
            </a:r>
          </a:p>
          <a:p>
            <a:pPr marL="171450" indent="-171450">
              <a:buFontTx/>
              <a:buChar char="-"/>
            </a:pPr>
            <a:r>
              <a:rPr lang="en-US" dirty="0"/>
              <a:t>Advanced Persistent Thirst</a:t>
            </a:r>
          </a:p>
          <a:p>
            <a:pPr marL="1085850" lvl="2" indent="-171450">
              <a:buFontTx/>
              <a:buChar char="-"/>
            </a:pPr>
            <a:r>
              <a:rPr lang="en-US" dirty="0"/>
              <a:t>Remote controlled kegerator</a:t>
            </a:r>
          </a:p>
          <a:p>
            <a:pPr marL="1085850" lvl="2" indent="-171450">
              <a:buFontTx/>
              <a:buChar char="-"/>
            </a:pPr>
            <a:r>
              <a:rPr lang="en-US" dirty="0"/>
              <a:t>Uses ICS equipment that could be found in the field</a:t>
            </a:r>
          </a:p>
          <a:p>
            <a:pPr marL="1085850" lvl="2" indent="-171450">
              <a:buFontTx/>
              <a:buChar char="-"/>
            </a:pPr>
            <a:r>
              <a:rPr lang="en-US" dirty="0"/>
              <a:t>MicroLogix 1400 selection rationale</a:t>
            </a:r>
          </a:p>
          <a:p>
            <a:pPr marL="1543050" lvl="3" indent="-171450">
              <a:buFontTx/>
              <a:buChar char="-"/>
            </a:pPr>
            <a:r>
              <a:rPr lang="en-US" dirty="0"/>
              <a:t>Compact</a:t>
            </a:r>
          </a:p>
          <a:p>
            <a:pPr marL="1543050" lvl="3" indent="-171450">
              <a:buFontTx/>
              <a:buChar char="-"/>
            </a:pPr>
            <a:r>
              <a:rPr lang="en-US" dirty="0"/>
              <a:t>All in one device</a:t>
            </a:r>
          </a:p>
          <a:p>
            <a:pPr marL="1543050" lvl="3" indent="-171450">
              <a:buFontTx/>
              <a:buChar char="-"/>
            </a:pPr>
            <a:r>
              <a:rPr lang="en-US" dirty="0"/>
              <a:t>Commonly known PLC</a:t>
            </a:r>
          </a:p>
          <a:p>
            <a:pPr marL="628650" lvl="1" indent="-171450">
              <a:buFontTx/>
              <a:buChar char="-"/>
            </a:pPr>
            <a:r>
              <a:rPr lang="en-US" dirty="0"/>
              <a:t>From Box to Backdoor</a:t>
            </a:r>
          </a:p>
          <a:p>
            <a:pPr marL="1085850" lvl="2" indent="-171450">
              <a:buFontTx/>
              <a:buChar char="-"/>
            </a:pPr>
            <a:r>
              <a:rPr lang="en-US" dirty="0"/>
              <a:t>First talk on the results of research into the devices used in APT</a:t>
            </a:r>
          </a:p>
          <a:p>
            <a:pPr marL="1543050" lvl="3" indent="-171450">
              <a:buFontTx/>
              <a:buChar char="-"/>
            </a:pPr>
            <a:r>
              <a:rPr lang="en-US" dirty="0"/>
              <a:t>Including the MicroLogix 1400</a:t>
            </a:r>
          </a:p>
          <a:p>
            <a:pPr marL="1085850" lvl="2" indent="-171450">
              <a:buFontTx/>
              <a:buChar char="-"/>
            </a:pPr>
            <a:r>
              <a:rPr lang="en-US" dirty="0"/>
              <a:t>Discussed </a:t>
            </a:r>
            <a:r>
              <a:rPr lang="en-US" dirty="0" err="1"/>
              <a:t>vulns</a:t>
            </a:r>
            <a:r>
              <a:rPr lang="en-US" dirty="0"/>
              <a:t> discovered during the process</a:t>
            </a:r>
          </a:p>
          <a:p>
            <a:pPr marL="1543050" lvl="3" indent="-171450">
              <a:buFontTx/>
              <a:buChar char="-"/>
            </a:pPr>
            <a:r>
              <a:rPr lang="en-US" dirty="0"/>
              <a:t>Namely a major SNMP issue</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a:t>
            </a:fld>
            <a:endParaRPr lang="en-US"/>
          </a:p>
        </p:txBody>
      </p:sp>
    </p:spTree>
    <p:extLst>
      <p:ext uri="{BB962C8B-B14F-4D97-AF65-F5344CB8AC3E}">
        <p14:creationId xmlns:p14="http://schemas.microsoft.com/office/powerpoint/2010/main" val="76236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Did some looking into the type of fault that is caused when this crash is triggered</a:t>
            </a:r>
          </a:p>
          <a:p>
            <a:pPr marL="628650" lvl="1" indent="-171450">
              <a:buFontTx/>
              <a:buChar char="-"/>
            </a:pPr>
            <a:r>
              <a:rPr lang="en-US" dirty="0"/>
              <a:t>Causes a fault with Error Code 0x02 – Unexpected Reset</a:t>
            </a:r>
          </a:p>
          <a:p>
            <a:pPr marL="628650" lvl="1" indent="-171450">
              <a:buFontTx/>
              <a:buChar char="-"/>
            </a:pPr>
            <a:r>
              <a:rPr lang="en-US" dirty="0"/>
              <a:t>This loads the default program</a:t>
            </a:r>
          </a:p>
          <a:p>
            <a:pPr marL="628650" lvl="1" indent="-171450">
              <a:buFontTx/>
              <a:buChar char="-"/>
            </a:pPr>
            <a:r>
              <a:rPr lang="en-US" dirty="0"/>
              <a:t>Default program</a:t>
            </a:r>
          </a:p>
          <a:p>
            <a:pPr marL="1085850" lvl="2" indent="-171450">
              <a:buFontTx/>
              <a:buChar char="-"/>
            </a:pPr>
            <a:r>
              <a:rPr lang="en-US" dirty="0"/>
              <a:t>Not something that we have access to change during any normal operation</a:t>
            </a:r>
          </a:p>
          <a:p>
            <a:pPr marL="1085850" lvl="2" indent="-171450">
              <a:buFontTx/>
              <a:buChar char="-"/>
            </a:pPr>
            <a:r>
              <a:rPr lang="en-US" dirty="0"/>
              <a:t>May be able to change it with malicious firmware, but not tested</a:t>
            </a:r>
          </a:p>
          <a:p>
            <a:pPr marL="1085850" lvl="2" indent="-171450">
              <a:buFontTx/>
              <a:buChar char="-"/>
            </a:pPr>
            <a:r>
              <a:rPr lang="en-US" dirty="0"/>
              <a:t>Contains a blank project file with default configuration </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31</a:t>
            </a:fld>
            <a:endParaRPr lang="en-US"/>
          </a:p>
        </p:txBody>
      </p:sp>
    </p:spTree>
    <p:extLst>
      <p:ext uri="{BB962C8B-B14F-4D97-AF65-F5344CB8AC3E}">
        <p14:creationId xmlns:p14="http://schemas.microsoft.com/office/powerpoint/2010/main" val="600479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Did some looking into the type of fault that is caused when this crash is triggered</a:t>
            </a:r>
          </a:p>
          <a:p>
            <a:pPr marL="628650" lvl="1" indent="-171450">
              <a:buFontTx/>
              <a:buChar char="-"/>
            </a:pPr>
            <a:r>
              <a:rPr lang="en-US" dirty="0"/>
              <a:t>Causes a fault with Error Code 0x02 – Unexpected Reset</a:t>
            </a:r>
          </a:p>
          <a:p>
            <a:pPr marL="628650" lvl="1" indent="-171450">
              <a:buFontTx/>
              <a:buChar char="-"/>
            </a:pPr>
            <a:r>
              <a:rPr lang="en-US" dirty="0"/>
              <a:t>This loads the default program</a:t>
            </a:r>
          </a:p>
          <a:p>
            <a:pPr marL="628650" lvl="1" indent="-171450">
              <a:buFontTx/>
              <a:buChar char="-"/>
            </a:pPr>
            <a:r>
              <a:rPr lang="en-US" dirty="0"/>
              <a:t>Default program</a:t>
            </a:r>
          </a:p>
          <a:p>
            <a:pPr marL="1085850" lvl="2" indent="-171450">
              <a:buFontTx/>
              <a:buChar char="-"/>
            </a:pPr>
            <a:r>
              <a:rPr lang="en-US" dirty="0"/>
              <a:t>Not something that we have access to change during any normal operation</a:t>
            </a:r>
          </a:p>
          <a:p>
            <a:pPr marL="1085850" lvl="2" indent="-171450">
              <a:buFontTx/>
              <a:buChar char="-"/>
            </a:pPr>
            <a:r>
              <a:rPr lang="en-US" dirty="0"/>
              <a:t>May be able to change it with malicious firmware, but not tested</a:t>
            </a:r>
          </a:p>
          <a:p>
            <a:pPr marL="1085850" lvl="2" indent="-171450">
              <a:buFontTx/>
              <a:buChar char="-"/>
            </a:pPr>
            <a:r>
              <a:rPr lang="en-US" dirty="0"/>
              <a:t>Contains a blank project file with default configuration </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32</a:t>
            </a:fld>
            <a:endParaRPr lang="en-US"/>
          </a:p>
        </p:txBody>
      </p:sp>
    </p:spTree>
    <p:extLst>
      <p:ext uri="{BB962C8B-B14F-4D97-AF65-F5344CB8AC3E}">
        <p14:creationId xmlns:p14="http://schemas.microsoft.com/office/powerpoint/2010/main" val="1614028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Did some looking into ways to modify the default program</a:t>
            </a:r>
          </a:p>
          <a:p>
            <a:pPr marL="628650" lvl="1" indent="-171450">
              <a:buFontTx/>
              <a:buChar char="-"/>
            </a:pPr>
            <a:r>
              <a:rPr lang="en-US" dirty="0"/>
              <a:t>Found a way to load a stored program instead</a:t>
            </a:r>
          </a:p>
          <a:p>
            <a:pPr marL="628650" lvl="1" indent="-171450">
              <a:buFontTx/>
              <a:buChar char="-"/>
            </a:pPr>
            <a:r>
              <a:rPr lang="en-US" dirty="0"/>
              <a:t>By setting the bit S:1/10, the PLC is instructed to load its program from a memory module instead of from the default program</a:t>
            </a:r>
          </a:p>
          <a:p>
            <a:pPr marL="628650" lvl="1" indent="-171450">
              <a:buFontTx/>
              <a:buChar char="-"/>
            </a:pPr>
            <a:r>
              <a:rPr lang="en-US" dirty="0"/>
              <a:t>This allows us to control the post-crash program as long as we can control the memory module program</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33</a:t>
            </a:fld>
            <a:endParaRPr lang="en-US"/>
          </a:p>
        </p:txBody>
      </p:sp>
    </p:spTree>
    <p:extLst>
      <p:ext uri="{BB962C8B-B14F-4D97-AF65-F5344CB8AC3E}">
        <p14:creationId xmlns:p14="http://schemas.microsoft.com/office/powerpoint/2010/main" val="3041769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Est Time Marker: 23:30 minutes</a:t>
            </a:r>
          </a:p>
          <a:p>
            <a:r>
              <a:rPr lang="en-US" dirty="0"/>
              <a:t>10s</a:t>
            </a:r>
          </a:p>
          <a:p>
            <a:r>
              <a:rPr lang="en-US" dirty="0"/>
              <a:t>Briefly introduce the section</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34</a:t>
            </a:fld>
            <a:endParaRPr lang="en-US"/>
          </a:p>
        </p:txBody>
      </p:sp>
    </p:spTree>
    <p:extLst>
      <p:ext uri="{BB962C8B-B14F-4D97-AF65-F5344CB8AC3E}">
        <p14:creationId xmlns:p14="http://schemas.microsoft.com/office/powerpoint/2010/main" val="579169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Reasons</a:t>
            </a:r>
          </a:p>
          <a:p>
            <a:pPr marL="1085850" lvl="2" indent="-171450">
              <a:buFontTx/>
              <a:buChar char="-"/>
            </a:pPr>
            <a:r>
              <a:rPr lang="en-US" dirty="0"/>
              <a:t>Need to store our changes in a way that will persist across a device crash</a:t>
            </a:r>
          </a:p>
          <a:p>
            <a:pPr marL="1085850" lvl="2" indent="-171450">
              <a:buFontTx/>
              <a:buChar char="-"/>
            </a:pPr>
            <a:r>
              <a:rPr lang="en-US" dirty="0"/>
              <a:t>Need that location to be somewhere that can restore after the crash</a:t>
            </a:r>
          </a:p>
          <a:p>
            <a:pPr marL="628650" lvl="1" indent="-171450">
              <a:buFontTx/>
              <a:buChar char="-"/>
            </a:pPr>
            <a:r>
              <a:rPr lang="en-US" dirty="0"/>
              <a:t>Requirements</a:t>
            </a:r>
          </a:p>
          <a:p>
            <a:pPr marL="1085850" lvl="2" indent="-171450">
              <a:buFontTx/>
              <a:buChar char="-"/>
            </a:pPr>
            <a:r>
              <a:rPr lang="en-US" dirty="0"/>
              <a:t>This command requires that the PLC be in the REMOTE keyswitch mode</a:t>
            </a:r>
          </a:p>
          <a:p>
            <a:pPr marL="1085850" lvl="2" indent="-171450">
              <a:buFontTx/>
              <a:buChar char="-"/>
            </a:pPr>
            <a:r>
              <a:rPr lang="en-US" dirty="0"/>
              <a:t>Programming mode</a:t>
            </a:r>
          </a:p>
          <a:p>
            <a:pPr marL="1543050" lvl="3" indent="-171450">
              <a:buFontTx/>
              <a:buChar char="-"/>
            </a:pPr>
            <a:r>
              <a:rPr lang="en-US" dirty="0"/>
              <a:t>Talked about shortly</a:t>
            </a:r>
          </a:p>
          <a:p>
            <a:pPr marL="1085850" lvl="2" indent="-171450">
              <a:buFontTx/>
              <a:buChar char="-"/>
            </a:pPr>
            <a:r>
              <a:rPr lang="en-US" dirty="0"/>
              <a:t>A memory module must be installed in the PLC</a:t>
            </a:r>
          </a:p>
          <a:p>
            <a:pPr marL="1543050" lvl="3" indent="-171450">
              <a:buFontTx/>
              <a:buChar char="-"/>
            </a:pPr>
            <a:r>
              <a:rPr lang="en-US" dirty="0"/>
              <a:t>It must not be in Write-Protect mode</a:t>
            </a:r>
          </a:p>
          <a:p>
            <a:pPr marL="1085850" lvl="2" indent="-171450">
              <a:buFontTx/>
              <a:buChar char="-"/>
            </a:pPr>
            <a:r>
              <a:rPr lang="en-US" dirty="0" err="1"/>
              <a:t>EtherNet</a:t>
            </a:r>
            <a:r>
              <a:rPr lang="en-US" dirty="0"/>
              <a:t>/IP enabled</a:t>
            </a:r>
          </a:p>
          <a:p>
            <a:pPr marL="1543050" lvl="3" indent="-171450">
              <a:buFontTx/>
              <a:buChar char="-"/>
            </a:pPr>
            <a:r>
              <a:rPr lang="en-US" dirty="0"/>
              <a:t>Default configuration</a:t>
            </a:r>
          </a:p>
          <a:p>
            <a:pPr marL="1085850" lvl="2" indent="-171450">
              <a:buFontTx/>
              <a:buChar char="-"/>
            </a:pPr>
            <a:endParaRPr lang="en-US" dirty="0"/>
          </a:p>
          <a:p>
            <a:pPr marL="1085850" lvl="2"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35</a:t>
            </a:fld>
            <a:endParaRPr lang="en-US"/>
          </a:p>
        </p:txBody>
      </p:sp>
    </p:spTree>
    <p:extLst>
      <p:ext uri="{BB962C8B-B14F-4D97-AF65-F5344CB8AC3E}">
        <p14:creationId xmlns:p14="http://schemas.microsoft.com/office/powerpoint/2010/main" val="287367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Triggered by a write to the Status file</a:t>
            </a:r>
          </a:p>
          <a:p>
            <a:pPr marL="1085850" lvl="2" indent="-171450">
              <a:buFontTx/>
              <a:buChar char="-"/>
            </a:pPr>
            <a:r>
              <a:rPr lang="en-US" dirty="0"/>
              <a:t>File Number 0x02</a:t>
            </a:r>
          </a:p>
          <a:p>
            <a:pPr marL="1085850" lvl="2" indent="-171450">
              <a:buFontTx/>
              <a:buChar char="-"/>
            </a:pPr>
            <a:r>
              <a:rPr lang="en-US" dirty="0"/>
              <a:t>File Type 0x84</a:t>
            </a:r>
          </a:p>
          <a:p>
            <a:pPr marL="628650" lvl="1" indent="-171450">
              <a:buFontTx/>
              <a:buChar char="-"/>
            </a:pPr>
            <a:r>
              <a:rPr lang="en-US" dirty="0"/>
              <a:t>forces the PLC to use the memory module program instead of the default</a:t>
            </a:r>
          </a:p>
          <a:p>
            <a:pPr marL="628650" lvl="1" indent="-171450">
              <a:buFontTx/>
              <a:buChar char="-"/>
            </a:pPr>
            <a:r>
              <a:rPr lang="en-US" dirty="0"/>
              <a:t>Requires the programming routine</a:t>
            </a:r>
          </a:p>
          <a:p>
            <a:pPr marL="1085850" lvl="2" indent="-171450">
              <a:buFontTx/>
              <a:buChar char="-"/>
            </a:pPr>
            <a:r>
              <a:rPr lang="en-US" dirty="0"/>
              <a:t>By proxy requires REMOTE</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36</a:t>
            </a:fld>
            <a:endParaRPr lang="en-US"/>
          </a:p>
        </p:txBody>
      </p:sp>
    </p:spTree>
    <p:extLst>
      <p:ext uri="{BB962C8B-B14F-4D97-AF65-F5344CB8AC3E}">
        <p14:creationId xmlns:p14="http://schemas.microsoft.com/office/powerpoint/2010/main" val="50507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Some commands require elevated privileges to execute</a:t>
            </a:r>
          </a:p>
          <a:p>
            <a:pPr marL="628650" lvl="1" indent="-171450">
              <a:buFontTx/>
              <a:buChar char="-"/>
            </a:pPr>
            <a:r>
              <a:rPr lang="en-US" dirty="0"/>
              <a:t>This includes most commands that write configuration information</a:t>
            </a:r>
          </a:p>
          <a:p>
            <a:pPr marL="1085850" lvl="2" indent="-171450">
              <a:buFontTx/>
              <a:buChar char="-"/>
            </a:pPr>
            <a:r>
              <a:rPr lang="en-US" dirty="0"/>
              <a:t>Enabling SNMP in the Channel Configuration interestingly does not fall into this category</a:t>
            </a:r>
          </a:p>
          <a:p>
            <a:pPr marL="628650" lvl="1" indent="-171450">
              <a:buFontTx/>
              <a:buChar char="-"/>
            </a:pPr>
            <a:r>
              <a:rPr lang="en-US" dirty="0"/>
              <a:t>To go through this routine, the PLC must be in a programming mode</a:t>
            </a:r>
          </a:p>
          <a:p>
            <a:pPr marL="1085850" lvl="2" indent="-171450">
              <a:buFontTx/>
              <a:buChar char="-"/>
            </a:pPr>
            <a:r>
              <a:rPr lang="en-US" dirty="0"/>
              <a:t>PROG would work, but the chances of that are minimal</a:t>
            </a:r>
          </a:p>
          <a:p>
            <a:pPr marL="1085850" lvl="2" indent="-171450">
              <a:buFontTx/>
              <a:buChar char="-"/>
            </a:pPr>
            <a:r>
              <a:rPr lang="en-US" dirty="0"/>
              <a:t>Using REMOTE in this example</a:t>
            </a:r>
          </a:p>
          <a:p>
            <a:pPr marL="628650" lvl="1" indent="-171450">
              <a:buFontTx/>
              <a:buChar char="-"/>
            </a:pPr>
            <a:r>
              <a:rPr lang="en-US" dirty="0"/>
              <a:t>Setup Commands</a:t>
            </a:r>
          </a:p>
          <a:p>
            <a:pPr marL="1085850" lvl="2" indent="-171450">
              <a:buFontTx/>
              <a:buChar char="-"/>
            </a:pPr>
            <a:r>
              <a:rPr lang="en-US" dirty="0"/>
              <a:t>Change the CPU into a programming state like REMOTE PROG</a:t>
            </a:r>
          </a:p>
          <a:p>
            <a:pPr marL="1085850" lvl="2" indent="-171450">
              <a:buFontTx/>
              <a:buChar char="-"/>
            </a:pPr>
            <a:r>
              <a:rPr lang="en-US" dirty="0"/>
              <a:t>Run the ‘Execute Command List’ command</a:t>
            </a:r>
          </a:p>
          <a:p>
            <a:pPr marL="1085850" lvl="2" indent="-171450">
              <a:buFontTx/>
              <a:buChar char="-"/>
            </a:pPr>
            <a:r>
              <a:rPr lang="en-US" dirty="0"/>
              <a:t>Run the ‘Get Edit Resource Command’</a:t>
            </a:r>
          </a:p>
          <a:p>
            <a:pPr marL="628650" lvl="1" indent="-171450">
              <a:buFontTx/>
              <a:buChar char="-"/>
            </a:pPr>
            <a:r>
              <a:rPr lang="en-US" dirty="0"/>
              <a:t>Custom Commands</a:t>
            </a:r>
          </a:p>
          <a:p>
            <a:pPr marL="1085850" lvl="2" indent="-171450">
              <a:buFontTx/>
              <a:buChar char="-"/>
            </a:pPr>
            <a:r>
              <a:rPr lang="en-US" dirty="0"/>
              <a:t>If the three commands above were successful</a:t>
            </a:r>
          </a:p>
          <a:p>
            <a:pPr marL="1085850" lvl="2" indent="-171450">
              <a:buFontTx/>
              <a:buChar char="-"/>
            </a:pPr>
            <a:r>
              <a:rPr lang="en-US" dirty="0"/>
              <a:t>Can send as many commands as necessary</a:t>
            </a:r>
          </a:p>
          <a:p>
            <a:pPr marL="1085850" lvl="2" indent="-171450">
              <a:buFontTx/>
              <a:buChar char="-"/>
            </a:pPr>
            <a:r>
              <a:rPr lang="en-US" dirty="0"/>
              <a:t>Any commands can be sent here – not only ones that require escalated </a:t>
            </a:r>
            <a:r>
              <a:rPr lang="en-US" dirty="0" err="1"/>
              <a:t>privleges</a:t>
            </a:r>
            <a:endParaRPr lang="en-US" dirty="0"/>
          </a:p>
          <a:p>
            <a:pPr marL="628650" lvl="1" indent="-171450">
              <a:buFontTx/>
              <a:buChar char="-"/>
            </a:pPr>
            <a:r>
              <a:rPr lang="en-US" dirty="0"/>
              <a:t>Confirm Commands</a:t>
            </a:r>
          </a:p>
          <a:p>
            <a:pPr marL="1085850" lvl="2" indent="-171450">
              <a:buFontTx/>
              <a:buChar char="-"/>
            </a:pPr>
            <a:r>
              <a:rPr lang="en-US" dirty="0"/>
              <a:t>Run the ‘Download Completed’ command</a:t>
            </a:r>
          </a:p>
          <a:p>
            <a:pPr marL="1085850" lvl="2" indent="-171450">
              <a:buFontTx/>
              <a:buChar char="-"/>
            </a:pPr>
            <a:r>
              <a:rPr lang="en-US" dirty="0"/>
              <a:t>Run the ‘Apply Port Configuration’ command</a:t>
            </a:r>
          </a:p>
          <a:p>
            <a:pPr marL="1085850" lvl="2" indent="-171450">
              <a:buFontTx/>
              <a:buChar char="-"/>
            </a:pPr>
            <a:r>
              <a:rPr lang="en-US" dirty="0"/>
              <a:t>Run the ‘Return Edit Resource’ command</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37</a:t>
            </a:fld>
            <a:endParaRPr lang="en-US"/>
          </a:p>
        </p:txBody>
      </p:sp>
    </p:spTree>
    <p:extLst>
      <p:ext uri="{BB962C8B-B14F-4D97-AF65-F5344CB8AC3E}">
        <p14:creationId xmlns:p14="http://schemas.microsoft.com/office/powerpoint/2010/main" val="3118384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If everything was successful</a:t>
            </a:r>
          </a:p>
          <a:p>
            <a:pPr marL="628650" lvl="1" indent="-171450">
              <a:buFontTx/>
              <a:buChar char="-"/>
            </a:pPr>
            <a:r>
              <a:rPr lang="en-US" dirty="0"/>
              <a:t>Can check the PLC’s Status file via RSLogix </a:t>
            </a:r>
          </a:p>
          <a:p>
            <a:pPr marL="628650" lvl="1" indent="-171450">
              <a:buFontTx/>
              <a:buChar char="-"/>
            </a:pPr>
            <a:r>
              <a:rPr lang="en-US" dirty="0"/>
              <a:t>Verify that the ‘Load Memory Module on Memory Error’ bit is set to 1</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38</a:t>
            </a:fld>
            <a:endParaRPr lang="en-US"/>
          </a:p>
        </p:txBody>
      </p:sp>
    </p:spTree>
    <p:extLst>
      <p:ext uri="{BB962C8B-B14F-4D97-AF65-F5344CB8AC3E}">
        <p14:creationId xmlns:p14="http://schemas.microsoft.com/office/powerpoint/2010/main" val="1511165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Once the program has been successfully updated</a:t>
            </a:r>
          </a:p>
          <a:p>
            <a:pPr marL="628650" lvl="1" indent="-171450">
              <a:buFontTx/>
              <a:buChar char="-"/>
            </a:pPr>
            <a:r>
              <a:rPr lang="en-US" dirty="0"/>
              <a:t>Issue the command to store the existing program to the PLC’s memory module</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39</a:t>
            </a:fld>
            <a:endParaRPr lang="en-US"/>
          </a:p>
        </p:txBody>
      </p:sp>
    </p:spTree>
    <p:extLst>
      <p:ext uri="{BB962C8B-B14F-4D97-AF65-F5344CB8AC3E}">
        <p14:creationId xmlns:p14="http://schemas.microsoft.com/office/powerpoint/2010/main" val="3217785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27 min</a:t>
            </a:r>
          </a:p>
          <a:p>
            <a:r>
              <a:rPr lang="en-US" dirty="0"/>
              <a:t>Briefly introduce the section</a:t>
            </a:r>
          </a:p>
          <a:p>
            <a:endParaRPr lang="en-US"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40</a:t>
            </a:fld>
            <a:endParaRPr lang="en-US"/>
          </a:p>
        </p:txBody>
      </p:sp>
    </p:spTree>
    <p:extLst>
      <p:ext uri="{BB962C8B-B14F-4D97-AF65-F5344CB8AC3E}">
        <p14:creationId xmlns:p14="http://schemas.microsoft.com/office/powerpoint/2010/main" val="420268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30 Seconds</a:t>
            </a:r>
          </a:p>
          <a:p>
            <a:pPr marL="171450" indent="-171450">
              <a:buFontTx/>
              <a:buChar char="-"/>
            </a:pPr>
            <a:r>
              <a:rPr lang="en-US" dirty="0"/>
              <a:t>Notes:</a:t>
            </a:r>
          </a:p>
          <a:p>
            <a:pPr marL="628650" lvl="1" indent="-171450">
              <a:buFontTx/>
              <a:buChar char="-"/>
            </a:pPr>
            <a:r>
              <a:rPr lang="en-US" dirty="0"/>
              <a:t>Numerous other people have worked on related equipment</a:t>
            </a:r>
          </a:p>
          <a:p>
            <a:pPr marL="628650" lvl="1" indent="-171450">
              <a:buFontTx/>
              <a:buChar char="-"/>
            </a:pPr>
            <a:r>
              <a:rPr lang="en-US" dirty="0"/>
              <a:t>Interesting work that helped while working on the project</a:t>
            </a:r>
          </a:p>
        </p:txBody>
      </p:sp>
      <p:sp>
        <p:nvSpPr>
          <p:cNvPr id="4" name="Slide Number Placeholder 3"/>
          <p:cNvSpPr>
            <a:spLocks noGrp="1"/>
          </p:cNvSpPr>
          <p:nvPr>
            <p:ph type="sldNum" sz="quarter" idx="5"/>
          </p:nvPr>
        </p:nvSpPr>
        <p:spPr/>
        <p:txBody>
          <a:bodyPr/>
          <a:lstStyle/>
          <a:p>
            <a:fld id="{CB184F8B-43C6-1E48-83B1-708D82FF62F2}" type="slidenum">
              <a:rPr lang="en-US" smtClean="0"/>
              <a:t>4</a:t>
            </a:fld>
            <a:endParaRPr lang="en-US"/>
          </a:p>
        </p:txBody>
      </p:sp>
    </p:spTree>
    <p:extLst>
      <p:ext uri="{BB962C8B-B14F-4D97-AF65-F5344CB8AC3E}">
        <p14:creationId xmlns:p14="http://schemas.microsoft.com/office/powerpoint/2010/main" val="2575834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Recap</a:t>
            </a:r>
          </a:p>
          <a:p>
            <a:pPr marL="1085850" lvl="2" indent="-171450">
              <a:buFontTx/>
              <a:buChar char="-"/>
            </a:pPr>
            <a:r>
              <a:rPr lang="en-US" dirty="0"/>
              <a:t>Started with a patched device</a:t>
            </a:r>
          </a:p>
          <a:p>
            <a:pPr marL="1085850" lvl="2" indent="-171450">
              <a:buFontTx/>
              <a:buChar char="-"/>
            </a:pPr>
            <a:r>
              <a:rPr lang="en-US" dirty="0"/>
              <a:t>Modified the channel configuration file to partially enable SNMP</a:t>
            </a:r>
          </a:p>
          <a:p>
            <a:pPr marL="1085850" lvl="2" indent="-171450">
              <a:buFontTx/>
              <a:buChar char="-"/>
            </a:pPr>
            <a:r>
              <a:rPr lang="en-US" dirty="0"/>
              <a:t>Set the program to allow loading from a memory module when an error is encountered</a:t>
            </a:r>
          </a:p>
          <a:p>
            <a:pPr marL="1085850" lvl="2" indent="-171450">
              <a:buFontTx/>
              <a:buChar char="-"/>
            </a:pPr>
            <a:r>
              <a:rPr lang="en-US" dirty="0"/>
              <a:t>Stored the new program to a memory module</a:t>
            </a:r>
          </a:p>
          <a:p>
            <a:pPr marL="1085850" lvl="2" indent="-171450">
              <a:buFontTx/>
              <a:buChar char="-"/>
            </a:pPr>
            <a:r>
              <a:rPr lang="en-US" dirty="0"/>
              <a:t>Crashed the device with a bad packet</a:t>
            </a:r>
          </a:p>
          <a:p>
            <a:pPr marL="1085850" lvl="2" indent="-171450">
              <a:buFontTx/>
              <a:buChar char="-"/>
            </a:pPr>
            <a:r>
              <a:rPr lang="en-US" dirty="0"/>
              <a:t>Waited for the device to reboot</a:t>
            </a:r>
          </a:p>
          <a:p>
            <a:pPr marL="1085850" lvl="2" indent="-171450">
              <a:buFontTx/>
              <a:buChar char="-"/>
            </a:pPr>
            <a:r>
              <a:rPr lang="en-US" dirty="0"/>
              <a:t>Ended with a device that has SNMP fully enabled</a:t>
            </a:r>
          </a:p>
        </p:txBody>
      </p:sp>
      <p:sp>
        <p:nvSpPr>
          <p:cNvPr id="4" name="Slide Number Placeholder 3"/>
          <p:cNvSpPr>
            <a:spLocks noGrp="1"/>
          </p:cNvSpPr>
          <p:nvPr>
            <p:ph type="sldNum" sz="quarter" idx="5"/>
          </p:nvPr>
        </p:nvSpPr>
        <p:spPr/>
        <p:txBody>
          <a:bodyPr/>
          <a:lstStyle/>
          <a:p>
            <a:fld id="{CB184F8B-43C6-1E48-83B1-708D82FF62F2}" type="slidenum">
              <a:rPr lang="en-US" smtClean="0"/>
              <a:t>41</a:t>
            </a:fld>
            <a:endParaRPr lang="en-US"/>
          </a:p>
        </p:txBody>
      </p:sp>
    </p:spTree>
    <p:extLst>
      <p:ext uri="{BB962C8B-B14F-4D97-AF65-F5344CB8AC3E}">
        <p14:creationId xmlns:p14="http://schemas.microsoft.com/office/powerpoint/2010/main" val="1240941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28</a:t>
            </a:r>
          </a:p>
          <a:p>
            <a:r>
              <a:rPr lang="en-US" dirty="0"/>
              <a:t>10s</a:t>
            </a:r>
          </a:p>
          <a:p>
            <a:r>
              <a:rPr lang="en-US" dirty="0"/>
              <a:t>Briefly introduce the section</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42</a:t>
            </a:fld>
            <a:endParaRPr lang="en-US"/>
          </a:p>
        </p:txBody>
      </p:sp>
    </p:spTree>
    <p:extLst>
      <p:ext uri="{BB962C8B-B14F-4D97-AF65-F5344CB8AC3E}">
        <p14:creationId xmlns:p14="http://schemas.microsoft.com/office/powerpoint/2010/main" val="2868853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ADDRESS THE TECHNICAL STEP BACK</a:t>
            </a:r>
          </a:p>
          <a:p>
            <a:pPr marL="171450" indent="-171450">
              <a:buFontTx/>
              <a:buChar char="-"/>
            </a:pPr>
            <a:r>
              <a:rPr lang="en-US" dirty="0"/>
              <a:t>Time: 4 minutes</a:t>
            </a:r>
          </a:p>
          <a:p>
            <a:pPr marL="171450" indent="-171450">
              <a:buFontTx/>
              <a:buChar char="-"/>
            </a:pPr>
            <a:r>
              <a:rPr lang="en-US" dirty="0"/>
              <a:t>Notes:</a:t>
            </a:r>
          </a:p>
          <a:p>
            <a:pPr marL="628650" lvl="1" indent="-171450">
              <a:buFontTx/>
              <a:buChar char="-"/>
            </a:pPr>
            <a:r>
              <a:rPr lang="en-US" dirty="0"/>
              <a:t>With SNMP fully enabled, we now have full ability to upload new firmware</a:t>
            </a:r>
          </a:p>
          <a:p>
            <a:pPr marL="628650" lvl="1" indent="-171450">
              <a:buFontTx/>
              <a:buChar char="-"/>
            </a:pPr>
            <a:r>
              <a:rPr lang="en-US" dirty="0"/>
              <a:t>Need to build custom firmware</a:t>
            </a:r>
          </a:p>
          <a:p>
            <a:pPr marL="628650" lvl="1" indent="-171450">
              <a:buFontTx/>
              <a:buChar char="-"/>
            </a:pPr>
            <a:r>
              <a:rPr lang="en-US" dirty="0"/>
              <a:t>Using Patrick DeSantis’ method for firmware creation from his DEFCON25 talk</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series B only implements a checksum for error checking</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t>can make any changes as long as the net change is zero</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t>display images of the result when REMOTE is changed to HACKED</a:t>
            </a:r>
          </a:p>
        </p:txBody>
      </p:sp>
      <p:sp>
        <p:nvSpPr>
          <p:cNvPr id="4" name="Slide Number Placeholder 3"/>
          <p:cNvSpPr>
            <a:spLocks noGrp="1"/>
          </p:cNvSpPr>
          <p:nvPr>
            <p:ph type="sldNum" sz="quarter" idx="5"/>
          </p:nvPr>
        </p:nvSpPr>
        <p:spPr/>
        <p:txBody>
          <a:bodyPr/>
          <a:lstStyle/>
          <a:p>
            <a:fld id="{CB184F8B-43C6-1E48-83B1-708D82FF62F2}" type="slidenum">
              <a:rPr lang="en-US" smtClean="0"/>
              <a:t>43</a:t>
            </a:fld>
            <a:endParaRPr lang="en-US"/>
          </a:p>
        </p:txBody>
      </p:sp>
    </p:spTree>
    <p:extLst>
      <p:ext uri="{BB962C8B-B14F-4D97-AF65-F5344CB8AC3E}">
        <p14:creationId xmlns:p14="http://schemas.microsoft.com/office/powerpoint/2010/main" val="2253748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29</a:t>
            </a:r>
          </a:p>
          <a:p>
            <a:r>
              <a:rPr lang="en-US" dirty="0"/>
              <a:t>Briefly introduce the section</a:t>
            </a:r>
          </a:p>
          <a:p>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44</a:t>
            </a:fld>
            <a:endParaRPr lang="en-US"/>
          </a:p>
        </p:txBody>
      </p:sp>
    </p:spTree>
    <p:extLst>
      <p:ext uri="{BB962C8B-B14F-4D97-AF65-F5344CB8AC3E}">
        <p14:creationId xmlns:p14="http://schemas.microsoft.com/office/powerpoint/2010/main" val="389827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Flashing firmware is conducted in three phases</a:t>
            </a:r>
          </a:p>
          <a:p>
            <a:pPr marL="1085850" lvl="2" indent="-171450">
              <a:buFontTx/>
              <a:buChar char="-"/>
            </a:pPr>
            <a:r>
              <a:rPr lang="en-US" dirty="0"/>
              <a:t>Setup</a:t>
            </a:r>
          </a:p>
          <a:p>
            <a:pPr marL="1085850" lvl="2" indent="-171450">
              <a:buFontTx/>
              <a:buChar char="-"/>
            </a:pPr>
            <a:r>
              <a:rPr lang="en-US" dirty="0"/>
              <a:t>Transfer</a:t>
            </a:r>
          </a:p>
          <a:p>
            <a:pPr marL="1085850" lvl="2" indent="-171450">
              <a:buFontTx/>
              <a:buChar char="-"/>
            </a:pPr>
            <a:r>
              <a:rPr lang="en-US" dirty="0"/>
              <a:t>Flashing</a:t>
            </a:r>
          </a:p>
          <a:p>
            <a:pPr marL="628650" lvl="1" indent="-171450">
              <a:buFontTx/>
              <a:buChar char="-"/>
            </a:pPr>
            <a:r>
              <a:rPr lang="en-US" dirty="0"/>
              <a:t>The setup phase requires sending three SNMP write commands </a:t>
            </a:r>
          </a:p>
          <a:p>
            <a:pPr marL="1085850" lvl="2" indent="-171450">
              <a:buFontTx/>
              <a:buChar char="-"/>
            </a:pPr>
            <a:r>
              <a:rPr lang="en-US" dirty="0"/>
              <a:t>1) Set the IP Address of the TFTP server</a:t>
            </a:r>
          </a:p>
          <a:p>
            <a:pPr marL="1085850" lvl="2" indent="-171450">
              <a:buFontTx/>
              <a:buChar char="-"/>
            </a:pPr>
            <a:r>
              <a:rPr lang="en-US" dirty="0"/>
              <a:t>2) Set the name of the firmware file on the TFTP server</a:t>
            </a:r>
          </a:p>
          <a:p>
            <a:pPr marL="1085850" lvl="2" indent="-171450">
              <a:buFontTx/>
              <a:buChar char="-"/>
            </a:pPr>
            <a:r>
              <a:rPr lang="en-US" dirty="0"/>
              <a:t>3) Reboot the device</a:t>
            </a:r>
          </a:p>
          <a:p>
            <a:pPr marL="1543050" lvl="3" indent="-171450">
              <a:buFontTx/>
              <a:buChar char="-"/>
            </a:pPr>
            <a:r>
              <a:rPr lang="en-US" dirty="0"/>
              <a:t>NOTE: this is the same reboot we talked about earlier</a:t>
            </a:r>
          </a:p>
          <a:p>
            <a:pPr marL="628650" lvl="1" indent="-171450">
              <a:buFontTx/>
              <a:buChar char="-"/>
            </a:pPr>
            <a:r>
              <a:rPr lang="en-US" dirty="0"/>
              <a:t>All of these commands require use of a privileged SNMP Community string</a:t>
            </a:r>
          </a:p>
          <a:p>
            <a:pPr marL="1085850" lvl="2" indent="-171450">
              <a:buFontTx/>
              <a:buChar char="-"/>
            </a:pPr>
            <a:r>
              <a:rPr lang="en-US" dirty="0"/>
              <a:t>Here we can leverage a backdoor string discovered by Patrick DeSantis in 2016</a:t>
            </a:r>
          </a:p>
          <a:p>
            <a:pPr marL="1085850" lvl="2" indent="-171450">
              <a:buFontTx/>
              <a:buChar char="-"/>
            </a:pPr>
            <a:r>
              <a:rPr lang="en-US" dirty="0"/>
              <a:t>Still not patched</a:t>
            </a:r>
          </a:p>
          <a:p>
            <a:pPr marL="1085850" lvl="2" indent="-171450">
              <a:buFontTx/>
              <a:buChar char="-"/>
            </a:pPr>
            <a:endParaRPr lang="en-US" dirty="0"/>
          </a:p>
          <a:p>
            <a:pPr marL="1085850" lvl="2" indent="-171450">
              <a:buFontTx/>
              <a:buChar char="-"/>
            </a:pPr>
            <a:endParaRPr lang="en-US" dirty="0"/>
          </a:p>
          <a:p>
            <a:pPr marL="628650" lvl="1" indent="-171450">
              <a:buFontTx/>
              <a:buChar char="-"/>
            </a:pPr>
            <a:endParaRPr lang="en-US" dirty="0"/>
          </a:p>
          <a:p>
            <a:pPr marL="628650" lvl="1"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45</a:t>
            </a:fld>
            <a:endParaRPr lang="en-US"/>
          </a:p>
        </p:txBody>
      </p:sp>
    </p:spTree>
    <p:extLst>
      <p:ext uri="{BB962C8B-B14F-4D97-AF65-F5344CB8AC3E}">
        <p14:creationId xmlns:p14="http://schemas.microsoft.com/office/powerpoint/2010/main" val="1997271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2 minutes</a:t>
            </a:r>
          </a:p>
          <a:p>
            <a:pPr marL="171450" indent="-171450">
              <a:buFontTx/>
              <a:buChar char="-"/>
            </a:pPr>
            <a:r>
              <a:rPr lang="en-US" dirty="0"/>
              <a:t>Notes:</a:t>
            </a:r>
          </a:p>
          <a:p>
            <a:pPr marL="628650" lvl="1" indent="-171450">
              <a:buFontTx/>
              <a:buChar char="-"/>
            </a:pPr>
            <a:r>
              <a:rPr lang="en-US" dirty="0"/>
              <a:t>First method for a reboot that we discovered</a:t>
            </a:r>
          </a:p>
          <a:p>
            <a:pPr marL="628650" lvl="1" indent="-171450">
              <a:buFontTx/>
              <a:buChar char="-"/>
            </a:pPr>
            <a:r>
              <a:rPr lang="en-US" dirty="0"/>
              <a:t>When a device is going through a firmware update we noticed that the device reboots</a:t>
            </a:r>
          </a:p>
          <a:p>
            <a:pPr marL="628650" lvl="1" indent="-171450">
              <a:buFontTx/>
              <a:buChar char="-"/>
            </a:pPr>
            <a:r>
              <a:rPr lang="en-US" dirty="0"/>
              <a:t>Investigated what traffic is sent when a firmware update is requested</a:t>
            </a:r>
          </a:p>
          <a:p>
            <a:pPr marL="628650" lvl="1" indent="-171450">
              <a:buFontTx/>
              <a:buChar char="-"/>
            </a:pPr>
            <a:r>
              <a:rPr lang="en-US" dirty="0"/>
              <a:t>Will discuss the entire process later</a:t>
            </a:r>
          </a:p>
          <a:p>
            <a:pPr marL="628650" lvl="1" indent="-171450">
              <a:buFontTx/>
              <a:buChar char="-"/>
            </a:pPr>
            <a:r>
              <a:rPr lang="en-US" dirty="0"/>
              <a:t>One message was of particular interest</a:t>
            </a:r>
          </a:p>
          <a:p>
            <a:pPr marL="1085850" lvl="2" indent="-171450">
              <a:buFontTx/>
              <a:buChar char="-"/>
            </a:pPr>
            <a:r>
              <a:rPr lang="en-US" dirty="0"/>
              <a:t>A write to the OID shown above</a:t>
            </a:r>
          </a:p>
          <a:p>
            <a:pPr marL="1085850" lvl="2" indent="-171450">
              <a:buFontTx/>
              <a:buChar char="-"/>
            </a:pPr>
            <a:r>
              <a:rPr lang="en-US" dirty="0"/>
              <a:t>Value integer 2</a:t>
            </a:r>
          </a:p>
          <a:p>
            <a:pPr marL="628650" lvl="1" indent="-171450">
              <a:buFontTx/>
              <a:buChar char="-"/>
            </a:pPr>
            <a:r>
              <a:rPr lang="en-US" dirty="0"/>
              <a:t>Causes the device to reboot</a:t>
            </a:r>
          </a:p>
          <a:p>
            <a:pPr marL="628650" lvl="1" indent="-171450">
              <a:buFontTx/>
              <a:buChar char="-"/>
            </a:pPr>
            <a:r>
              <a:rPr lang="en-US" dirty="0"/>
              <a:t>If none of the other information for a firmware update is sent the device will reboot without entering the firmware update cycle</a:t>
            </a:r>
          </a:p>
          <a:p>
            <a:pPr marL="628650" lvl="1" indent="-171450">
              <a:buFontTx/>
              <a:buChar char="-"/>
            </a:pPr>
            <a:r>
              <a:rPr lang="en-US" dirty="0"/>
              <a:t>Command above leverages an undocumented privileged community string disclosed by Patrick DeSantis in TALOS-2016-0184</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46</a:t>
            </a:fld>
            <a:endParaRPr lang="en-US"/>
          </a:p>
        </p:txBody>
      </p:sp>
    </p:spTree>
    <p:extLst>
      <p:ext uri="{BB962C8B-B14F-4D97-AF65-F5344CB8AC3E}">
        <p14:creationId xmlns:p14="http://schemas.microsoft.com/office/powerpoint/2010/main" val="1344307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Did not end up working for our purposes as it created a catch 22</a:t>
            </a:r>
          </a:p>
          <a:p>
            <a:pPr marL="628650" lvl="1" indent="-171450">
              <a:buFontTx/>
              <a:buChar char="-"/>
            </a:pPr>
            <a:r>
              <a:rPr lang="en-US" dirty="0"/>
              <a:t>Still useful if SNMP is already enabled and we want to enable a different service</a:t>
            </a:r>
          </a:p>
          <a:p>
            <a:pPr marL="628650" lvl="1" indent="-171450">
              <a:buFontTx/>
              <a:buChar char="-"/>
            </a:pPr>
            <a:r>
              <a:rPr lang="en-US" dirty="0"/>
              <a:t>Requires the device be in PROG or REMOTE mode</a:t>
            </a:r>
          </a:p>
          <a:p>
            <a:pPr marL="1085850" lvl="2" indent="-171450">
              <a:buFontTx/>
              <a:buChar char="-"/>
            </a:pPr>
            <a:r>
              <a:rPr lang="en-US" dirty="0"/>
              <a:t>Comment on the contradiction from the slides before</a:t>
            </a:r>
          </a:p>
          <a:p>
            <a:pPr marL="628650" lvl="1" indent="-171450">
              <a:buFontTx/>
              <a:buChar char="-"/>
            </a:pPr>
            <a:r>
              <a:rPr lang="en-US" dirty="0"/>
              <a:t>Required us to keep looking</a:t>
            </a:r>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47</a:t>
            </a:fld>
            <a:endParaRPr lang="en-US"/>
          </a:p>
        </p:txBody>
      </p:sp>
    </p:spTree>
    <p:extLst>
      <p:ext uri="{BB962C8B-B14F-4D97-AF65-F5344CB8AC3E}">
        <p14:creationId xmlns:p14="http://schemas.microsoft.com/office/powerpoint/2010/main" val="2089856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Once a reboot is triggered, the PLC reaches out to the defined TFTP server requesting the desired file</a:t>
            </a:r>
          </a:p>
          <a:p>
            <a:pPr marL="1085850" lvl="2" indent="-171450">
              <a:buFontTx/>
              <a:buChar char="-"/>
            </a:pPr>
            <a:r>
              <a:rPr lang="en-US" dirty="0"/>
              <a:t>TFTP server must be accessible</a:t>
            </a:r>
          </a:p>
          <a:p>
            <a:pPr marL="1085850" lvl="2" indent="-171450">
              <a:buFontTx/>
              <a:buChar char="-"/>
            </a:pPr>
            <a:r>
              <a:rPr lang="en-US" dirty="0"/>
              <a:t>File must exist and be readable </a:t>
            </a:r>
          </a:p>
          <a:p>
            <a:pPr marL="628650" lvl="1" indent="-171450">
              <a:buFontTx/>
              <a:buChar char="-"/>
            </a:pPr>
            <a:r>
              <a:rPr lang="en-US" dirty="0"/>
              <a:t>If all conditions are met, the PLC starts downloading the new firmware file</a:t>
            </a:r>
          </a:p>
          <a:p>
            <a:pPr marL="628650" lvl="1" indent="-171450">
              <a:buFontTx/>
              <a:buChar char="-"/>
            </a:pPr>
            <a:r>
              <a:rPr lang="en-US" dirty="0"/>
              <a:t>Once the transfer has completed, integrity checks are calculated</a:t>
            </a:r>
          </a:p>
          <a:p>
            <a:pPr marL="628650" lvl="1"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48</a:t>
            </a:fld>
            <a:endParaRPr lang="en-US"/>
          </a:p>
        </p:txBody>
      </p:sp>
    </p:spTree>
    <p:extLst>
      <p:ext uri="{BB962C8B-B14F-4D97-AF65-F5344CB8AC3E}">
        <p14:creationId xmlns:p14="http://schemas.microsoft.com/office/powerpoint/2010/main" val="3164415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If the integrity checking passes, the device will move on to the flashing stage</a:t>
            </a:r>
          </a:p>
          <a:p>
            <a:pPr marL="628650" lvl="1" indent="-171450">
              <a:buFontTx/>
              <a:buChar char="-"/>
            </a:pPr>
            <a:r>
              <a:rPr lang="en-US" dirty="0"/>
              <a:t>This can be verified by the screen shown here displaying on the PLC</a:t>
            </a:r>
          </a:p>
          <a:p>
            <a:pPr marL="628650" lvl="1" indent="-171450">
              <a:buFontTx/>
              <a:buChar char="-"/>
            </a:pPr>
            <a:r>
              <a:rPr lang="en-US" dirty="0"/>
              <a:t>If the operation succeeds, the PLC will reboot once more</a:t>
            </a:r>
          </a:p>
        </p:txBody>
      </p:sp>
      <p:sp>
        <p:nvSpPr>
          <p:cNvPr id="4" name="Slide Number Placeholder 3"/>
          <p:cNvSpPr>
            <a:spLocks noGrp="1"/>
          </p:cNvSpPr>
          <p:nvPr>
            <p:ph type="sldNum" sz="quarter" idx="5"/>
          </p:nvPr>
        </p:nvSpPr>
        <p:spPr/>
        <p:txBody>
          <a:bodyPr/>
          <a:lstStyle/>
          <a:p>
            <a:fld id="{CB184F8B-43C6-1E48-83B1-708D82FF62F2}" type="slidenum">
              <a:rPr lang="en-US" smtClean="0"/>
              <a:t>49</a:t>
            </a:fld>
            <a:endParaRPr lang="en-US"/>
          </a:p>
        </p:txBody>
      </p:sp>
    </p:spTree>
    <p:extLst>
      <p:ext uri="{BB962C8B-B14F-4D97-AF65-F5344CB8AC3E}">
        <p14:creationId xmlns:p14="http://schemas.microsoft.com/office/powerpoint/2010/main" val="1555165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minutes</a:t>
            </a:r>
          </a:p>
          <a:p>
            <a:pPr marL="171450" indent="-171450">
              <a:buFontTx/>
              <a:buChar char="-"/>
            </a:pPr>
            <a:r>
              <a:rPr lang="en-US" dirty="0"/>
              <a:t>Notes:</a:t>
            </a:r>
          </a:p>
          <a:p>
            <a:pPr marL="628650" lvl="1" indent="-171450">
              <a:buFontTx/>
              <a:buChar char="-"/>
            </a:pPr>
            <a:r>
              <a:rPr lang="en-US" dirty="0"/>
              <a:t>When the PLC comes back up, the new firmware will be running</a:t>
            </a:r>
          </a:p>
          <a:p>
            <a:pPr marL="628650" lvl="1" indent="-171450">
              <a:buFontTx/>
              <a:buChar char="-"/>
            </a:pPr>
            <a:r>
              <a:rPr lang="en-US" dirty="0"/>
              <a:t>Shown in the example above with the label ‘HACKED’ in place of the previous ‘REMOTE’</a:t>
            </a:r>
          </a:p>
        </p:txBody>
      </p:sp>
      <p:sp>
        <p:nvSpPr>
          <p:cNvPr id="4" name="Slide Number Placeholder 3"/>
          <p:cNvSpPr>
            <a:spLocks noGrp="1"/>
          </p:cNvSpPr>
          <p:nvPr>
            <p:ph type="sldNum" sz="quarter" idx="5"/>
          </p:nvPr>
        </p:nvSpPr>
        <p:spPr/>
        <p:txBody>
          <a:bodyPr/>
          <a:lstStyle/>
          <a:p>
            <a:fld id="{CB184F8B-43C6-1E48-83B1-708D82FF62F2}" type="slidenum">
              <a:rPr lang="en-US" smtClean="0"/>
              <a:t>50</a:t>
            </a:fld>
            <a:endParaRPr lang="en-US"/>
          </a:p>
        </p:txBody>
      </p:sp>
    </p:spTree>
    <p:extLst>
      <p:ext uri="{BB962C8B-B14F-4D97-AF65-F5344CB8AC3E}">
        <p14:creationId xmlns:p14="http://schemas.microsoft.com/office/powerpoint/2010/main" val="160477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1minute</a:t>
            </a:r>
          </a:p>
          <a:p>
            <a:pPr marL="171450" indent="-171450">
              <a:buFontTx/>
              <a:buChar char="-"/>
            </a:pPr>
            <a:r>
              <a:rPr lang="en-US" dirty="0"/>
              <a:t>Notes:</a:t>
            </a:r>
          </a:p>
          <a:p>
            <a:pPr marL="628650" lvl="1" indent="-171450">
              <a:buFontTx/>
              <a:buChar char="-"/>
            </a:pPr>
            <a:r>
              <a:rPr lang="en-US" dirty="0"/>
              <a:t>Determine a way to interact with the device without being physically connected</a:t>
            </a:r>
          </a:p>
          <a:p>
            <a:pPr marL="628650" lvl="1" indent="-171450">
              <a:buFontTx/>
              <a:buChar char="-"/>
            </a:pPr>
            <a:r>
              <a:rPr lang="en-US" dirty="0"/>
              <a:t>Change the settings applied by engineers to get the device into a desired state</a:t>
            </a:r>
          </a:p>
          <a:p>
            <a:pPr marL="628650" lvl="1" indent="-171450">
              <a:buFontTx/>
              <a:buChar char="-"/>
            </a:pPr>
            <a:r>
              <a:rPr lang="en-US" dirty="0" err="1"/>
              <a:t>Reflash</a:t>
            </a:r>
            <a:r>
              <a:rPr lang="en-US" dirty="0"/>
              <a:t> the PLC with our own firmware to achieve the desired end goal</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5</a:t>
            </a:fld>
            <a:endParaRPr lang="en-US"/>
          </a:p>
        </p:txBody>
      </p:sp>
    </p:spTree>
    <p:extLst>
      <p:ext uri="{BB962C8B-B14F-4D97-AF65-F5344CB8AC3E}">
        <p14:creationId xmlns:p14="http://schemas.microsoft.com/office/powerpoint/2010/main" val="1803764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31</a:t>
            </a:r>
          </a:p>
        </p:txBody>
      </p:sp>
      <p:sp>
        <p:nvSpPr>
          <p:cNvPr id="4" name="Slide Number Placeholder 3"/>
          <p:cNvSpPr>
            <a:spLocks noGrp="1"/>
          </p:cNvSpPr>
          <p:nvPr>
            <p:ph type="sldNum" sz="quarter" idx="5"/>
          </p:nvPr>
        </p:nvSpPr>
        <p:spPr/>
        <p:txBody>
          <a:bodyPr/>
          <a:lstStyle/>
          <a:p>
            <a:fld id="{CB184F8B-43C6-1E48-83B1-708D82FF62F2}" type="slidenum">
              <a:rPr lang="en-US" smtClean="0"/>
              <a:t>51</a:t>
            </a:fld>
            <a:endParaRPr lang="en-US"/>
          </a:p>
        </p:txBody>
      </p:sp>
    </p:spTree>
    <p:extLst>
      <p:ext uri="{BB962C8B-B14F-4D97-AF65-F5344CB8AC3E}">
        <p14:creationId xmlns:p14="http://schemas.microsoft.com/office/powerpoint/2010/main" val="3561011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52</a:t>
            </a:fld>
            <a:endParaRPr lang="en-US"/>
          </a:p>
        </p:txBody>
      </p:sp>
    </p:spTree>
    <p:extLst>
      <p:ext uri="{BB962C8B-B14F-4D97-AF65-F5344CB8AC3E}">
        <p14:creationId xmlns:p14="http://schemas.microsoft.com/office/powerpoint/2010/main" val="243728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33 minutes</a:t>
            </a:r>
          </a:p>
          <a:p>
            <a:r>
              <a:rPr lang="en-US" dirty="0"/>
              <a:t>10s</a:t>
            </a:r>
          </a:p>
          <a:p>
            <a:r>
              <a:rPr lang="en-US" dirty="0"/>
              <a:t>Briefly introduce the section</a:t>
            </a:r>
          </a:p>
          <a:p>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53</a:t>
            </a:fld>
            <a:endParaRPr lang="en-US"/>
          </a:p>
        </p:txBody>
      </p:sp>
    </p:spTree>
    <p:extLst>
      <p:ext uri="{BB962C8B-B14F-4D97-AF65-F5344CB8AC3E}">
        <p14:creationId xmlns:p14="http://schemas.microsoft.com/office/powerpoint/2010/main" val="1048247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8 minutes</a:t>
            </a:r>
          </a:p>
          <a:p>
            <a:pPr marL="171450" indent="-171450">
              <a:buFontTx/>
              <a:buChar char="-"/>
            </a:pPr>
            <a:r>
              <a:rPr lang="en-US" dirty="0"/>
              <a:t>Notes:</a:t>
            </a:r>
          </a:p>
          <a:p>
            <a:pPr marL="628650" lvl="1" indent="-171450">
              <a:buFontTx/>
              <a:buChar char="-"/>
            </a:pPr>
            <a:r>
              <a:rPr lang="en-US" dirty="0"/>
              <a:t>No secret that just changing the text for a state doesn’t affect the operation of the device</a:t>
            </a:r>
          </a:p>
          <a:p>
            <a:pPr marL="628650" lvl="1" indent="-171450">
              <a:buFontTx/>
              <a:buChar char="-"/>
            </a:pPr>
            <a:r>
              <a:rPr lang="en-US" dirty="0"/>
              <a:t>We need to understand the broader implications of how that change was made</a:t>
            </a:r>
          </a:p>
          <a:p>
            <a:pPr marL="1085850" lvl="2" indent="-171450">
              <a:buFontTx/>
              <a:buChar char="-"/>
            </a:pPr>
            <a:r>
              <a:rPr lang="en-US" dirty="0"/>
              <a:t>Any piece of the firmware could have been changed</a:t>
            </a:r>
          </a:p>
          <a:p>
            <a:pPr marL="1085850" lvl="2" indent="-171450">
              <a:buFontTx/>
              <a:buChar char="-"/>
            </a:pPr>
            <a:r>
              <a:rPr lang="en-US" dirty="0"/>
              <a:t>Ranging from </a:t>
            </a:r>
          </a:p>
          <a:p>
            <a:pPr marL="1543050" lvl="3" indent="-171450">
              <a:buFontTx/>
              <a:buChar char="-"/>
            </a:pPr>
            <a:r>
              <a:rPr lang="en-US" dirty="0"/>
              <a:t>other minor display changes</a:t>
            </a:r>
          </a:p>
          <a:p>
            <a:pPr marL="1543050" lvl="3" indent="-171450">
              <a:buFontTx/>
              <a:buChar char="-"/>
            </a:pPr>
            <a:r>
              <a:rPr lang="en-US" dirty="0"/>
              <a:t>Modified code executed before runtime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with enough time and money this strategy could be used for consequential changes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Taking it a step further</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t>if the checksum is determined our strategy wouldn't be necessary anymore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Reid Wightman made a comment at S4x18</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i="1" dirty="0">
                <a:solidFill>
                  <a:schemeClr val="bg1"/>
                </a:solidFill>
              </a:rPr>
              <a:t>… you can’t really tell if the logic running on the controller is what you uploaded …”</a:t>
            </a:r>
            <a:r>
              <a:rPr lang="en-US" dirty="0">
                <a:solidFill>
                  <a:schemeClr val="bg1"/>
                </a:solidFill>
              </a:rPr>
              <a:t> </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solidFill>
                  <a:schemeClr val="bg1"/>
                </a:solidFill>
              </a:rPr>
              <a:t>He was talking about the TRISIS situation, but the comment stuck with me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solidFill>
                  <a:schemeClr val="bg1"/>
                </a:solidFill>
              </a:rPr>
              <a:t>Since we control the firmware completely we are capable of making it do whatever we want</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dirty="0">
                <a:solidFill>
                  <a:schemeClr val="bg1"/>
                </a:solidFill>
              </a:rPr>
              <a:t>Including lie to its operators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solidFill>
                  <a:schemeClr val="bg1"/>
                </a:solidFill>
              </a:rPr>
              <a:t>After all it’s a computer at the end of the day</a:t>
            </a: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54</a:t>
            </a:fld>
            <a:endParaRPr lang="en-US"/>
          </a:p>
        </p:txBody>
      </p:sp>
    </p:spTree>
    <p:extLst>
      <p:ext uri="{BB962C8B-B14F-4D97-AF65-F5344CB8AC3E}">
        <p14:creationId xmlns:p14="http://schemas.microsoft.com/office/powerpoint/2010/main" val="278650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34:30</a:t>
            </a:r>
          </a:p>
          <a:p>
            <a:r>
              <a:rPr lang="en-US" dirty="0"/>
              <a:t>10s</a:t>
            </a:r>
          </a:p>
          <a:p>
            <a:r>
              <a:rPr lang="en-US" dirty="0"/>
              <a:t>So, how do we fix it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55</a:t>
            </a:fld>
            <a:endParaRPr lang="en-US"/>
          </a:p>
        </p:txBody>
      </p:sp>
    </p:spTree>
    <p:extLst>
      <p:ext uri="{BB962C8B-B14F-4D97-AF65-F5344CB8AC3E}">
        <p14:creationId xmlns:p14="http://schemas.microsoft.com/office/powerpoint/2010/main" val="4042212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1 minute</a:t>
            </a:r>
          </a:p>
          <a:p>
            <a:pPr marL="171450" indent="-171450">
              <a:buFontTx/>
              <a:buChar char="-"/>
            </a:pPr>
            <a:r>
              <a:rPr lang="en-US" dirty="0"/>
              <a:t>Notes:</a:t>
            </a:r>
          </a:p>
          <a:p>
            <a:pPr marL="628650" lvl="1" indent="-171450">
              <a:buFontTx/>
              <a:buChar char="-"/>
            </a:pPr>
            <a:r>
              <a:rPr lang="en-US" dirty="0"/>
              <a:t>Standard recommendations</a:t>
            </a:r>
          </a:p>
          <a:p>
            <a:pPr marL="1085850" lvl="2" indent="-171450">
              <a:buFontTx/>
              <a:buChar char="-"/>
            </a:pPr>
            <a:r>
              <a:rPr lang="en-US" dirty="0"/>
              <a:t>Make sure your device is left in the RUN keyswitch mode at all times when not being programmed</a:t>
            </a:r>
          </a:p>
          <a:p>
            <a:pPr marL="1085850" lvl="2" indent="-171450">
              <a:buFontTx/>
              <a:buChar char="-"/>
            </a:pPr>
            <a:r>
              <a:rPr lang="en-US" dirty="0"/>
              <a:t>Follow proper network segmentation practices</a:t>
            </a:r>
          </a:p>
          <a:p>
            <a:pPr marL="1085850" lvl="2" indent="-171450">
              <a:buFontTx/>
              <a:buChar char="-"/>
            </a:pPr>
            <a:r>
              <a:rPr lang="en-US" dirty="0"/>
              <a:t>Monitor network for suspicious activity</a:t>
            </a:r>
          </a:p>
          <a:p>
            <a:pPr marL="1085850" lvl="2" indent="-171450">
              <a:buFontTx/>
              <a:buChar char="-"/>
            </a:pPr>
            <a:r>
              <a:rPr lang="en-US" dirty="0"/>
              <a:t>Apply firmware version 21.004 or newer to your MicroLogix 1400</a:t>
            </a:r>
          </a:p>
        </p:txBody>
      </p:sp>
      <p:sp>
        <p:nvSpPr>
          <p:cNvPr id="4" name="Slide Number Placeholder 3"/>
          <p:cNvSpPr>
            <a:spLocks noGrp="1"/>
          </p:cNvSpPr>
          <p:nvPr>
            <p:ph type="sldNum" sz="quarter" idx="5"/>
          </p:nvPr>
        </p:nvSpPr>
        <p:spPr/>
        <p:txBody>
          <a:bodyPr/>
          <a:lstStyle/>
          <a:p>
            <a:fld id="{CB184F8B-43C6-1E48-83B1-708D82FF62F2}" type="slidenum">
              <a:rPr lang="en-US" smtClean="0"/>
              <a:t>56</a:t>
            </a:fld>
            <a:endParaRPr lang="en-US"/>
          </a:p>
        </p:txBody>
      </p:sp>
    </p:spTree>
    <p:extLst>
      <p:ext uri="{BB962C8B-B14F-4D97-AF65-F5344CB8AC3E}">
        <p14:creationId xmlns:p14="http://schemas.microsoft.com/office/powerpoint/2010/main" val="3458332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2 minutes</a:t>
            </a:r>
          </a:p>
          <a:p>
            <a:pPr marL="171450" indent="-171450">
              <a:buFontTx/>
              <a:buChar char="-"/>
            </a:pPr>
            <a:r>
              <a:rPr lang="en-US" dirty="0"/>
              <a:t>Notes:</a:t>
            </a:r>
          </a:p>
          <a:p>
            <a:pPr marL="628650" lvl="1" indent="-171450">
              <a:buFontTx/>
              <a:buChar char="-"/>
            </a:pPr>
            <a:r>
              <a:rPr lang="en-US" dirty="0"/>
              <a:t>Special Recommendations</a:t>
            </a:r>
          </a:p>
          <a:p>
            <a:pPr marL="1085850" lvl="2" indent="-171450">
              <a:buFontTx/>
              <a:buChar char="-"/>
            </a:pPr>
            <a:r>
              <a:rPr lang="en-US" dirty="0"/>
              <a:t>Enable Write-Protect on any memory module in use</a:t>
            </a:r>
          </a:p>
          <a:p>
            <a:pPr marL="1543050" lvl="3" indent="-171450">
              <a:buFontTx/>
              <a:buChar char="-"/>
            </a:pPr>
            <a:r>
              <a:rPr lang="en-US" dirty="0"/>
              <a:t>This will prevent any future writes</a:t>
            </a:r>
          </a:p>
          <a:p>
            <a:pPr marL="1543050" lvl="3" indent="-171450">
              <a:buFontTx/>
              <a:buChar char="-"/>
            </a:pPr>
            <a:r>
              <a:rPr lang="en-US" dirty="0"/>
              <a:t>Make sure the program is correct, however, as only 1 write is possible</a:t>
            </a:r>
          </a:p>
          <a:p>
            <a:pPr marL="1085850" lvl="2" indent="-171450">
              <a:buFontTx/>
              <a:buChar char="-"/>
            </a:pPr>
            <a:r>
              <a:rPr lang="en-US" dirty="0"/>
              <a:t>Enable SNORT </a:t>
            </a:r>
            <a:r>
              <a:rPr lang="en-US" dirty="0" err="1"/>
              <a:t>sids</a:t>
            </a:r>
            <a:r>
              <a:rPr lang="en-US" dirty="0"/>
              <a:t> above</a:t>
            </a:r>
          </a:p>
          <a:p>
            <a:pPr marL="1543050" lvl="3" indent="-171450">
              <a:buFontTx/>
              <a:buChar char="-"/>
            </a:pPr>
            <a:r>
              <a:rPr lang="en-US" dirty="0"/>
              <a:t>These will detect and alert on additional vulnerabilities discovered that do not require the keyswitch to be in REMOTE</a:t>
            </a:r>
          </a:p>
        </p:txBody>
      </p:sp>
      <p:sp>
        <p:nvSpPr>
          <p:cNvPr id="4" name="Slide Number Placeholder 3"/>
          <p:cNvSpPr>
            <a:spLocks noGrp="1"/>
          </p:cNvSpPr>
          <p:nvPr>
            <p:ph type="sldNum" sz="quarter" idx="5"/>
          </p:nvPr>
        </p:nvSpPr>
        <p:spPr/>
        <p:txBody>
          <a:bodyPr/>
          <a:lstStyle/>
          <a:p>
            <a:fld id="{CB184F8B-43C6-1E48-83B1-708D82FF62F2}" type="slidenum">
              <a:rPr lang="en-US" smtClean="0"/>
              <a:t>57</a:t>
            </a:fld>
            <a:endParaRPr lang="en-US"/>
          </a:p>
        </p:txBody>
      </p:sp>
    </p:spTree>
    <p:extLst>
      <p:ext uri="{BB962C8B-B14F-4D97-AF65-F5344CB8AC3E}">
        <p14:creationId xmlns:p14="http://schemas.microsoft.com/office/powerpoint/2010/main" val="2599924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 Time: 36</a:t>
            </a:r>
          </a:p>
        </p:txBody>
      </p:sp>
      <p:sp>
        <p:nvSpPr>
          <p:cNvPr id="4" name="Slide Number Placeholder 3"/>
          <p:cNvSpPr>
            <a:spLocks noGrp="1"/>
          </p:cNvSpPr>
          <p:nvPr>
            <p:ph type="sldNum" sz="quarter" idx="5"/>
          </p:nvPr>
        </p:nvSpPr>
        <p:spPr/>
        <p:txBody>
          <a:bodyPr/>
          <a:lstStyle/>
          <a:p>
            <a:fld id="{CB184F8B-43C6-1E48-83B1-708D82FF62F2}" type="slidenum">
              <a:rPr lang="en-US" smtClean="0"/>
              <a:t>58</a:t>
            </a:fld>
            <a:endParaRPr lang="en-US"/>
          </a:p>
        </p:txBody>
      </p:sp>
    </p:spTree>
    <p:extLst>
      <p:ext uri="{BB962C8B-B14F-4D97-AF65-F5344CB8AC3E}">
        <p14:creationId xmlns:p14="http://schemas.microsoft.com/office/powerpoint/2010/main" val="2871510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time : 37</a:t>
            </a:r>
          </a:p>
        </p:txBody>
      </p:sp>
      <p:sp>
        <p:nvSpPr>
          <p:cNvPr id="4" name="Slide Number Placeholder 3"/>
          <p:cNvSpPr>
            <a:spLocks noGrp="1"/>
          </p:cNvSpPr>
          <p:nvPr>
            <p:ph type="sldNum" sz="quarter" idx="5"/>
          </p:nvPr>
        </p:nvSpPr>
        <p:spPr/>
        <p:txBody>
          <a:bodyPr/>
          <a:lstStyle/>
          <a:p>
            <a:fld id="{CB184F8B-43C6-1E48-83B1-708D82FF62F2}" type="slidenum">
              <a:rPr lang="en-US" smtClean="0"/>
              <a:t>59</a:t>
            </a:fld>
            <a:endParaRPr lang="en-US"/>
          </a:p>
        </p:txBody>
      </p:sp>
    </p:spTree>
    <p:extLst>
      <p:ext uri="{BB962C8B-B14F-4D97-AF65-F5344CB8AC3E}">
        <p14:creationId xmlns:p14="http://schemas.microsoft.com/office/powerpoint/2010/main" val="151752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Est Time Marker: 4 Minutes</a:t>
            </a:r>
          </a:p>
          <a:p>
            <a:r>
              <a:rPr lang="en-US" dirty="0"/>
              <a:t>!!!!!!!!! Use notes</a:t>
            </a:r>
          </a:p>
          <a:p>
            <a:pPr marL="171450" indent="-171450">
              <a:buFontTx/>
              <a:buChar char="-"/>
            </a:pPr>
            <a:r>
              <a:rPr lang="en-US" dirty="0"/>
              <a:t>Computer</a:t>
            </a:r>
          </a:p>
          <a:p>
            <a:pPr marL="171450" indent="-171450">
              <a:buFontTx/>
              <a:buChar char="-"/>
            </a:pPr>
            <a:r>
              <a:rPr lang="en-US" dirty="0"/>
              <a:t>Fancy casing</a:t>
            </a:r>
          </a:p>
          <a:p>
            <a:pPr marL="171450" indent="-171450">
              <a:buFontTx/>
              <a:buChar char="-"/>
            </a:pPr>
            <a:r>
              <a:rPr lang="en-US" dirty="0"/>
              <a:t>Designed to operate in sub-optimal conditions</a:t>
            </a:r>
          </a:p>
          <a:p>
            <a:pPr marL="628650" lvl="1" indent="-171450">
              <a:buFontTx/>
              <a:buChar char="-"/>
            </a:pPr>
            <a:r>
              <a:rPr lang="en-US" dirty="0"/>
              <a:t>Out in the weather</a:t>
            </a:r>
          </a:p>
          <a:p>
            <a:pPr marL="628650" lvl="1" indent="-171450">
              <a:buFontTx/>
              <a:buChar char="-"/>
            </a:pPr>
            <a:r>
              <a:rPr lang="en-US" dirty="0"/>
              <a:t>In a factory</a:t>
            </a:r>
          </a:p>
          <a:p>
            <a:pPr marL="628650" lvl="1" indent="-171450">
              <a:buFontTx/>
              <a:buChar char="-"/>
            </a:pPr>
            <a:r>
              <a:rPr lang="en-US" dirty="0" err="1"/>
              <a:t>Etc</a:t>
            </a:r>
            <a:endParaRPr lang="en-US" dirty="0"/>
          </a:p>
          <a:p>
            <a:pPr marL="171450" lvl="0" indent="-171450">
              <a:buFontTx/>
              <a:buChar char="-"/>
            </a:pPr>
            <a:r>
              <a:rPr lang="en-US" dirty="0"/>
              <a:t>Used to automate the control of a device or system according to a defined program</a:t>
            </a:r>
          </a:p>
          <a:p>
            <a:pPr marL="628650" lvl="1" indent="-171450">
              <a:buFontTx/>
              <a:buChar char="-"/>
            </a:pPr>
            <a:r>
              <a:rPr lang="en-US" dirty="0"/>
              <a:t>Could be as simple as turning on a light at night</a:t>
            </a:r>
          </a:p>
          <a:p>
            <a:pPr marL="628650" lvl="1" indent="-171450">
              <a:buFontTx/>
              <a:buChar char="-"/>
            </a:pPr>
            <a:r>
              <a:rPr lang="en-US" dirty="0"/>
              <a:t>Could be as complex as controlling the precise amounts of different elements being combined together</a:t>
            </a:r>
          </a:p>
          <a:p>
            <a:pPr marL="171450" lvl="0" indent="-171450">
              <a:buFontTx/>
              <a:buChar char="-"/>
            </a:pPr>
            <a:r>
              <a:rPr lang="en-US" dirty="0"/>
              <a:t>Uses a special operating system designed to keep the device’s input and output controls as close to real time as possible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CB184F8B-43C6-1E48-83B1-708D82FF62F2}" type="slidenum">
              <a:rPr lang="en-US" smtClean="0"/>
              <a:t>6</a:t>
            </a:fld>
            <a:endParaRPr lang="en-US"/>
          </a:p>
        </p:txBody>
      </p:sp>
    </p:spTree>
    <p:extLst>
      <p:ext uri="{BB962C8B-B14F-4D97-AF65-F5344CB8AC3E}">
        <p14:creationId xmlns:p14="http://schemas.microsoft.com/office/powerpoint/2010/main" val="367640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2 minutes</a:t>
            </a:r>
          </a:p>
          <a:p>
            <a:pPr marL="171450" indent="-171450">
              <a:buFontTx/>
              <a:buChar char="-"/>
            </a:pPr>
            <a:r>
              <a:rPr lang="en-US" dirty="0"/>
              <a:t>Notes:</a:t>
            </a:r>
          </a:p>
          <a:p>
            <a:pPr marL="628650" lvl="1" indent="-171450">
              <a:buFontTx/>
              <a:buChar char="-"/>
            </a:pPr>
            <a:r>
              <a:rPr lang="en-US" dirty="0" err="1"/>
              <a:t>Micrologix</a:t>
            </a:r>
            <a:r>
              <a:rPr lang="en-US" dirty="0"/>
              <a:t> Line</a:t>
            </a:r>
          </a:p>
          <a:p>
            <a:pPr marL="1085850" lvl="2" indent="-171450">
              <a:buFontTx/>
              <a:buChar char="-"/>
            </a:pPr>
            <a:r>
              <a:rPr lang="en-US" dirty="0"/>
              <a:t>Location</a:t>
            </a:r>
          </a:p>
          <a:p>
            <a:pPr marL="1543050" lvl="3" indent="-171450">
              <a:buFontTx/>
              <a:buChar char="-"/>
            </a:pPr>
            <a:r>
              <a:rPr lang="en-US" dirty="0"/>
              <a:t>Reference on screen</a:t>
            </a:r>
          </a:p>
          <a:p>
            <a:pPr marL="1085850" lvl="2" indent="-171450">
              <a:buFontTx/>
              <a:buChar char="-"/>
            </a:pPr>
            <a:r>
              <a:rPr lang="en-US" dirty="0"/>
              <a:t>Uses</a:t>
            </a:r>
          </a:p>
          <a:p>
            <a:pPr marL="1543050" lvl="3" indent="-171450">
              <a:buFontTx/>
              <a:buChar char="-"/>
            </a:pPr>
            <a:r>
              <a:rPr lang="en-US" dirty="0"/>
              <a:t>Smaller environments </a:t>
            </a:r>
          </a:p>
          <a:p>
            <a:pPr marL="1543050" lvl="3" indent="-171450">
              <a:buFontTx/>
              <a:buChar char="-"/>
            </a:pPr>
            <a:r>
              <a:rPr lang="en-US" dirty="0"/>
              <a:t>Hence ‘micro’ </a:t>
            </a:r>
          </a:p>
          <a:p>
            <a:pPr marL="1085850" lvl="2" indent="-171450">
              <a:buFontTx/>
              <a:buChar char="-"/>
            </a:pPr>
            <a:r>
              <a:rPr lang="en-US" dirty="0"/>
              <a:t>Notable elements in the 1400</a:t>
            </a:r>
          </a:p>
          <a:p>
            <a:pPr marL="1543050" lvl="3" indent="-171450">
              <a:buFontTx/>
              <a:buChar char="-"/>
            </a:pPr>
            <a:r>
              <a:rPr lang="en-US" dirty="0"/>
              <a:t>Included I/O</a:t>
            </a:r>
          </a:p>
          <a:p>
            <a:pPr marL="1543050" lvl="3" indent="-171450">
              <a:buFontTx/>
              <a:buChar char="-"/>
            </a:pPr>
            <a:r>
              <a:rPr lang="en-US" dirty="0"/>
              <a:t>On-device LCD screen</a:t>
            </a:r>
          </a:p>
          <a:p>
            <a:endParaRPr lang="en-US" dirty="0"/>
          </a:p>
          <a:p>
            <a:endParaRPr lang="en-US" dirty="0"/>
          </a:p>
          <a:p>
            <a:r>
              <a:rPr lang="en-US" dirty="0"/>
              <a:t>Applications Reference:</a:t>
            </a:r>
          </a:p>
          <a:p>
            <a:r>
              <a:rPr lang="en-US" dirty="0"/>
              <a:t>https://</a:t>
            </a:r>
            <a:r>
              <a:rPr lang="en-US" dirty="0" err="1"/>
              <a:t>ab.rockwellautomation.com</a:t>
            </a:r>
            <a:r>
              <a:rPr lang="en-US" dirty="0"/>
              <a:t>/Programmable-Controllers/MicroLogix-1400#applications</a:t>
            </a:r>
          </a:p>
        </p:txBody>
      </p:sp>
      <p:sp>
        <p:nvSpPr>
          <p:cNvPr id="4" name="Slide Number Placeholder 3"/>
          <p:cNvSpPr>
            <a:spLocks noGrp="1"/>
          </p:cNvSpPr>
          <p:nvPr>
            <p:ph type="sldNum" sz="quarter" idx="5"/>
          </p:nvPr>
        </p:nvSpPr>
        <p:spPr/>
        <p:txBody>
          <a:bodyPr/>
          <a:lstStyle/>
          <a:p>
            <a:fld id="{CB184F8B-43C6-1E48-83B1-708D82FF62F2}" type="slidenum">
              <a:rPr lang="en-US" smtClean="0"/>
              <a:t>7</a:t>
            </a:fld>
            <a:endParaRPr lang="en-US"/>
          </a:p>
        </p:txBody>
      </p:sp>
    </p:spTree>
    <p:extLst>
      <p:ext uri="{BB962C8B-B14F-4D97-AF65-F5344CB8AC3E}">
        <p14:creationId xmlns:p14="http://schemas.microsoft.com/office/powerpoint/2010/main" val="347907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2minutes</a:t>
            </a:r>
          </a:p>
          <a:p>
            <a:pPr marL="171450" indent="-171450">
              <a:buFontTx/>
              <a:buChar char="-"/>
            </a:pPr>
            <a:r>
              <a:rPr lang="en-US" dirty="0"/>
              <a:t>Notes:</a:t>
            </a:r>
          </a:p>
          <a:p>
            <a:pPr marL="628650" lvl="1" indent="-171450">
              <a:buFontTx/>
              <a:buChar char="-"/>
            </a:pPr>
            <a:r>
              <a:rPr lang="en-US" dirty="0"/>
              <a:t>Keyswitch</a:t>
            </a:r>
          </a:p>
          <a:p>
            <a:pPr marL="1085850" lvl="2" indent="-171450">
              <a:buFontTx/>
              <a:buChar char="-"/>
            </a:pPr>
            <a:r>
              <a:rPr lang="en-US" dirty="0"/>
              <a:t>Changes the operating mode of the CPU</a:t>
            </a:r>
          </a:p>
          <a:p>
            <a:pPr marL="628650" lvl="1" indent="-171450">
              <a:buFontTx/>
              <a:buChar char="-"/>
            </a:pPr>
            <a:r>
              <a:rPr lang="en-US" dirty="0"/>
              <a:t>PROG</a:t>
            </a:r>
          </a:p>
          <a:p>
            <a:pPr marL="1085850" lvl="2" indent="-171450">
              <a:buFontTx/>
              <a:buChar char="-"/>
            </a:pPr>
            <a:r>
              <a:rPr lang="en-US" dirty="0"/>
              <a:t>Programming mode</a:t>
            </a:r>
          </a:p>
          <a:p>
            <a:pPr marL="1085850" lvl="2" indent="-171450">
              <a:buFontTx/>
              <a:buChar char="-"/>
            </a:pPr>
            <a:r>
              <a:rPr lang="en-US" dirty="0"/>
              <a:t>Non-executing mode</a:t>
            </a:r>
          </a:p>
          <a:p>
            <a:pPr marL="1085850" lvl="2" indent="-171450">
              <a:buFontTx/>
              <a:buChar char="-"/>
            </a:pPr>
            <a:r>
              <a:rPr lang="en-US" dirty="0"/>
              <a:t>Allows for reprogramming of the device</a:t>
            </a:r>
          </a:p>
          <a:p>
            <a:pPr marL="628650" lvl="1" indent="-171450">
              <a:buFontTx/>
              <a:buChar char="-"/>
            </a:pPr>
            <a:r>
              <a:rPr lang="en-US" dirty="0"/>
              <a:t>RUN</a:t>
            </a:r>
          </a:p>
          <a:p>
            <a:pPr marL="1085850" lvl="2" indent="-171450">
              <a:buFontTx/>
              <a:buChar char="-"/>
            </a:pPr>
            <a:r>
              <a:rPr lang="en-US" dirty="0"/>
              <a:t>Execution Mode</a:t>
            </a:r>
          </a:p>
          <a:p>
            <a:pPr marL="1085850" lvl="2" indent="-171450">
              <a:buFontTx/>
              <a:buChar char="-"/>
            </a:pPr>
            <a:r>
              <a:rPr lang="en-US" dirty="0"/>
              <a:t>Non-Programming mode</a:t>
            </a:r>
          </a:p>
          <a:p>
            <a:pPr marL="1085850" lvl="2" indent="-171450">
              <a:buFontTx/>
              <a:buChar char="-"/>
            </a:pPr>
            <a:r>
              <a:rPr lang="en-US" dirty="0"/>
              <a:t>Program is running in this mode</a:t>
            </a:r>
          </a:p>
          <a:p>
            <a:pPr marL="628650" lvl="1" indent="-171450">
              <a:buFontTx/>
              <a:buChar char="-"/>
            </a:pPr>
            <a:r>
              <a:rPr lang="en-US" dirty="0"/>
              <a:t>REMOTE</a:t>
            </a:r>
          </a:p>
          <a:p>
            <a:pPr marL="1085850" lvl="2" indent="-171450">
              <a:buFontTx/>
              <a:buChar char="-"/>
            </a:pPr>
            <a:r>
              <a:rPr lang="en-US" dirty="0"/>
              <a:t>A melding of PROG and RUN </a:t>
            </a:r>
          </a:p>
          <a:p>
            <a:pPr marL="1085850" lvl="2" indent="-171450">
              <a:buFontTx/>
              <a:buChar char="-"/>
            </a:pPr>
            <a:r>
              <a:rPr lang="en-US" dirty="0"/>
              <a:t>Contains a programming mode</a:t>
            </a:r>
          </a:p>
          <a:p>
            <a:pPr marL="1085850" lvl="2" indent="-171450">
              <a:buFontTx/>
              <a:buChar char="-"/>
            </a:pPr>
            <a:r>
              <a:rPr lang="en-US" dirty="0"/>
              <a:t>Contains a run mode</a:t>
            </a:r>
          </a:p>
          <a:p>
            <a:pPr marL="1085850" lvl="2" indent="-171450">
              <a:buFontTx/>
              <a:buChar char="-"/>
            </a:pPr>
            <a:r>
              <a:rPr lang="en-US" dirty="0"/>
              <a:t>Contains others as well</a:t>
            </a:r>
          </a:p>
          <a:p>
            <a:pPr marL="1085850" lvl="2" indent="-171450">
              <a:buFontTx/>
              <a:buChar char="-"/>
            </a:pPr>
            <a:r>
              <a:rPr lang="en-US" dirty="0"/>
              <a:t>Sub Modes</a:t>
            </a:r>
          </a:p>
          <a:p>
            <a:pPr marL="1543050" lvl="3" indent="-171450">
              <a:buFontTx/>
              <a:buChar char="-"/>
            </a:pPr>
            <a:r>
              <a:rPr lang="en-US" dirty="0"/>
              <a:t>REMOTE RUN</a:t>
            </a:r>
          </a:p>
          <a:p>
            <a:pPr marL="1543050" lvl="3" indent="-171450">
              <a:buFontTx/>
              <a:buChar char="-"/>
            </a:pPr>
            <a:r>
              <a:rPr lang="en-US" dirty="0"/>
              <a:t>REMOTE PROG</a:t>
            </a:r>
          </a:p>
          <a:p>
            <a:pPr marL="1543050" lvl="3" indent="-171450">
              <a:buFontTx/>
              <a:buChar char="-"/>
            </a:pPr>
            <a:r>
              <a:rPr lang="en-US" dirty="0"/>
              <a:t>Others not relevant to this talk</a:t>
            </a:r>
          </a:p>
        </p:txBody>
      </p:sp>
      <p:sp>
        <p:nvSpPr>
          <p:cNvPr id="4" name="Slide Number Placeholder 3"/>
          <p:cNvSpPr>
            <a:spLocks noGrp="1"/>
          </p:cNvSpPr>
          <p:nvPr>
            <p:ph type="sldNum" sz="quarter" idx="5"/>
          </p:nvPr>
        </p:nvSpPr>
        <p:spPr/>
        <p:txBody>
          <a:bodyPr/>
          <a:lstStyle/>
          <a:p>
            <a:fld id="{CB184F8B-43C6-1E48-83B1-708D82FF62F2}" type="slidenum">
              <a:rPr lang="en-US" smtClean="0"/>
              <a:t>8</a:t>
            </a:fld>
            <a:endParaRPr lang="en-US"/>
          </a:p>
        </p:txBody>
      </p:sp>
    </p:spTree>
    <p:extLst>
      <p:ext uri="{BB962C8B-B14F-4D97-AF65-F5344CB8AC3E}">
        <p14:creationId xmlns:p14="http://schemas.microsoft.com/office/powerpoint/2010/main" val="368574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Time: 30s</a:t>
            </a:r>
          </a:p>
          <a:p>
            <a:pPr marL="171450" indent="-171450">
              <a:buFontTx/>
              <a:buChar char="-"/>
            </a:pPr>
            <a:r>
              <a:rPr lang="en-US" dirty="0"/>
              <a:t>Notes:</a:t>
            </a:r>
          </a:p>
          <a:p>
            <a:pPr marL="628650" lvl="1" indent="-171450">
              <a:buFontTx/>
              <a:buChar char="-"/>
            </a:pPr>
            <a:r>
              <a:rPr lang="en-US" dirty="0"/>
              <a:t>Discuss PCCC and where it fits into the encapsulation structure</a:t>
            </a:r>
          </a:p>
          <a:p>
            <a:pPr marL="628650" lvl="1" indent="-171450">
              <a:buFontTx/>
              <a:buChar char="-"/>
            </a:pPr>
            <a:r>
              <a:rPr lang="en-US" dirty="0"/>
              <a:t>Emphasize that it </a:t>
            </a:r>
            <a:r>
              <a:rPr lang="en-US" dirty="0" err="1"/>
              <a:t>EtherNet</a:t>
            </a:r>
            <a:r>
              <a:rPr lang="en-US" dirty="0"/>
              <a:t>/IP is its own protocol, not just referencing L2&amp;3</a:t>
            </a:r>
          </a:p>
          <a:p>
            <a:pPr marL="628650" lvl="1" indent="-171450">
              <a:buFontTx/>
              <a:buChar char="-"/>
            </a:pPr>
            <a:r>
              <a:rPr lang="en-US" dirty="0"/>
              <a:t> </a:t>
            </a:r>
          </a:p>
        </p:txBody>
      </p:sp>
      <p:sp>
        <p:nvSpPr>
          <p:cNvPr id="4" name="Slide Number Placeholder 3"/>
          <p:cNvSpPr>
            <a:spLocks noGrp="1"/>
          </p:cNvSpPr>
          <p:nvPr>
            <p:ph type="sldNum" sz="quarter" idx="5"/>
          </p:nvPr>
        </p:nvSpPr>
        <p:spPr/>
        <p:txBody>
          <a:bodyPr/>
          <a:lstStyle/>
          <a:p>
            <a:fld id="{CB184F8B-43C6-1E48-83B1-708D82FF62F2}" type="slidenum">
              <a:rPr lang="en-US" smtClean="0"/>
              <a:t>9</a:t>
            </a:fld>
            <a:endParaRPr lang="en-US"/>
          </a:p>
        </p:txBody>
      </p:sp>
    </p:spTree>
    <p:extLst>
      <p:ext uri="{BB962C8B-B14F-4D97-AF65-F5344CB8AC3E}">
        <p14:creationId xmlns:p14="http://schemas.microsoft.com/office/powerpoint/2010/main" val="2760232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los Section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314700"/>
            <a:ext cx="7772400" cy="3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title_divider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16100"/>
            <a:ext cx="7772400" cy="3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84150" y="2020491"/>
            <a:ext cx="8801100" cy="1102519"/>
          </a:xfrm>
        </p:spPr>
        <p:txBody>
          <a:bodyPr/>
          <a:lstStyle>
            <a:lvl1pPr>
              <a:defRPr sz="4000"/>
            </a:lvl1pPr>
          </a:lstStyle>
          <a:p>
            <a:r>
              <a:rPr lang="en-US" dirty="0"/>
              <a:t>Click to edit Master title style</a:t>
            </a:r>
          </a:p>
        </p:txBody>
      </p:sp>
    </p:spTree>
    <p:extLst>
      <p:ext uri="{BB962C8B-B14F-4D97-AF65-F5344CB8AC3E}">
        <p14:creationId xmlns:p14="http://schemas.microsoft.com/office/powerpoint/2010/main" val="139765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alos Content Slide with Title">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73100"/>
            <a:ext cx="7315200" cy="3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457200" y="-74080"/>
            <a:ext cx="8229600" cy="857250"/>
          </a:xfrm>
        </p:spPr>
        <p:txBody>
          <a:bodyPr/>
          <a:lstStyle/>
          <a:p>
            <a:r>
              <a:rPr lang="en-US" dirty="0"/>
              <a:t>CLICK TO EDIT MASTER TITLE STYLE</a:t>
            </a:r>
          </a:p>
        </p:txBody>
      </p:sp>
    </p:spTree>
    <p:extLst>
      <p:ext uri="{BB962C8B-B14F-4D97-AF65-F5344CB8AC3E}">
        <p14:creationId xmlns:p14="http://schemas.microsoft.com/office/powerpoint/2010/main" val="222132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los Content Slide with Bullets">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73100"/>
            <a:ext cx="7315200" cy="3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457200" y="-74080"/>
            <a:ext cx="8229600" cy="857250"/>
          </a:xfrm>
        </p:spPr>
        <p:txBody>
          <a:bodyPr/>
          <a:lstStyle/>
          <a:p>
            <a:r>
              <a:rPr lang="en-US" dirty="0"/>
              <a:t>CLICK TO EDIT MASTER TITLE STYLE</a:t>
            </a:r>
          </a:p>
        </p:txBody>
      </p:sp>
      <p:sp>
        <p:nvSpPr>
          <p:cNvPr id="5" name="Content Placeholder 4"/>
          <p:cNvSpPr>
            <a:spLocks noGrp="1"/>
          </p:cNvSpPr>
          <p:nvPr>
            <p:ph sz="quarter" idx="10"/>
          </p:nvPr>
        </p:nvSpPr>
        <p:spPr>
          <a:xfrm>
            <a:off x="457200" y="704850"/>
            <a:ext cx="8229600" cy="3816350"/>
          </a:xfrm>
        </p:spPr>
        <p:txBody>
          <a:bodyPr/>
          <a:lstStyle>
            <a:lvl1pPr>
              <a:defRPr b="0" i="0">
                <a:latin typeface="Exo 2 Light" charset="0"/>
                <a:ea typeface="Exo 2 Light" charset="0"/>
                <a:cs typeface="Exo 2 Light"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469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los Blank Content Slide">
    <p:spTree>
      <p:nvGrpSpPr>
        <p:cNvPr id="1" name=""/>
        <p:cNvGrpSpPr/>
        <p:nvPr/>
      </p:nvGrpSpPr>
      <p:grpSpPr>
        <a:xfrm>
          <a:off x="0" y="0"/>
          <a:ext cx="0" cy="0"/>
          <a:chOff x="0" y="0"/>
          <a:chExt cx="0" cy="0"/>
        </a:xfrm>
      </p:grpSpPr>
      <p:pic>
        <p:nvPicPr>
          <p:cNvPr id="3" name="Picture 3" descr="title_dividerline.eps">
            <a:extLst>
              <a:ext uri="{FF2B5EF4-FFF2-40B4-BE49-F238E27FC236}">
                <a16:creationId xmlns:a16="http://schemas.microsoft.com/office/drawing/2014/main" id="{9D8EABD9-0303-D44E-9728-750B18787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 y="673100"/>
            <a:ext cx="7315200" cy="3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a:extLst>
              <a:ext uri="{FF2B5EF4-FFF2-40B4-BE49-F238E27FC236}">
                <a16:creationId xmlns:a16="http://schemas.microsoft.com/office/drawing/2014/main" id="{85194C77-60BD-EF4F-A0F0-735B345F0C25}"/>
              </a:ext>
            </a:extLst>
          </p:cNvPr>
          <p:cNvSpPr>
            <a:spLocks noGrp="1"/>
          </p:cNvSpPr>
          <p:nvPr>
            <p:ph type="title" hasCustomPrompt="1"/>
          </p:nvPr>
        </p:nvSpPr>
        <p:spPr>
          <a:xfrm>
            <a:off x="457200" y="-74080"/>
            <a:ext cx="8229600" cy="857250"/>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6E62425A-A9F3-2A4D-8CBD-570D5DEB27FD}"/>
              </a:ext>
            </a:extLst>
          </p:cNvPr>
          <p:cNvSpPr>
            <a:spLocks noGrp="1"/>
          </p:cNvSpPr>
          <p:nvPr>
            <p:ph sz="quarter" idx="10"/>
          </p:nvPr>
        </p:nvSpPr>
        <p:spPr>
          <a:xfrm>
            <a:off x="457200" y="704851"/>
            <a:ext cx="4114800" cy="3816349"/>
          </a:xfrm>
        </p:spPr>
        <p:txBody>
          <a:bodyPr/>
          <a:lstStyle>
            <a:lvl1pPr>
              <a:defRPr b="0" i="0">
                <a:latin typeface="Exo 2 Light" charset="0"/>
                <a:ea typeface="Exo 2 Light" charset="0"/>
                <a:cs typeface="Exo 2 Light"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0B550D7-B386-B84A-9A22-84F15BE95E2F}"/>
              </a:ext>
            </a:extLst>
          </p:cNvPr>
          <p:cNvSpPr>
            <a:spLocks noGrp="1"/>
          </p:cNvSpPr>
          <p:nvPr>
            <p:ph sz="quarter" idx="11"/>
          </p:nvPr>
        </p:nvSpPr>
        <p:spPr>
          <a:xfrm>
            <a:off x="4572000" y="704850"/>
            <a:ext cx="4114800" cy="3816349"/>
          </a:xfrm>
        </p:spPr>
        <p:txBody>
          <a:bodyPr/>
          <a:lstStyle>
            <a:lvl1pPr>
              <a:defRPr b="0" i="0">
                <a:latin typeface="Exo 2 Light" charset="0"/>
                <a:ea typeface="Exo 2 Light" charset="0"/>
                <a:cs typeface="Exo 2 Light"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81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los Altenate 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73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os Intro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4029489"/>
            <a:ext cx="8229600" cy="857250"/>
          </a:xfrm>
        </p:spPr>
        <p:txBody>
          <a:bodyPr/>
          <a:lstStyle>
            <a:lvl1pPr>
              <a:defRPr lang="en-US" sz="1800" spc="0" smtClean="0">
                <a:solidFill>
                  <a:srgbClr val="D1D3D4"/>
                </a:solidFill>
                <a:cs typeface="Exo 2"/>
              </a:defRPr>
            </a:lvl1pPr>
          </a:lstStyle>
          <a:p>
            <a:r>
              <a:rPr lang="en-US"/>
              <a:t>Click to edit Master title style</a:t>
            </a:r>
            <a:endParaRPr lang="en-US" dirty="0"/>
          </a:p>
        </p:txBody>
      </p:sp>
    </p:spTree>
    <p:extLst>
      <p:ext uri="{BB962C8B-B14F-4D97-AF65-F5344CB8AC3E}">
        <p14:creationId xmlns:p14="http://schemas.microsoft.com/office/powerpoint/2010/main" val="142664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los Exi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 name="TextBox 3">
            <a:extLst>
              <a:ext uri="{FF2B5EF4-FFF2-40B4-BE49-F238E27FC236}">
                <a16:creationId xmlns:a16="http://schemas.microsoft.com/office/drawing/2014/main" id="{1D539330-0866-414C-A29F-0003F9E2FB78}"/>
              </a:ext>
            </a:extLst>
          </p:cNvPr>
          <p:cNvSpPr txBox="1">
            <a:spLocks noChangeArrowheads="1"/>
          </p:cNvSpPr>
          <p:nvPr userDrawn="1"/>
        </p:nvSpPr>
        <p:spPr bwMode="auto">
          <a:xfrm>
            <a:off x="2722502" y="1461640"/>
            <a:ext cx="3698996"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dirty="0">
                <a:solidFill>
                  <a:srgbClr val="0077D4"/>
                </a:solidFill>
                <a:cs typeface="Exo 2" charset="0"/>
              </a:rPr>
              <a:t>Twitter</a:t>
            </a:r>
          </a:p>
          <a:p>
            <a:pPr algn="ctr" fontAlgn="base">
              <a:spcBef>
                <a:spcPct val="0"/>
              </a:spcBef>
              <a:spcAft>
                <a:spcPct val="0"/>
              </a:spcAft>
            </a:pPr>
            <a:r>
              <a:rPr lang="en-US" dirty="0">
                <a:solidFill>
                  <a:srgbClr val="E6E7E8"/>
                </a:solidFill>
                <a:latin typeface="Exo 2 Light" charset="0"/>
                <a:cs typeface="Exo 2 Light" charset="0"/>
              </a:rPr>
              <a:t>@talossecurity</a:t>
            </a:r>
          </a:p>
          <a:p>
            <a:pPr algn="ctr" fontAlgn="base">
              <a:spcBef>
                <a:spcPct val="0"/>
              </a:spcBef>
              <a:spcAft>
                <a:spcPct val="0"/>
              </a:spcAft>
            </a:pPr>
            <a:endParaRPr lang="en-US" dirty="0">
              <a:solidFill>
                <a:schemeClr val="bg1">
                  <a:lumMod val="75000"/>
                </a:schemeClr>
              </a:solidFill>
              <a:latin typeface="Exo 2 Light" charset="0"/>
              <a:cs typeface="Exo 2 Light" charset="0"/>
            </a:endParaRPr>
          </a:p>
          <a:p>
            <a:pPr marL="0" marR="0" indent="0" algn="ctr" defTabSz="457200" rtl="0" eaLnBrk="1" fontAlgn="base" latinLnBrk="0" hangingPunct="1">
              <a:lnSpc>
                <a:spcPct val="100000"/>
              </a:lnSpc>
              <a:spcBef>
                <a:spcPct val="0"/>
              </a:spcBef>
              <a:spcAft>
                <a:spcPct val="0"/>
              </a:spcAft>
              <a:buClrTx/>
              <a:buSzTx/>
              <a:buFontTx/>
              <a:buNone/>
              <a:tabLst/>
              <a:defRPr/>
            </a:pPr>
            <a:r>
              <a:rPr lang="en-US" dirty="0">
                <a:solidFill>
                  <a:srgbClr val="0077D4"/>
                </a:solidFill>
                <a:cs typeface="Exo 2" charset="0"/>
              </a:rPr>
              <a:t>Email</a:t>
            </a:r>
          </a:p>
          <a:p>
            <a:pPr marL="0" marR="0" indent="0" algn="ctr" defTabSz="457200" rtl="0" eaLnBrk="1" fontAlgn="base" latinLnBrk="0" hangingPunct="1">
              <a:lnSpc>
                <a:spcPct val="100000"/>
              </a:lnSpc>
              <a:spcBef>
                <a:spcPct val="0"/>
              </a:spcBef>
              <a:spcAft>
                <a:spcPct val="0"/>
              </a:spcAft>
              <a:buClrTx/>
              <a:buSzTx/>
              <a:buFontTx/>
              <a:buNone/>
              <a:tabLst/>
              <a:defRPr/>
            </a:pPr>
            <a:r>
              <a:rPr lang="en-US" baseline="0" dirty="0" err="1">
                <a:solidFill>
                  <a:srgbClr val="E6E7E8"/>
                </a:solidFill>
                <a:cs typeface="Exo 2" charset="0"/>
              </a:rPr>
              <a:t>jared.rittle@cisco.com</a:t>
            </a:r>
            <a:endParaRPr lang="en-US" baseline="0" dirty="0">
              <a:solidFill>
                <a:srgbClr val="E6E7E8"/>
              </a:solidFill>
              <a:cs typeface="Exo 2" charset="0"/>
            </a:endParaRPr>
          </a:p>
          <a:p>
            <a:pPr marL="0" marR="0" indent="0" algn="ctr" defTabSz="457200" rtl="0" eaLnBrk="1" fontAlgn="base" latinLnBrk="0" hangingPunct="1">
              <a:lnSpc>
                <a:spcPct val="100000"/>
              </a:lnSpc>
              <a:spcBef>
                <a:spcPct val="0"/>
              </a:spcBef>
              <a:spcAft>
                <a:spcPct val="0"/>
              </a:spcAft>
              <a:buClrTx/>
              <a:buSzTx/>
              <a:buFontTx/>
              <a:buNone/>
              <a:tabLst/>
              <a:defRPr/>
            </a:pPr>
            <a:endParaRPr lang="en-US" baseline="0" dirty="0">
              <a:solidFill>
                <a:srgbClr val="E6E7E8"/>
              </a:solidFill>
              <a:cs typeface="Exo 2"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dirty="0">
                <a:solidFill>
                  <a:srgbClr val="0077D4"/>
                </a:solidFill>
                <a:cs typeface="Exo 2" charset="0"/>
              </a:rPr>
              <a:t>Blog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baseline="0" dirty="0" err="1">
                <a:solidFill>
                  <a:srgbClr val="E6E7E8"/>
                </a:solidFill>
                <a:cs typeface="Exo 2" charset="0"/>
              </a:rPr>
              <a:t>blog.talosintelligence.com</a:t>
            </a:r>
            <a:endParaRPr lang="en-US" dirty="0">
              <a:solidFill>
                <a:srgbClr val="E6E7E8"/>
              </a:solidFill>
              <a:cs typeface="Exo 2" charset="0"/>
            </a:endParaRPr>
          </a:p>
          <a:p>
            <a:pPr marL="0" marR="0" indent="0" algn="ctr" defTabSz="457200" rtl="0" eaLnBrk="1" fontAlgn="base" latinLnBrk="0" hangingPunct="1">
              <a:lnSpc>
                <a:spcPct val="100000"/>
              </a:lnSpc>
              <a:spcBef>
                <a:spcPct val="0"/>
              </a:spcBef>
              <a:spcAft>
                <a:spcPct val="0"/>
              </a:spcAft>
              <a:buClrTx/>
              <a:buSzTx/>
              <a:buFontTx/>
              <a:buNone/>
              <a:tabLst/>
              <a:defRPr/>
            </a:pPr>
            <a:endParaRPr lang="en-US" dirty="0">
              <a:solidFill>
                <a:srgbClr val="E6E7E8"/>
              </a:solidFill>
              <a:cs typeface="Exo 2" charset="0"/>
            </a:endParaRPr>
          </a:p>
          <a:p>
            <a:pPr algn="ctr" fontAlgn="base">
              <a:spcBef>
                <a:spcPct val="0"/>
              </a:spcBef>
              <a:spcAft>
                <a:spcPct val="0"/>
              </a:spcAft>
            </a:pPr>
            <a:endParaRPr lang="en-US" dirty="0">
              <a:solidFill>
                <a:srgbClr val="E6E7E8"/>
              </a:solidFill>
              <a:latin typeface="Exo 2 Light" charset="0"/>
              <a:cs typeface="Exo 2 Light" charset="0"/>
            </a:endParaRPr>
          </a:p>
          <a:p>
            <a:pPr algn="ctr" fontAlgn="base">
              <a:spcBef>
                <a:spcPct val="0"/>
              </a:spcBef>
              <a:spcAft>
                <a:spcPct val="0"/>
              </a:spcAft>
            </a:pPr>
            <a:endParaRPr lang="en-US" dirty="0">
              <a:solidFill>
                <a:srgbClr val="E6E7E8"/>
              </a:solidFill>
              <a:latin typeface="Exo 2 Light" charset="0"/>
              <a:cs typeface="Exo 2 Light" charset="0"/>
            </a:endParaRPr>
          </a:p>
        </p:txBody>
      </p:sp>
      <p:pic>
        <p:nvPicPr>
          <p:cNvPr id="35" name="Picture 4" descr="TalosBrand.eps">
            <a:extLst>
              <a:ext uri="{FF2B5EF4-FFF2-40B4-BE49-F238E27FC236}">
                <a16:creationId xmlns:a16="http://schemas.microsoft.com/office/drawing/2014/main" id="{45830CEC-2965-AF4E-A044-6B96C88E9A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16250" y="433488"/>
            <a:ext cx="3111500"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5" descr="cisco_logo_lightgrey.eps">
            <a:extLst>
              <a:ext uri="{FF2B5EF4-FFF2-40B4-BE49-F238E27FC236}">
                <a16:creationId xmlns:a16="http://schemas.microsoft.com/office/drawing/2014/main" id="{54BBA47F-C580-0546-BD22-F8E0FBDE99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3050" y="4257702"/>
            <a:ext cx="9779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32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los Exi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9269AD-EEA3-964C-A50B-79FF057333F8}"/>
              </a:ext>
            </a:extLst>
          </p:cNvPr>
          <p:cNvSpPr txBox="1"/>
          <p:nvPr userDrawn="1"/>
        </p:nvSpPr>
        <p:spPr>
          <a:xfrm>
            <a:off x="0" y="1372706"/>
            <a:ext cx="9144000" cy="1569660"/>
          </a:xfrm>
          <a:prstGeom prst="rect">
            <a:avLst/>
          </a:prstGeom>
          <a:noFill/>
        </p:spPr>
        <p:txBody>
          <a:bodyPr wrap="square" rtlCol="0">
            <a:spAutoFit/>
          </a:bodyPr>
          <a:lstStyle/>
          <a:p>
            <a:pPr algn="ctr"/>
            <a:r>
              <a:rPr lang="en-US" sz="4800" dirty="0">
                <a:solidFill>
                  <a:schemeClr val="accent3"/>
                </a:solidFill>
                <a:latin typeface="+mj-lt"/>
              </a:rPr>
              <a:t>Process Control Through Counterfeit </a:t>
            </a:r>
            <a:r>
              <a:rPr lang="en-US" sz="4800" dirty="0" err="1">
                <a:solidFill>
                  <a:schemeClr val="accent3"/>
                </a:solidFill>
                <a:latin typeface="+mj-lt"/>
              </a:rPr>
              <a:t>Comms</a:t>
            </a:r>
            <a:endParaRPr lang="en-US" sz="4800" dirty="0">
              <a:solidFill>
                <a:schemeClr val="accent3"/>
              </a:solidFill>
              <a:latin typeface="+mj-lt"/>
            </a:endParaRPr>
          </a:p>
        </p:txBody>
      </p:sp>
      <p:sp>
        <p:nvSpPr>
          <p:cNvPr id="6" name="TextBox 5">
            <a:extLst>
              <a:ext uri="{FF2B5EF4-FFF2-40B4-BE49-F238E27FC236}">
                <a16:creationId xmlns:a16="http://schemas.microsoft.com/office/drawing/2014/main" id="{0AA1AF21-1EA4-BA48-91FA-8C31FB16FAFD}"/>
              </a:ext>
            </a:extLst>
          </p:cNvPr>
          <p:cNvSpPr txBox="1"/>
          <p:nvPr userDrawn="1"/>
        </p:nvSpPr>
        <p:spPr>
          <a:xfrm>
            <a:off x="0" y="2931604"/>
            <a:ext cx="9144000" cy="369332"/>
          </a:xfrm>
          <a:prstGeom prst="rect">
            <a:avLst/>
          </a:prstGeom>
          <a:noFill/>
        </p:spPr>
        <p:txBody>
          <a:bodyPr wrap="square" rtlCol="0">
            <a:spAutoFit/>
          </a:bodyPr>
          <a:lstStyle/>
          <a:p>
            <a:pPr algn="ctr"/>
            <a:r>
              <a:rPr lang="en-US" sz="1800" kern="1200" dirty="0">
                <a:solidFill>
                  <a:schemeClr val="tx1"/>
                </a:solidFill>
                <a:effectLst/>
                <a:latin typeface="+mj-lt"/>
                <a:ea typeface="+mn-ea"/>
                <a:cs typeface="+mn-cs"/>
              </a:rPr>
              <a:t>Using and Abusing Built-In Functionality to Own a PLC</a:t>
            </a:r>
          </a:p>
        </p:txBody>
      </p:sp>
      <p:sp>
        <p:nvSpPr>
          <p:cNvPr id="4" name="TextBox 3">
            <a:extLst>
              <a:ext uri="{FF2B5EF4-FFF2-40B4-BE49-F238E27FC236}">
                <a16:creationId xmlns:a16="http://schemas.microsoft.com/office/drawing/2014/main" id="{3005B559-3C10-2648-BA2C-91F5E3ADA8E0}"/>
              </a:ext>
            </a:extLst>
          </p:cNvPr>
          <p:cNvSpPr txBox="1"/>
          <p:nvPr userDrawn="1"/>
        </p:nvSpPr>
        <p:spPr>
          <a:xfrm>
            <a:off x="0" y="3842330"/>
            <a:ext cx="9144000" cy="461665"/>
          </a:xfrm>
          <a:prstGeom prst="rect">
            <a:avLst/>
          </a:prstGeom>
          <a:noFill/>
        </p:spPr>
        <p:txBody>
          <a:bodyPr wrap="square" rtlCol="0">
            <a:spAutoFit/>
          </a:bodyPr>
          <a:lstStyle/>
          <a:p>
            <a:pPr algn="ctr"/>
            <a:r>
              <a:rPr lang="en-US" sz="2400" dirty="0">
                <a:ln>
                  <a:noFill/>
                </a:ln>
                <a:solidFill>
                  <a:srgbClr val="246DA5"/>
                </a:solidFill>
              </a:rPr>
              <a:t>Jared </a:t>
            </a:r>
            <a:r>
              <a:rPr lang="en-US" sz="2400" dirty="0" err="1">
                <a:ln>
                  <a:noFill/>
                </a:ln>
                <a:solidFill>
                  <a:srgbClr val="246DA5"/>
                </a:solidFill>
              </a:rPr>
              <a:t>Rittle</a:t>
            </a:r>
            <a:r>
              <a:rPr lang="en-US" sz="2400" dirty="0">
                <a:ln>
                  <a:noFill/>
                </a:ln>
                <a:solidFill>
                  <a:srgbClr val="246DA5"/>
                </a:solidFill>
              </a:rPr>
              <a:t> – Cisco Talos</a:t>
            </a:r>
          </a:p>
        </p:txBody>
      </p:sp>
    </p:spTree>
    <p:extLst>
      <p:ext uri="{BB962C8B-B14F-4D97-AF65-F5344CB8AC3E}">
        <p14:creationId xmlns:p14="http://schemas.microsoft.com/office/powerpoint/2010/main" val="54770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2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a:ln>
            <a:noFill/>
          </a:ln>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379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6" r:id="rId3"/>
    <p:sldLayoutId id="2147483692" r:id="rId4"/>
    <p:sldLayoutId id="2147483693" r:id="rId5"/>
    <p:sldLayoutId id="2147483694" r:id="rId6"/>
    <p:sldLayoutId id="2147483695" r:id="rId7"/>
    <p:sldLayoutId id="2147483698" r:id="rId8"/>
    <p:sldLayoutId id="2147483697" r:id="rId9"/>
  </p:sldLayoutIdLst>
  <p:txStyles>
    <p:titleStyle>
      <a:lvl1pPr algn="ctr" defTabSz="457200" rtl="0" eaLnBrk="1" fontAlgn="base" hangingPunct="1">
        <a:spcBef>
          <a:spcPct val="0"/>
        </a:spcBef>
        <a:spcAft>
          <a:spcPct val="0"/>
        </a:spcAft>
        <a:defRPr sz="2800" kern="1200" spc="300">
          <a:solidFill>
            <a:srgbClr val="D1D3D4"/>
          </a:solidFill>
          <a:latin typeface="Exo 2"/>
          <a:ea typeface="ＭＳ Ｐゴシック" charset="0"/>
          <a:cs typeface="Exo 2"/>
        </a:defRPr>
      </a:lvl1pPr>
      <a:lvl2pPr algn="ctr" defTabSz="457200" rtl="0" eaLnBrk="1" fontAlgn="base" hangingPunct="1">
        <a:spcBef>
          <a:spcPct val="0"/>
        </a:spcBef>
        <a:spcAft>
          <a:spcPct val="0"/>
        </a:spcAft>
        <a:defRPr sz="2800">
          <a:solidFill>
            <a:srgbClr val="D1D3D4"/>
          </a:solidFill>
          <a:latin typeface="Exo 2" charset="0"/>
          <a:ea typeface="ＭＳ Ｐゴシック" charset="0"/>
        </a:defRPr>
      </a:lvl2pPr>
      <a:lvl3pPr algn="ctr" defTabSz="457200" rtl="0" eaLnBrk="1" fontAlgn="base" hangingPunct="1">
        <a:spcBef>
          <a:spcPct val="0"/>
        </a:spcBef>
        <a:spcAft>
          <a:spcPct val="0"/>
        </a:spcAft>
        <a:defRPr sz="2800">
          <a:solidFill>
            <a:srgbClr val="D1D3D4"/>
          </a:solidFill>
          <a:latin typeface="Exo 2" charset="0"/>
          <a:ea typeface="ＭＳ Ｐゴシック" charset="0"/>
        </a:defRPr>
      </a:lvl3pPr>
      <a:lvl4pPr algn="ctr" defTabSz="457200" rtl="0" eaLnBrk="1" fontAlgn="base" hangingPunct="1">
        <a:spcBef>
          <a:spcPct val="0"/>
        </a:spcBef>
        <a:spcAft>
          <a:spcPct val="0"/>
        </a:spcAft>
        <a:defRPr sz="2800">
          <a:solidFill>
            <a:srgbClr val="D1D3D4"/>
          </a:solidFill>
          <a:latin typeface="Exo 2" charset="0"/>
          <a:ea typeface="ＭＳ Ｐゴシック" charset="0"/>
        </a:defRPr>
      </a:lvl4pPr>
      <a:lvl5pPr algn="ctr" defTabSz="457200" rtl="0" eaLnBrk="1" fontAlgn="base" hangingPunct="1">
        <a:spcBef>
          <a:spcPct val="0"/>
        </a:spcBef>
        <a:spcAft>
          <a:spcPct val="0"/>
        </a:spcAft>
        <a:defRPr sz="2800">
          <a:solidFill>
            <a:srgbClr val="D1D3D4"/>
          </a:solidFill>
          <a:latin typeface="Exo 2" charset="0"/>
          <a:ea typeface="ＭＳ Ｐゴシック" charset="0"/>
        </a:defRPr>
      </a:lvl5pPr>
      <a:lvl6pPr marL="457200" algn="ctr" defTabSz="457200" rtl="0" eaLnBrk="1" fontAlgn="base" hangingPunct="1">
        <a:spcBef>
          <a:spcPct val="0"/>
        </a:spcBef>
        <a:spcAft>
          <a:spcPct val="0"/>
        </a:spcAft>
        <a:defRPr sz="2800">
          <a:solidFill>
            <a:srgbClr val="D1D3D4"/>
          </a:solidFill>
          <a:latin typeface="Exo 2" charset="0"/>
          <a:ea typeface="ＭＳ Ｐゴシック" charset="0"/>
        </a:defRPr>
      </a:lvl6pPr>
      <a:lvl7pPr marL="914400" algn="ctr" defTabSz="457200" rtl="0" eaLnBrk="1" fontAlgn="base" hangingPunct="1">
        <a:spcBef>
          <a:spcPct val="0"/>
        </a:spcBef>
        <a:spcAft>
          <a:spcPct val="0"/>
        </a:spcAft>
        <a:defRPr sz="2800">
          <a:solidFill>
            <a:srgbClr val="D1D3D4"/>
          </a:solidFill>
          <a:latin typeface="Exo 2" charset="0"/>
          <a:ea typeface="ＭＳ Ｐゴシック" charset="0"/>
        </a:defRPr>
      </a:lvl7pPr>
      <a:lvl8pPr marL="1371600" algn="ctr" defTabSz="457200" rtl="0" eaLnBrk="1" fontAlgn="base" hangingPunct="1">
        <a:spcBef>
          <a:spcPct val="0"/>
        </a:spcBef>
        <a:spcAft>
          <a:spcPct val="0"/>
        </a:spcAft>
        <a:defRPr sz="2800">
          <a:solidFill>
            <a:srgbClr val="D1D3D4"/>
          </a:solidFill>
          <a:latin typeface="Exo 2" charset="0"/>
          <a:ea typeface="ＭＳ Ｐゴシック" charset="0"/>
        </a:defRPr>
      </a:lvl8pPr>
      <a:lvl9pPr marL="1828800" algn="ctr" defTabSz="457200" rtl="0" eaLnBrk="1" fontAlgn="base" hangingPunct="1">
        <a:spcBef>
          <a:spcPct val="0"/>
        </a:spcBef>
        <a:spcAft>
          <a:spcPct val="0"/>
        </a:spcAft>
        <a:defRPr sz="2800">
          <a:solidFill>
            <a:srgbClr val="D1D3D4"/>
          </a:solidFill>
          <a:latin typeface="Exo 2"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spc="30">
          <a:solidFill>
            <a:srgbClr val="D1D3D4"/>
          </a:solidFill>
          <a:latin typeface="Exo 2 Thin"/>
          <a:ea typeface="ＭＳ Ｐゴシック" charset="0"/>
          <a:cs typeface="Exo 2 Thin"/>
        </a:defRPr>
      </a:lvl1pPr>
      <a:lvl2pPr marL="742950" indent="-285750" algn="l" defTabSz="457200" rtl="0" eaLnBrk="1" fontAlgn="base" hangingPunct="1">
        <a:spcBef>
          <a:spcPct val="20000"/>
        </a:spcBef>
        <a:spcAft>
          <a:spcPct val="0"/>
        </a:spcAft>
        <a:buFont typeface="Arial" charset="0"/>
        <a:buChar char="–"/>
        <a:defRPr sz="2000" kern="1200" spc="30">
          <a:solidFill>
            <a:srgbClr val="ED6F09"/>
          </a:solidFill>
          <a:latin typeface="Exo 2"/>
          <a:ea typeface="ＭＳ Ｐゴシック" charset="0"/>
          <a:cs typeface="Exo 2"/>
        </a:defRPr>
      </a:lvl2pPr>
      <a:lvl3pPr marL="1143000" indent="-228600" algn="l" defTabSz="457200" rtl="0" eaLnBrk="1" fontAlgn="base" hangingPunct="1">
        <a:spcBef>
          <a:spcPct val="20000"/>
        </a:spcBef>
        <a:spcAft>
          <a:spcPct val="0"/>
        </a:spcAft>
        <a:buFont typeface="Arial" charset="0"/>
        <a:buChar char="•"/>
        <a:defRPr kern="1200" spc="30">
          <a:solidFill>
            <a:srgbClr val="D1D3D4"/>
          </a:solidFill>
          <a:latin typeface="Exo 2 Thin"/>
          <a:ea typeface="ＭＳ Ｐゴシック" charset="0"/>
          <a:cs typeface="Exo 2 Thin"/>
        </a:defRPr>
      </a:lvl3pPr>
      <a:lvl4pPr marL="1600200" indent="-228600" algn="l" defTabSz="457200" rtl="0" eaLnBrk="1" fontAlgn="base" hangingPunct="1">
        <a:spcBef>
          <a:spcPct val="20000"/>
        </a:spcBef>
        <a:spcAft>
          <a:spcPct val="0"/>
        </a:spcAft>
        <a:buFont typeface="Arial" charset="0"/>
        <a:buChar char="–"/>
        <a:defRPr sz="1600" kern="1200" spc="30">
          <a:solidFill>
            <a:srgbClr val="D1D3D4"/>
          </a:solidFill>
          <a:latin typeface="Exo 2 Thin"/>
          <a:ea typeface="Exo 2 Thin" charset="0"/>
          <a:cs typeface="Exo 2 Thin"/>
        </a:defRPr>
      </a:lvl4pPr>
      <a:lvl5pPr marL="2057400" indent="-228600" algn="l" defTabSz="457200" rtl="0" eaLnBrk="1" fontAlgn="base" hangingPunct="1">
        <a:spcBef>
          <a:spcPct val="20000"/>
        </a:spcBef>
        <a:spcAft>
          <a:spcPct val="0"/>
        </a:spcAft>
        <a:buFont typeface="Arial" charset="0"/>
        <a:buChar char="»"/>
        <a:defRPr sz="1600" kern="1200" spc="30">
          <a:solidFill>
            <a:srgbClr val="D1D3D4"/>
          </a:solidFill>
          <a:latin typeface="Exo 2 Thin"/>
          <a:ea typeface="Exo 2 Thin" charset="0"/>
          <a:cs typeface="Exo 2 Thi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86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EF287E-B2C9-E84C-B10C-8C3B6DB1E2FB}"/>
              </a:ext>
            </a:extLst>
          </p:cNvPr>
          <p:cNvSpPr>
            <a:spLocks noGrp="1"/>
          </p:cNvSpPr>
          <p:nvPr>
            <p:ph type="title"/>
          </p:nvPr>
        </p:nvSpPr>
        <p:spPr/>
        <p:txBody>
          <a:bodyPr/>
          <a:lstStyle/>
          <a:p>
            <a:r>
              <a:rPr lang="en-US" dirty="0"/>
              <a:t>PLC - PCCC STRUCTURE</a:t>
            </a:r>
          </a:p>
        </p:txBody>
      </p:sp>
      <p:graphicFrame>
        <p:nvGraphicFramePr>
          <p:cNvPr id="7" name="Content Placeholder 6">
            <a:extLst>
              <a:ext uri="{FF2B5EF4-FFF2-40B4-BE49-F238E27FC236}">
                <a16:creationId xmlns:a16="http://schemas.microsoft.com/office/drawing/2014/main" id="{6E0482A8-01F1-004B-ADF7-26DED894DAAF}"/>
              </a:ext>
            </a:extLst>
          </p:cNvPr>
          <p:cNvGraphicFramePr>
            <a:graphicFrameLocks noGrp="1"/>
          </p:cNvGraphicFramePr>
          <p:nvPr>
            <p:ph sz="quarter" idx="10"/>
            <p:extLst>
              <p:ext uri="{D42A27DB-BD31-4B8C-83A1-F6EECF244321}">
                <p14:modId xmlns:p14="http://schemas.microsoft.com/office/powerpoint/2010/main" val="3756863364"/>
              </p:ext>
            </p:extLst>
          </p:nvPr>
        </p:nvGraphicFramePr>
        <p:xfrm>
          <a:off x="457200" y="1839407"/>
          <a:ext cx="8229600" cy="2570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E8F7D71-7984-6348-8EC5-D8994E4FA316}"/>
              </a:ext>
            </a:extLst>
          </p:cNvPr>
          <p:cNvSpPr txBox="1"/>
          <p:nvPr/>
        </p:nvSpPr>
        <p:spPr>
          <a:xfrm>
            <a:off x="3506771" y="490193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0207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88D1-7872-DF48-BA19-BE602C4D7165}"/>
              </a:ext>
            </a:extLst>
          </p:cNvPr>
          <p:cNvSpPr>
            <a:spLocks noGrp="1"/>
          </p:cNvSpPr>
          <p:nvPr>
            <p:ph type="title"/>
          </p:nvPr>
        </p:nvSpPr>
        <p:spPr/>
        <p:txBody>
          <a:bodyPr/>
          <a:lstStyle/>
          <a:p>
            <a:r>
              <a:rPr lang="en-US" dirty="0"/>
              <a:t>PLC – PROTOCOL RESOURCES</a:t>
            </a:r>
          </a:p>
        </p:txBody>
      </p:sp>
      <p:graphicFrame>
        <p:nvGraphicFramePr>
          <p:cNvPr id="11" name="Content Placeholder 10">
            <a:extLst>
              <a:ext uri="{FF2B5EF4-FFF2-40B4-BE49-F238E27FC236}">
                <a16:creationId xmlns:a16="http://schemas.microsoft.com/office/drawing/2014/main" id="{A7DF63F9-A1B7-1E49-822E-5E2CCAE9C115}"/>
              </a:ext>
            </a:extLst>
          </p:cNvPr>
          <p:cNvGraphicFramePr>
            <a:graphicFrameLocks noGrp="1"/>
          </p:cNvGraphicFramePr>
          <p:nvPr>
            <p:ph sz="quarter" idx="10"/>
            <p:extLst>
              <p:ext uri="{D42A27DB-BD31-4B8C-83A1-F6EECF244321}">
                <p14:modId xmlns:p14="http://schemas.microsoft.com/office/powerpoint/2010/main" val="1955633282"/>
              </p:ext>
            </p:extLst>
          </p:nvPr>
        </p:nvGraphicFramePr>
        <p:xfrm>
          <a:off x="457200" y="844004"/>
          <a:ext cx="8229600" cy="3414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248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4446-8B5B-B64A-B673-493F72FB327E}"/>
              </a:ext>
            </a:extLst>
          </p:cNvPr>
          <p:cNvSpPr>
            <a:spLocks noGrp="1"/>
          </p:cNvSpPr>
          <p:nvPr>
            <p:ph type="title"/>
          </p:nvPr>
        </p:nvSpPr>
        <p:spPr/>
        <p:txBody>
          <a:bodyPr/>
          <a:lstStyle/>
          <a:p>
            <a:r>
              <a:rPr lang="en-US" dirty="0"/>
              <a:t>PLC – DEVICE CONFIGURATION</a:t>
            </a:r>
          </a:p>
        </p:txBody>
      </p:sp>
      <p:graphicFrame>
        <p:nvGraphicFramePr>
          <p:cNvPr id="3" name="Diagram 2">
            <a:extLst>
              <a:ext uri="{FF2B5EF4-FFF2-40B4-BE49-F238E27FC236}">
                <a16:creationId xmlns:a16="http://schemas.microsoft.com/office/drawing/2014/main" id="{3642AD9E-DF56-3B4C-AC1F-30CC3C2EB264}"/>
              </a:ext>
            </a:extLst>
          </p:cNvPr>
          <p:cNvGraphicFramePr>
            <a:graphicFrameLocks noChangeAspect="1"/>
          </p:cNvGraphicFramePr>
          <p:nvPr>
            <p:extLst>
              <p:ext uri="{D42A27DB-BD31-4B8C-83A1-F6EECF244321}">
                <p14:modId xmlns:p14="http://schemas.microsoft.com/office/powerpoint/2010/main" val="1090044460"/>
              </p:ext>
            </p:extLst>
          </p:nvPr>
        </p:nvGraphicFramePr>
        <p:xfrm>
          <a:off x="457201" y="929772"/>
          <a:ext cx="8229600" cy="3461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09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8C0EE-F343-B948-9CCE-DBC6D6DDA436}"/>
              </a:ext>
            </a:extLst>
          </p:cNvPr>
          <p:cNvSpPr>
            <a:spLocks noGrp="1"/>
          </p:cNvSpPr>
          <p:nvPr>
            <p:ph type="ctrTitle"/>
          </p:nvPr>
        </p:nvSpPr>
        <p:spPr/>
        <p:txBody>
          <a:bodyPr/>
          <a:lstStyle/>
          <a:p>
            <a:r>
              <a:rPr lang="en-US" dirty="0"/>
              <a:t>ENABLING SNMP</a:t>
            </a:r>
          </a:p>
        </p:txBody>
      </p:sp>
    </p:spTree>
    <p:extLst>
      <p:ext uri="{BB962C8B-B14F-4D97-AF65-F5344CB8AC3E}">
        <p14:creationId xmlns:p14="http://schemas.microsoft.com/office/powerpoint/2010/main" val="211610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6880-515A-064D-B07A-F5A596E59678}"/>
              </a:ext>
            </a:extLst>
          </p:cNvPr>
          <p:cNvSpPr>
            <a:spLocks noGrp="1"/>
          </p:cNvSpPr>
          <p:nvPr>
            <p:ph type="title"/>
          </p:nvPr>
        </p:nvSpPr>
        <p:spPr>
          <a:xfrm>
            <a:off x="0" y="-74080"/>
            <a:ext cx="9144000" cy="857250"/>
          </a:xfrm>
        </p:spPr>
        <p:txBody>
          <a:bodyPr/>
          <a:lstStyle/>
          <a:p>
            <a:r>
              <a:rPr lang="en-US" dirty="0"/>
              <a:t>ENABLING SNMP – REASONS &amp; REQUIREMENTS</a:t>
            </a:r>
          </a:p>
        </p:txBody>
      </p:sp>
      <p:graphicFrame>
        <p:nvGraphicFramePr>
          <p:cNvPr id="4" name="Content Placeholder 3">
            <a:extLst>
              <a:ext uri="{FF2B5EF4-FFF2-40B4-BE49-F238E27FC236}">
                <a16:creationId xmlns:a16="http://schemas.microsoft.com/office/drawing/2014/main" id="{F3E4A082-BF6B-CA40-BE87-A2BCDFCF5DC5}"/>
              </a:ext>
            </a:extLst>
          </p:cNvPr>
          <p:cNvGraphicFramePr>
            <a:graphicFrameLocks noGrp="1"/>
          </p:cNvGraphicFramePr>
          <p:nvPr>
            <p:ph sz="quarter" idx="10"/>
            <p:extLst>
              <p:ext uri="{D42A27DB-BD31-4B8C-83A1-F6EECF244321}">
                <p14:modId xmlns:p14="http://schemas.microsoft.com/office/powerpoint/2010/main" val="2170604073"/>
              </p:ext>
            </p:extLst>
          </p:nvPr>
        </p:nvGraphicFramePr>
        <p:xfrm>
          <a:off x="457200" y="909704"/>
          <a:ext cx="8229600" cy="3524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8987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FE03-69F8-7541-84E6-AB0A4F57E52E}"/>
              </a:ext>
            </a:extLst>
          </p:cNvPr>
          <p:cNvSpPr>
            <a:spLocks noGrp="1"/>
          </p:cNvSpPr>
          <p:nvPr>
            <p:ph type="title"/>
          </p:nvPr>
        </p:nvSpPr>
        <p:spPr>
          <a:xfrm>
            <a:off x="457200" y="-74080"/>
            <a:ext cx="8229600" cy="857250"/>
          </a:xfrm>
        </p:spPr>
        <p:txBody>
          <a:bodyPr/>
          <a:lstStyle/>
          <a:p>
            <a:r>
              <a:rPr lang="en-US" dirty="0"/>
              <a:t>ENABLING SNMP - RSLOGIX</a:t>
            </a:r>
          </a:p>
        </p:txBody>
      </p:sp>
      <p:graphicFrame>
        <p:nvGraphicFramePr>
          <p:cNvPr id="11" name="Diagram 10">
            <a:extLst>
              <a:ext uri="{FF2B5EF4-FFF2-40B4-BE49-F238E27FC236}">
                <a16:creationId xmlns:a16="http://schemas.microsoft.com/office/drawing/2014/main" id="{AFCC6CE6-D970-EE49-99C3-A9570860AD05}"/>
              </a:ext>
            </a:extLst>
          </p:cNvPr>
          <p:cNvGraphicFramePr/>
          <p:nvPr>
            <p:extLst>
              <p:ext uri="{D42A27DB-BD31-4B8C-83A1-F6EECF244321}">
                <p14:modId xmlns:p14="http://schemas.microsoft.com/office/powerpoint/2010/main" val="4038071612"/>
              </p:ext>
            </p:extLst>
          </p:nvPr>
        </p:nvGraphicFramePr>
        <p:xfrm>
          <a:off x="457200" y="1019816"/>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49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EF18-0E94-334C-8AAA-AE37A3674943}"/>
              </a:ext>
            </a:extLst>
          </p:cNvPr>
          <p:cNvSpPr>
            <a:spLocks noGrp="1"/>
          </p:cNvSpPr>
          <p:nvPr>
            <p:ph type="title"/>
          </p:nvPr>
        </p:nvSpPr>
        <p:spPr/>
        <p:txBody>
          <a:bodyPr/>
          <a:lstStyle/>
          <a:p>
            <a:r>
              <a:rPr lang="en-US" dirty="0"/>
              <a:t>ENABLING SNMP - RSLOGIX</a:t>
            </a:r>
          </a:p>
        </p:txBody>
      </p:sp>
      <p:sp>
        <p:nvSpPr>
          <p:cNvPr id="3" name="Rounded Rectangle 2">
            <a:extLst>
              <a:ext uri="{FF2B5EF4-FFF2-40B4-BE49-F238E27FC236}">
                <a16:creationId xmlns:a16="http://schemas.microsoft.com/office/drawing/2014/main" id="{CB456DA0-099C-1C46-AD4E-DF038E53BA14}"/>
              </a:ext>
            </a:extLst>
          </p:cNvPr>
          <p:cNvSpPr/>
          <p:nvPr/>
        </p:nvSpPr>
        <p:spPr>
          <a:xfrm>
            <a:off x="1274523" y="883378"/>
            <a:ext cx="6594953" cy="367609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36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EE020-A3AB-8240-8B4E-28AD930D8D15}"/>
              </a:ext>
            </a:extLst>
          </p:cNvPr>
          <p:cNvSpPr>
            <a:spLocks noGrp="1"/>
          </p:cNvSpPr>
          <p:nvPr>
            <p:ph type="title"/>
          </p:nvPr>
        </p:nvSpPr>
        <p:spPr/>
        <p:txBody>
          <a:bodyPr/>
          <a:lstStyle/>
          <a:p>
            <a:r>
              <a:rPr lang="en-US" dirty="0"/>
              <a:t>ENABLING SNMP – GET CURRENT CONFIG</a:t>
            </a:r>
          </a:p>
        </p:txBody>
      </p:sp>
      <p:graphicFrame>
        <p:nvGraphicFramePr>
          <p:cNvPr id="9" name="Content Placeholder 8">
            <a:extLst>
              <a:ext uri="{FF2B5EF4-FFF2-40B4-BE49-F238E27FC236}">
                <a16:creationId xmlns:a16="http://schemas.microsoft.com/office/drawing/2014/main" id="{7CF13DC9-FF08-CA4A-8DD2-4FA230875BD8}"/>
              </a:ext>
            </a:extLst>
          </p:cNvPr>
          <p:cNvGraphicFramePr>
            <a:graphicFrameLocks noGrp="1"/>
          </p:cNvGraphicFramePr>
          <p:nvPr>
            <p:ph sz="quarter" idx="10"/>
            <p:extLst>
              <p:ext uri="{D42A27DB-BD31-4B8C-83A1-F6EECF244321}">
                <p14:modId xmlns:p14="http://schemas.microsoft.com/office/powerpoint/2010/main" val="2142674933"/>
              </p:ext>
            </p:extLst>
          </p:nvPr>
        </p:nvGraphicFramePr>
        <p:xfrm>
          <a:off x="355001" y="1941533"/>
          <a:ext cx="8444753" cy="2630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a:extLst>
              <a:ext uri="{FF2B5EF4-FFF2-40B4-BE49-F238E27FC236}">
                <a16:creationId xmlns:a16="http://schemas.microsoft.com/office/drawing/2014/main" id="{6C217F8F-12D4-C944-828E-9ECCAC631CE9}"/>
              </a:ext>
            </a:extLst>
          </p:cNvPr>
          <p:cNvGraphicFramePr>
            <a:graphicFrameLocks/>
          </p:cNvGraphicFramePr>
          <p:nvPr>
            <p:extLst>
              <p:ext uri="{D42A27DB-BD31-4B8C-83A1-F6EECF244321}">
                <p14:modId xmlns:p14="http://schemas.microsoft.com/office/powerpoint/2010/main" val="1293484160"/>
              </p:ext>
            </p:extLst>
          </p:nvPr>
        </p:nvGraphicFramePr>
        <p:xfrm>
          <a:off x="457200" y="799749"/>
          <a:ext cx="8229600" cy="15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701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2BE6-C3A3-DE44-B620-B8A57414C952}"/>
              </a:ext>
            </a:extLst>
          </p:cNvPr>
          <p:cNvSpPr>
            <a:spLocks noGrp="1"/>
          </p:cNvSpPr>
          <p:nvPr>
            <p:ph type="title"/>
          </p:nvPr>
        </p:nvSpPr>
        <p:spPr/>
        <p:txBody>
          <a:bodyPr/>
          <a:lstStyle/>
          <a:p>
            <a:r>
              <a:rPr lang="en-US" dirty="0"/>
              <a:t>ENABLING SNMP – GET CURRENT CONFIG</a:t>
            </a:r>
          </a:p>
        </p:txBody>
      </p:sp>
      <p:sp>
        <p:nvSpPr>
          <p:cNvPr id="15" name="Content Placeholder 14">
            <a:extLst>
              <a:ext uri="{FF2B5EF4-FFF2-40B4-BE49-F238E27FC236}">
                <a16:creationId xmlns:a16="http://schemas.microsoft.com/office/drawing/2014/main" id="{BA8C40FC-5495-2144-A06D-0010BCFA31AC}"/>
              </a:ext>
            </a:extLst>
          </p:cNvPr>
          <p:cNvSpPr>
            <a:spLocks noGrp="1"/>
          </p:cNvSpPr>
          <p:nvPr>
            <p:ph sz="quarter" idx="10"/>
          </p:nvPr>
        </p:nvSpPr>
        <p:spPr>
          <a:xfrm>
            <a:off x="394570" y="856188"/>
            <a:ext cx="4023360" cy="3644714"/>
          </a:xfrm>
          <a:prstGeom prst="roundRect">
            <a:avLst/>
          </a:prstGeom>
          <a:blipFill dpi="0" rotWithShape="1">
            <a:blip r:embed="rId3">
              <a:extLst>
                <a:ext uri="{28A0092B-C50C-407E-A947-70E740481C1C}">
                  <a14:useLocalDpi xmlns:a14="http://schemas.microsoft.com/office/drawing/2010/main" val="0"/>
                </a:ext>
              </a:extLst>
            </a:blip>
            <a:srcRect/>
            <a:stretch>
              <a:fillRect l="202" t="-177" r="-31488" b="-177"/>
            </a:stretch>
          </a:blip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Content Placeholder 16">
            <a:extLst>
              <a:ext uri="{FF2B5EF4-FFF2-40B4-BE49-F238E27FC236}">
                <a16:creationId xmlns:a16="http://schemas.microsoft.com/office/drawing/2014/main" id="{B1B61099-8C19-A441-A23A-CED83ADE7E57}"/>
              </a:ext>
            </a:extLst>
          </p:cNvPr>
          <p:cNvSpPr>
            <a:spLocks noGrp="1"/>
          </p:cNvSpPr>
          <p:nvPr>
            <p:ph sz="quarter" idx="11"/>
          </p:nvPr>
        </p:nvSpPr>
        <p:spPr>
          <a:xfrm>
            <a:off x="4747364" y="856188"/>
            <a:ext cx="4041648" cy="3634618"/>
          </a:xfrm>
          <a:prstGeom prst="roundRect">
            <a:avLst/>
          </a:prstGeom>
          <a:blipFill dpi="0" rotWithShape="1">
            <a:blip r:embed="rId4">
              <a:extLst>
                <a:ext uri="{28A0092B-C50C-407E-A947-70E740481C1C}">
                  <a14:useLocalDpi xmlns:a14="http://schemas.microsoft.com/office/drawing/2010/main" val="0"/>
                </a:ext>
              </a:extLst>
            </a:blip>
            <a:srcRect/>
            <a:stretch>
              <a:fillRect l="-905" r="-23529"/>
            </a:stretch>
          </a:blipFill>
          <a:ln w="19050">
            <a:solidFill>
              <a:schemeClr val="accent3"/>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11252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8C9E-348D-5642-B6FD-DA3F814C7B1D}"/>
              </a:ext>
            </a:extLst>
          </p:cNvPr>
          <p:cNvSpPr>
            <a:spLocks noGrp="1"/>
          </p:cNvSpPr>
          <p:nvPr>
            <p:ph type="title"/>
          </p:nvPr>
        </p:nvSpPr>
        <p:spPr/>
        <p:txBody>
          <a:bodyPr/>
          <a:lstStyle/>
          <a:p>
            <a:r>
              <a:rPr lang="en-US" dirty="0"/>
              <a:t>ENABLING SNMP – PROTOCOL BITFIELD</a:t>
            </a:r>
          </a:p>
        </p:txBody>
      </p:sp>
      <p:graphicFrame>
        <p:nvGraphicFramePr>
          <p:cNvPr id="5" name="Content Placeholder 4">
            <a:extLst>
              <a:ext uri="{FF2B5EF4-FFF2-40B4-BE49-F238E27FC236}">
                <a16:creationId xmlns:a16="http://schemas.microsoft.com/office/drawing/2014/main" id="{8DE72405-1342-9143-A318-C13761948941}"/>
              </a:ext>
            </a:extLst>
          </p:cNvPr>
          <p:cNvGraphicFramePr>
            <a:graphicFrameLocks noGrp="1"/>
          </p:cNvGraphicFramePr>
          <p:nvPr>
            <p:ph sz="quarter" idx="10"/>
            <p:extLst>
              <p:ext uri="{D42A27DB-BD31-4B8C-83A1-F6EECF244321}">
                <p14:modId xmlns:p14="http://schemas.microsoft.com/office/powerpoint/2010/main" val="3332756335"/>
              </p:ext>
            </p:extLst>
          </p:nvPr>
        </p:nvGraphicFramePr>
        <p:xfrm>
          <a:off x="457184" y="3897657"/>
          <a:ext cx="8229600" cy="649224"/>
        </p:xfrm>
        <a:graphic>
          <a:graphicData uri="http://schemas.openxmlformats.org/drawingml/2006/table">
            <a:tbl>
              <a:tblPr firstRow="1">
                <a:tableStyleId>{08FB837D-C827-4EFA-A057-4D05807E0F7C}</a:tableStyleId>
              </a:tblPr>
              <a:tblGrid>
                <a:gridCol w="1028700">
                  <a:extLst>
                    <a:ext uri="{9D8B030D-6E8A-4147-A177-3AD203B41FA5}">
                      <a16:colId xmlns:a16="http://schemas.microsoft.com/office/drawing/2014/main" val="3671909501"/>
                    </a:ext>
                  </a:extLst>
                </a:gridCol>
                <a:gridCol w="1028700">
                  <a:extLst>
                    <a:ext uri="{9D8B030D-6E8A-4147-A177-3AD203B41FA5}">
                      <a16:colId xmlns:a16="http://schemas.microsoft.com/office/drawing/2014/main" val="3616808057"/>
                    </a:ext>
                  </a:extLst>
                </a:gridCol>
                <a:gridCol w="1028700">
                  <a:extLst>
                    <a:ext uri="{9D8B030D-6E8A-4147-A177-3AD203B41FA5}">
                      <a16:colId xmlns:a16="http://schemas.microsoft.com/office/drawing/2014/main" val="390327851"/>
                    </a:ext>
                  </a:extLst>
                </a:gridCol>
                <a:gridCol w="1028700">
                  <a:extLst>
                    <a:ext uri="{9D8B030D-6E8A-4147-A177-3AD203B41FA5}">
                      <a16:colId xmlns:a16="http://schemas.microsoft.com/office/drawing/2014/main" val="3559407060"/>
                    </a:ext>
                  </a:extLst>
                </a:gridCol>
                <a:gridCol w="1028700">
                  <a:extLst>
                    <a:ext uri="{9D8B030D-6E8A-4147-A177-3AD203B41FA5}">
                      <a16:colId xmlns:a16="http://schemas.microsoft.com/office/drawing/2014/main" val="1091136115"/>
                    </a:ext>
                  </a:extLst>
                </a:gridCol>
                <a:gridCol w="1028700">
                  <a:extLst>
                    <a:ext uri="{9D8B030D-6E8A-4147-A177-3AD203B41FA5}">
                      <a16:colId xmlns:a16="http://schemas.microsoft.com/office/drawing/2014/main" val="524664163"/>
                    </a:ext>
                  </a:extLst>
                </a:gridCol>
                <a:gridCol w="1028700">
                  <a:extLst>
                    <a:ext uri="{9D8B030D-6E8A-4147-A177-3AD203B41FA5}">
                      <a16:colId xmlns:a16="http://schemas.microsoft.com/office/drawing/2014/main" val="660074722"/>
                    </a:ext>
                  </a:extLst>
                </a:gridCol>
                <a:gridCol w="1028700">
                  <a:extLst>
                    <a:ext uri="{9D8B030D-6E8A-4147-A177-3AD203B41FA5}">
                      <a16:colId xmlns:a16="http://schemas.microsoft.com/office/drawing/2014/main" val="1995391696"/>
                    </a:ext>
                  </a:extLst>
                </a:gridCol>
              </a:tblGrid>
              <a:tr h="365760">
                <a:tc>
                  <a:txBody>
                    <a:bodyPr/>
                    <a:lstStyle/>
                    <a:p>
                      <a:pPr algn="ctr"/>
                      <a:r>
                        <a:rPr lang="en-US" b="0" dirty="0">
                          <a:solidFill>
                            <a:schemeClr val="bg2"/>
                          </a:solidFill>
                        </a:rPr>
                        <a:t>Bit 7</a:t>
                      </a:r>
                    </a:p>
                  </a:txBody>
                  <a:tcPr anchor="ctr">
                    <a:solidFill>
                      <a:srgbClr val="254257">
                        <a:alpha val="40000"/>
                      </a:srgbClr>
                    </a:solidFill>
                  </a:tcPr>
                </a:tc>
                <a:tc>
                  <a:txBody>
                    <a:bodyPr/>
                    <a:lstStyle/>
                    <a:p>
                      <a:pPr algn="ctr"/>
                      <a:r>
                        <a:rPr lang="en-US" b="0" dirty="0">
                          <a:solidFill>
                            <a:schemeClr val="bg2"/>
                          </a:solidFill>
                        </a:rPr>
                        <a:t>Bit 6</a:t>
                      </a:r>
                    </a:p>
                  </a:txBody>
                  <a:tcPr anchor="ctr">
                    <a:solidFill>
                      <a:srgbClr val="254257">
                        <a:alpha val="40000"/>
                      </a:srgbClr>
                    </a:solidFill>
                  </a:tcPr>
                </a:tc>
                <a:tc>
                  <a:txBody>
                    <a:bodyPr/>
                    <a:lstStyle/>
                    <a:p>
                      <a:pPr algn="ctr"/>
                      <a:r>
                        <a:rPr lang="en-US" b="0" dirty="0">
                          <a:solidFill>
                            <a:schemeClr val="bg2"/>
                          </a:solidFill>
                        </a:rPr>
                        <a:t>Bit 5</a:t>
                      </a:r>
                    </a:p>
                  </a:txBody>
                  <a:tcPr anchor="ctr">
                    <a:solidFill>
                      <a:srgbClr val="254257">
                        <a:alpha val="40000"/>
                      </a:srgbClr>
                    </a:solidFill>
                  </a:tcPr>
                </a:tc>
                <a:tc>
                  <a:txBody>
                    <a:bodyPr/>
                    <a:lstStyle/>
                    <a:p>
                      <a:pPr algn="ctr"/>
                      <a:r>
                        <a:rPr lang="en-US" b="0" dirty="0">
                          <a:solidFill>
                            <a:schemeClr val="bg2"/>
                          </a:solidFill>
                        </a:rPr>
                        <a:t>Bit 4</a:t>
                      </a:r>
                    </a:p>
                  </a:txBody>
                  <a:tcPr anchor="ctr">
                    <a:solidFill>
                      <a:srgbClr val="254257">
                        <a:alpha val="40000"/>
                      </a:srgbClr>
                    </a:solidFill>
                  </a:tcPr>
                </a:tc>
                <a:tc>
                  <a:txBody>
                    <a:bodyPr/>
                    <a:lstStyle/>
                    <a:p>
                      <a:pPr algn="ctr"/>
                      <a:r>
                        <a:rPr lang="en-US" b="0" dirty="0">
                          <a:solidFill>
                            <a:schemeClr val="bg2"/>
                          </a:solidFill>
                        </a:rPr>
                        <a:t>Bit 3</a:t>
                      </a:r>
                    </a:p>
                  </a:txBody>
                  <a:tcPr anchor="ctr">
                    <a:solidFill>
                      <a:srgbClr val="254257">
                        <a:alpha val="40000"/>
                      </a:srgbClr>
                    </a:solidFill>
                  </a:tcPr>
                </a:tc>
                <a:tc>
                  <a:txBody>
                    <a:bodyPr/>
                    <a:lstStyle/>
                    <a:p>
                      <a:pPr algn="ctr"/>
                      <a:r>
                        <a:rPr lang="en-US" b="0" dirty="0">
                          <a:solidFill>
                            <a:schemeClr val="bg2"/>
                          </a:solidFill>
                        </a:rPr>
                        <a:t>Bit 2</a:t>
                      </a:r>
                    </a:p>
                  </a:txBody>
                  <a:tcPr anchor="ctr">
                    <a:solidFill>
                      <a:srgbClr val="254257">
                        <a:alpha val="40000"/>
                      </a:srgbClr>
                    </a:solidFill>
                  </a:tcPr>
                </a:tc>
                <a:tc>
                  <a:txBody>
                    <a:bodyPr/>
                    <a:lstStyle/>
                    <a:p>
                      <a:pPr algn="ctr"/>
                      <a:r>
                        <a:rPr lang="en-US" b="0" dirty="0">
                          <a:solidFill>
                            <a:schemeClr val="bg2"/>
                          </a:solidFill>
                        </a:rPr>
                        <a:t>Bit 1</a:t>
                      </a:r>
                    </a:p>
                  </a:txBody>
                  <a:tcPr anchor="ctr">
                    <a:solidFill>
                      <a:srgbClr val="254257">
                        <a:alpha val="40000"/>
                      </a:srgbClr>
                    </a:solidFill>
                  </a:tcPr>
                </a:tc>
                <a:tc>
                  <a:txBody>
                    <a:bodyPr/>
                    <a:lstStyle/>
                    <a:p>
                      <a:pPr algn="ctr"/>
                      <a:r>
                        <a:rPr lang="en-US" b="0" dirty="0">
                          <a:solidFill>
                            <a:schemeClr val="bg2"/>
                          </a:solidFill>
                        </a:rPr>
                        <a:t>Bit 0</a:t>
                      </a:r>
                    </a:p>
                  </a:txBody>
                  <a:tcPr anchor="ctr">
                    <a:solidFill>
                      <a:srgbClr val="254257">
                        <a:alpha val="40000"/>
                      </a:srgbClr>
                    </a:solidFill>
                  </a:tcPr>
                </a:tc>
                <a:extLst>
                  <a:ext uri="{0D108BD9-81ED-4DB2-BD59-A6C34878D82A}">
                    <a16:rowId xmlns:a16="http://schemas.microsoft.com/office/drawing/2014/main" val="1020001306"/>
                  </a:ext>
                </a:extLst>
              </a:tr>
              <a:tr h="283464">
                <a:tc>
                  <a:txBody>
                    <a:bodyPr/>
                    <a:lstStyle/>
                    <a:p>
                      <a:pPr algn="ctr"/>
                      <a:r>
                        <a:rPr lang="en-US" sz="1000" dirty="0">
                          <a:solidFill>
                            <a:schemeClr val="bg2"/>
                          </a:solidFill>
                        </a:rPr>
                        <a:t>ENIP</a:t>
                      </a:r>
                    </a:p>
                  </a:txBody>
                  <a:tcPr anchor="ctr">
                    <a:solidFill>
                      <a:srgbClr val="DDE5EE"/>
                    </a:solidFill>
                  </a:tcPr>
                </a:tc>
                <a:tc>
                  <a:txBody>
                    <a:bodyPr/>
                    <a:lstStyle/>
                    <a:p>
                      <a:pPr algn="ctr"/>
                      <a:r>
                        <a:rPr lang="en-US" sz="1000" dirty="0">
                          <a:solidFill>
                            <a:schemeClr val="bg2"/>
                          </a:solidFill>
                        </a:rPr>
                        <a:t>?</a:t>
                      </a:r>
                    </a:p>
                  </a:txBody>
                  <a:tcPr anchor="ctr">
                    <a:solidFill>
                      <a:srgbClr val="DDE5EE"/>
                    </a:solidFill>
                  </a:tcPr>
                </a:tc>
                <a:tc>
                  <a:txBody>
                    <a:bodyPr/>
                    <a:lstStyle/>
                    <a:p>
                      <a:pPr algn="ctr"/>
                      <a:r>
                        <a:rPr lang="en-US" sz="1000" dirty="0">
                          <a:solidFill>
                            <a:schemeClr val="bg2"/>
                          </a:solidFill>
                        </a:rPr>
                        <a:t>ModbusTCP</a:t>
                      </a:r>
                    </a:p>
                  </a:txBody>
                  <a:tcPr anchor="ctr">
                    <a:solidFill>
                      <a:srgbClr val="DDE5EE"/>
                    </a:solidFill>
                  </a:tcPr>
                </a:tc>
                <a:tc>
                  <a:txBody>
                    <a:bodyPr/>
                    <a:lstStyle/>
                    <a:p>
                      <a:pPr algn="ctr"/>
                      <a:r>
                        <a:rPr lang="en-US" sz="1000" dirty="0">
                          <a:solidFill>
                            <a:schemeClr val="bg2"/>
                          </a:solidFill>
                        </a:rPr>
                        <a:t>DNP3</a:t>
                      </a:r>
                    </a:p>
                  </a:txBody>
                  <a:tcPr anchor="ctr">
                    <a:solidFill>
                      <a:srgbClr val="DDE5EE"/>
                    </a:solidFill>
                  </a:tcPr>
                </a:tc>
                <a:tc>
                  <a:txBody>
                    <a:bodyPr/>
                    <a:lstStyle/>
                    <a:p>
                      <a:pPr algn="ctr"/>
                      <a:r>
                        <a:rPr lang="en-US" sz="1000" dirty="0">
                          <a:solidFill>
                            <a:schemeClr val="bg2"/>
                          </a:solidFill>
                        </a:rPr>
                        <a:t>?</a:t>
                      </a:r>
                    </a:p>
                  </a:txBody>
                  <a:tcPr anchor="ctr">
                    <a:solidFill>
                      <a:srgbClr val="DDE5EE"/>
                    </a:solidFill>
                  </a:tcPr>
                </a:tc>
                <a:tc>
                  <a:txBody>
                    <a:bodyPr/>
                    <a:lstStyle/>
                    <a:p>
                      <a:pPr algn="ctr"/>
                      <a:r>
                        <a:rPr lang="en-US" sz="1000" dirty="0">
                          <a:solidFill>
                            <a:schemeClr val="bg2"/>
                          </a:solidFill>
                        </a:rPr>
                        <a:t>SMTP</a:t>
                      </a:r>
                    </a:p>
                  </a:txBody>
                  <a:tcPr anchor="ctr">
                    <a:solidFill>
                      <a:srgbClr val="DDE5EE"/>
                    </a:solidFill>
                  </a:tcPr>
                </a:tc>
                <a:tc>
                  <a:txBody>
                    <a:bodyPr/>
                    <a:lstStyle/>
                    <a:p>
                      <a:pPr algn="ctr"/>
                      <a:r>
                        <a:rPr lang="en-US" sz="1000" b="1" dirty="0">
                          <a:solidFill>
                            <a:schemeClr val="bg2"/>
                          </a:solidFill>
                        </a:rPr>
                        <a:t>SNMP</a:t>
                      </a:r>
                    </a:p>
                  </a:txBody>
                  <a:tcPr anchor="ctr">
                    <a:solidFill>
                      <a:schemeClr val="accent3"/>
                    </a:solidFill>
                  </a:tcPr>
                </a:tc>
                <a:tc>
                  <a:txBody>
                    <a:bodyPr/>
                    <a:lstStyle/>
                    <a:p>
                      <a:pPr algn="ctr"/>
                      <a:r>
                        <a:rPr lang="en-US" sz="1000" dirty="0">
                          <a:solidFill>
                            <a:schemeClr val="bg2"/>
                          </a:solidFill>
                        </a:rPr>
                        <a:t>HTTP</a:t>
                      </a:r>
                    </a:p>
                  </a:txBody>
                  <a:tcPr anchor="ctr">
                    <a:solidFill>
                      <a:srgbClr val="DDE5EE"/>
                    </a:solidFill>
                  </a:tcPr>
                </a:tc>
                <a:extLst>
                  <a:ext uri="{0D108BD9-81ED-4DB2-BD59-A6C34878D82A}">
                    <a16:rowId xmlns:a16="http://schemas.microsoft.com/office/drawing/2014/main" val="3255964209"/>
                  </a:ext>
                </a:extLst>
              </a:tr>
            </a:tbl>
          </a:graphicData>
        </a:graphic>
      </p:graphicFrame>
      <p:graphicFrame>
        <p:nvGraphicFramePr>
          <p:cNvPr id="6" name="Table 5">
            <a:extLst>
              <a:ext uri="{FF2B5EF4-FFF2-40B4-BE49-F238E27FC236}">
                <a16:creationId xmlns:a16="http://schemas.microsoft.com/office/drawing/2014/main" id="{B48767DC-738A-504D-AD8E-B889AFEA8ABD}"/>
              </a:ext>
            </a:extLst>
          </p:cNvPr>
          <p:cNvGraphicFramePr>
            <a:graphicFrameLocks noGrp="1"/>
          </p:cNvGraphicFramePr>
          <p:nvPr>
            <p:extLst>
              <p:ext uri="{D42A27DB-BD31-4B8C-83A1-F6EECF244321}">
                <p14:modId xmlns:p14="http://schemas.microsoft.com/office/powerpoint/2010/main" val="758033393"/>
              </p:ext>
            </p:extLst>
          </p:nvPr>
        </p:nvGraphicFramePr>
        <p:xfrm>
          <a:off x="457184" y="2335061"/>
          <a:ext cx="8229584" cy="1470390"/>
        </p:xfrm>
        <a:graphic>
          <a:graphicData uri="http://schemas.openxmlformats.org/drawingml/2006/table">
            <a:tbl>
              <a:tblPr firstRow="1">
                <a:tableStyleId>{08FB837D-C827-4EFA-A057-4D05807E0F7C}</a:tableStyleId>
              </a:tblPr>
              <a:tblGrid>
                <a:gridCol w="514349">
                  <a:extLst>
                    <a:ext uri="{9D8B030D-6E8A-4147-A177-3AD203B41FA5}">
                      <a16:colId xmlns:a16="http://schemas.microsoft.com/office/drawing/2014/main" val="1095868179"/>
                    </a:ext>
                  </a:extLst>
                </a:gridCol>
                <a:gridCol w="514349">
                  <a:extLst>
                    <a:ext uri="{9D8B030D-6E8A-4147-A177-3AD203B41FA5}">
                      <a16:colId xmlns:a16="http://schemas.microsoft.com/office/drawing/2014/main" val="302166674"/>
                    </a:ext>
                  </a:extLst>
                </a:gridCol>
                <a:gridCol w="514349">
                  <a:extLst>
                    <a:ext uri="{9D8B030D-6E8A-4147-A177-3AD203B41FA5}">
                      <a16:colId xmlns:a16="http://schemas.microsoft.com/office/drawing/2014/main" val="3213723215"/>
                    </a:ext>
                  </a:extLst>
                </a:gridCol>
                <a:gridCol w="514349">
                  <a:extLst>
                    <a:ext uri="{9D8B030D-6E8A-4147-A177-3AD203B41FA5}">
                      <a16:colId xmlns:a16="http://schemas.microsoft.com/office/drawing/2014/main" val="3100409238"/>
                    </a:ext>
                  </a:extLst>
                </a:gridCol>
                <a:gridCol w="514349">
                  <a:extLst>
                    <a:ext uri="{9D8B030D-6E8A-4147-A177-3AD203B41FA5}">
                      <a16:colId xmlns:a16="http://schemas.microsoft.com/office/drawing/2014/main" val="327938855"/>
                    </a:ext>
                  </a:extLst>
                </a:gridCol>
                <a:gridCol w="514349">
                  <a:extLst>
                    <a:ext uri="{9D8B030D-6E8A-4147-A177-3AD203B41FA5}">
                      <a16:colId xmlns:a16="http://schemas.microsoft.com/office/drawing/2014/main" val="3394025868"/>
                    </a:ext>
                  </a:extLst>
                </a:gridCol>
                <a:gridCol w="514349">
                  <a:extLst>
                    <a:ext uri="{9D8B030D-6E8A-4147-A177-3AD203B41FA5}">
                      <a16:colId xmlns:a16="http://schemas.microsoft.com/office/drawing/2014/main" val="1148405561"/>
                    </a:ext>
                  </a:extLst>
                </a:gridCol>
                <a:gridCol w="514349">
                  <a:extLst>
                    <a:ext uri="{9D8B030D-6E8A-4147-A177-3AD203B41FA5}">
                      <a16:colId xmlns:a16="http://schemas.microsoft.com/office/drawing/2014/main" val="2302149277"/>
                    </a:ext>
                  </a:extLst>
                </a:gridCol>
                <a:gridCol w="514349">
                  <a:extLst>
                    <a:ext uri="{9D8B030D-6E8A-4147-A177-3AD203B41FA5}">
                      <a16:colId xmlns:a16="http://schemas.microsoft.com/office/drawing/2014/main" val="1549403837"/>
                    </a:ext>
                  </a:extLst>
                </a:gridCol>
                <a:gridCol w="514349">
                  <a:extLst>
                    <a:ext uri="{9D8B030D-6E8A-4147-A177-3AD203B41FA5}">
                      <a16:colId xmlns:a16="http://schemas.microsoft.com/office/drawing/2014/main" val="3325432215"/>
                    </a:ext>
                  </a:extLst>
                </a:gridCol>
                <a:gridCol w="514349">
                  <a:extLst>
                    <a:ext uri="{9D8B030D-6E8A-4147-A177-3AD203B41FA5}">
                      <a16:colId xmlns:a16="http://schemas.microsoft.com/office/drawing/2014/main" val="1605005982"/>
                    </a:ext>
                  </a:extLst>
                </a:gridCol>
                <a:gridCol w="514349">
                  <a:extLst>
                    <a:ext uri="{9D8B030D-6E8A-4147-A177-3AD203B41FA5}">
                      <a16:colId xmlns:a16="http://schemas.microsoft.com/office/drawing/2014/main" val="39147376"/>
                    </a:ext>
                  </a:extLst>
                </a:gridCol>
                <a:gridCol w="514349">
                  <a:extLst>
                    <a:ext uri="{9D8B030D-6E8A-4147-A177-3AD203B41FA5}">
                      <a16:colId xmlns:a16="http://schemas.microsoft.com/office/drawing/2014/main" val="1693379977"/>
                    </a:ext>
                  </a:extLst>
                </a:gridCol>
                <a:gridCol w="514349">
                  <a:extLst>
                    <a:ext uri="{9D8B030D-6E8A-4147-A177-3AD203B41FA5}">
                      <a16:colId xmlns:a16="http://schemas.microsoft.com/office/drawing/2014/main" val="2271354697"/>
                    </a:ext>
                  </a:extLst>
                </a:gridCol>
                <a:gridCol w="514349">
                  <a:extLst>
                    <a:ext uri="{9D8B030D-6E8A-4147-A177-3AD203B41FA5}">
                      <a16:colId xmlns:a16="http://schemas.microsoft.com/office/drawing/2014/main" val="407002879"/>
                    </a:ext>
                  </a:extLst>
                </a:gridCol>
                <a:gridCol w="514349">
                  <a:extLst>
                    <a:ext uri="{9D8B030D-6E8A-4147-A177-3AD203B41FA5}">
                      <a16:colId xmlns:a16="http://schemas.microsoft.com/office/drawing/2014/main" val="4225879806"/>
                    </a:ext>
                  </a:extLst>
                </a:gridCol>
              </a:tblGrid>
              <a:tr h="185860">
                <a:tc gridSpan="1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bg2"/>
                          </a:solidFill>
                          <a:latin typeface="+mn-lt"/>
                          <a:ea typeface="+mn-ea"/>
                          <a:cs typeface="+mn-cs"/>
                        </a:rPr>
                        <a:t>PCCC Read # 2 Response - Modified</a:t>
                      </a:r>
                    </a:p>
                  </a:txBody>
                  <a:tcPr>
                    <a:solidFill>
                      <a:srgbClr val="99A8B4"/>
                    </a:solidFill>
                  </a:tcPr>
                </a:tc>
                <a:tc hMerge="1">
                  <a:txBody>
                    <a:bodyPr/>
                    <a:lstStyle/>
                    <a:p>
                      <a:endParaRPr lang="en-US" dirty="0"/>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a:p>
                  </a:txBody>
                  <a:tcPr>
                    <a:solidFill>
                      <a:schemeClr val="accent6">
                        <a:alpha val="40000"/>
                      </a:schemeClr>
                    </a:solidFill>
                  </a:tcPr>
                </a:tc>
                <a:tc hMerge="1">
                  <a:txBody>
                    <a:bodyPr/>
                    <a:lstStyle/>
                    <a:p>
                      <a:endParaRPr lang="en-US" dirty="0"/>
                    </a:p>
                  </a:txBody>
                  <a:tcPr>
                    <a:solidFill>
                      <a:schemeClr val="accent6">
                        <a:alpha val="40000"/>
                      </a:schemeClr>
                    </a:solidFill>
                  </a:tcPr>
                </a:tc>
                <a:tc hMerge="1">
                  <a:txBody>
                    <a:bodyPr/>
                    <a:lstStyle/>
                    <a:p>
                      <a:endParaRPr lang="en-US" dirty="0"/>
                    </a:p>
                  </a:txBody>
                  <a:tcPr>
                    <a:solidFill>
                      <a:schemeClr val="accent6">
                        <a:alpha val="40000"/>
                      </a:schemeClr>
                    </a:solidFill>
                  </a:tcPr>
                </a:tc>
                <a:extLst>
                  <a:ext uri="{0D108BD9-81ED-4DB2-BD59-A6C34878D82A}">
                    <a16:rowId xmlns:a16="http://schemas.microsoft.com/office/drawing/2014/main" val="538389805"/>
                  </a:ext>
                </a:extLst>
              </a:tr>
              <a:tr h="125848">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1367360365"/>
                  </a:ext>
                </a:extLst>
              </a:tr>
              <a:tr h="125848">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2009418085"/>
                  </a:ext>
                </a:extLst>
              </a:tr>
              <a:tr h="125848">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b="1" dirty="0">
                          <a:solidFill>
                            <a:schemeClr val="bg2"/>
                          </a:solidFill>
                          <a:effectLst/>
                        </a:rPr>
                        <a:t>02</a:t>
                      </a:r>
                    </a:p>
                  </a:txBody>
                  <a:tcPr marL="53301" marR="53301" marT="37311" marB="37311" anchor="ctr">
                    <a:solidFill>
                      <a:schemeClr val="accent3"/>
                    </a:solidFill>
                  </a:tcPr>
                </a:tc>
                <a:extLst>
                  <a:ext uri="{0D108BD9-81ED-4DB2-BD59-A6C34878D82A}">
                    <a16:rowId xmlns:a16="http://schemas.microsoft.com/office/drawing/2014/main" val="1091821429"/>
                  </a:ext>
                </a:extLst>
              </a:tr>
              <a:tr h="125848">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0F</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52</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09</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7A</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04</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extLst>
                  <a:ext uri="{0D108BD9-81ED-4DB2-BD59-A6C34878D82A}">
                    <a16:rowId xmlns:a16="http://schemas.microsoft.com/office/drawing/2014/main" val="1420800788"/>
                  </a:ext>
                </a:extLst>
              </a:tr>
              <a:tr h="125848">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extLst>
                  <a:ext uri="{0D108BD9-81ED-4DB2-BD59-A6C34878D82A}">
                    <a16:rowId xmlns:a16="http://schemas.microsoft.com/office/drawing/2014/main" val="3944876179"/>
                  </a:ext>
                </a:extLst>
              </a:tr>
            </a:tbl>
          </a:graphicData>
        </a:graphic>
      </p:graphicFrame>
      <p:graphicFrame>
        <p:nvGraphicFramePr>
          <p:cNvPr id="7" name="Table 6">
            <a:extLst>
              <a:ext uri="{FF2B5EF4-FFF2-40B4-BE49-F238E27FC236}">
                <a16:creationId xmlns:a16="http://schemas.microsoft.com/office/drawing/2014/main" id="{A5DE383D-9775-8147-B6B5-3F9BFF97A7C4}"/>
              </a:ext>
            </a:extLst>
          </p:cNvPr>
          <p:cNvGraphicFramePr>
            <a:graphicFrameLocks noGrp="1"/>
          </p:cNvGraphicFramePr>
          <p:nvPr>
            <p:extLst>
              <p:ext uri="{D42A27DB-BD31-4B8C-83A1-F6EECF244321}">
                <p14:modId xmlns:p14="http://schemas.microsoft.com/office/powerpoint/2010/main" val="1507374872"/>
              </p:ext>
            </p:extLst>
          </p:nvPr>
        </p:nvGraphicFramePr>
        <p:xfrm>
          <a:off x="457184" y="794602"/>
          <a:ext cx="8229584" cy="1453572"/>
        </p:xfrm>
        <a:graphic>
          <a:graphicData uri="http://schemas.openxmlformats.org/drawingml/2006/table">
            <a:tbl>
              <a:tblPr>
                <a:tableStyleId>{08FB837D-C827-4EFA-A057-4D05807E0F7C}</a:tableStyleId>
              </a:tblPr>
              <a:tblGrid>
                <a:gridCol w="514349">
                  <a:extLst>
                    <a:ext uri="{9D8B030D-6E8A-4147-A177-3AD203B41FA5}">
                      <a16:colId xmlns:a16="http://schemas.microsoft.com/office/drawing/2014/main" val="4140751099"/>
                    </a:ext>
                  </a:extLst>
                </a:gridCol>
                <a:gridCol w="514349">
                  <a:extLst>
                    <a:ext uri="{9D8B030D-6E8A-4147-A177-3AD203B41FA5}">
                      <a16:colId xmlns:a16="http://schemas.microsoft.com/office/drawing/2014/main" val="3578036896"/>
                    </a:ext>
                  </a:extLst>
                </a:gridCol>
                <a:gridCol w="514349">
                  <a:extLst>
                    <a:ext uri="{9D8B030D-6E8A-4147-A177-3AD203B41FA5}">
                      <a16:colId xmlns:a16="http://schemas.microsoft.com/office/drawing/2014/main" val="2790863991"/>
                    </a:ext>
                  </a:extLst>
                </a:gridCol>
                <a:gridCol w="514349">
                  <a:extLst>
                    <a:ext uri="{9D8B030D-6E8A-4147-A177-3AD203B41FA5}">
                      <a16:colId xmlns:a16="http://schemas.microsoft.com/office/drawing/2014/main" val="959037227"/>
                    </a:ext>
                  </a:extLst>
                </a:gridCol>
                <a:gridCol w="514349">
                  <a:extLst>
                    <a:ext uri="{9D8B030D-6E8A-4147-A177-3AD203B41FA5}">
                      <a16:colId xmlns:a16="http://schemas.microsoft.com/office/drawing/2014/main" val="446259922"/>
                    </a:ext>
                  </a:extLst>
                </a:gridCol>
                <a:gridCol w="514349">
                  <a:extLst>
                    <a:ext uri="{9D8B030D-6E8A-4147-A177-3AD203B41FA5}">
                      <a16:colId xmlns:a16="http://schemas.microsoft.com/office/drawing/2014/main" val="2154015590"/>
                    </a:ext>
                  </a:extLst>
                </a:gridCol>
                <a:gridCol w="514349">
                  <a:extLst>
                    <a:ext uri="{9D8B030D-6E8A-4147-A177-3AD203B41FA5}">
                      <a16:colId xmlns:a16="http://schemas.microsoft.com/office/drawing/2014/main" val="4129514373"/>
                    </a:ext>
                  </a:extLst>
                </a:gridCol>
                <a:gridCol w="514349">
                  <a:extLst>
                    <a:ext uri="{9D8B030D-6E8A-4147-A177-3AD203B41FA5}">
                      <a16:colId xmlns:a16="http://schemas.microsoft.com/office/drawing/2014/main" val="3473826965"/>
                    </a:ext>
                  </a:extLst>
                </a:gridCol>
                <a:gridCol w="514349">
                  <a:extLst>
                    <a:ext uri="{9D8B030D-6E8A-4147-A177-3AD203B41FA5}">
                      <a16:colId xmlns:a16="http://schemas.microsoft.com/office/drawing/2014/main" val="1543818590"/>
                    </a:ext>
                  </a:extLst>
                </a:gridCol>
                <a:gridCol w="514349">
                  <a:extLst>
                    <a:ext uri="{9D8B030D-6E8A-4147-A177-3AD203B41FA5}">
                      <a16:colId xmlns:a16="http://schemas.microsoft.com/office/drawing/2014/main" val="155645034"/>
                    </a:ext>
                  </a:extLst>
                </a:gridCol>
                <a:gridCol w="514349">
                  <a:extLst>
                    <a:ext uri="{9D8B030D-6E8A-4147-A177-3AD203B41FA5}">
                      <a16:colId xmlns:a16="http://schemas.microsoft.com/office/drawing/2014/main" val="2261905482"/>
                    </a:ext>
                  </a:extLst>
                </a:gridCol>
                <a:gridCol w="514349">
                  <a:extLst>
                    <a:ext uri="{9D8B030D-6E8A-4147-A177-3AD203B41FA5}">
                      <a16:colId xmlns:a16="http://schemas.microsoft.com/office/drawing/2014/main" val="197249571"/>
                    </a:ext>
                  </a:extLst>
                </a:gridCol>
                <a:gridCol w="514349">
                  <a:extLst>
                    <a:ext uri="{9D8B030D-6E8A-4147-A177-3AD203B41FA5}">
                      <a16:colId xmlns:a16="http://schemas.microsoft.com/office/drawing/2014/main" val="153268471"/>
                    </a:ext>
                  </a:extLst>
                </a:gridCol>
                <a:gridCol w="514349">
                  <a:extLst>
                    <a:ext uri="{9D8B030D-6E8A-4147-A177-3AD203B41FA5}">
                      <a16:colId xmlns:a16="http://schemas.microsoft.com/office/drawing/2014/main" val="3489028070"/>
                    </a:ext>
                  </a:extLst>
                </a:gridCol>
                <a:gridCol w="514349">
                  <a:extLst>
                    <a:ext uri="{9D8B030D-6E8A-4147-A177-3AD203B41FA5}">
                      <a16:colId xmlns:a16="http://schemas.microsoft.com/office/drawing/2014/main" val="2683436042"/>
                    </a:ext>
                  </a:extLst>
                </a:gridCol>
                <a:gridCol w="514349">
                  <a:extLst>
                    <a:ext uri="{9D8B030D-6E8A-4147-A177-3AD203B41FA5}">
                      <a16:colId xmlns:a16="http://schemas.microsoft.com/office/drawing/2014/main" val="3522287104"/>
                    </a:ext>
                  </a:extLst>
                </a:gridCol>
              </a:tblGrid>
              <a:tr h="233143">
                <a:tc gridSpan="16">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600" kern="1200" dirty="0">
                          <a:solidFill>
                            <a:schemeClr val="bg2"/>
                          </a:solidFill>
                          <a:latin typeface="+mn-lt"/>
                          <a:ea typeface="+mn-ea"/>
                          <a:cs typeface="+mn-cs"/>
                        </a:rPr>
                        <a:t>PCCC Read # 2 Response - Original</a:t>
                      </a:r>
                    </a:p>
                  </a:txBody>
                  <a:tcPr marL="53301" marR="53301" marT="37311" marB="37311" anchor="ctr">
                    <a:solidFill>
                      <a:srgbClr val="254257">
                        <a:alpha val="40000"/>
                      </a:srgbClr>
                    </a:solidFill>
                  </a:tcPr>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extLst>
                  <a:ext uri="{0D108BD9-81ED-4DB2-BD59-A6C34878D82A}">
                    <a16:rowId xmlns:a16="http://schemas.microsoft.com/office/drawing/2014/main" val="2067359784"/>
                  </a:ext>
                </a:extLst>
              </a:tr>
              <a:tr h="151962">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4019879704"/>
                  </a:ext>
                </a:extLst>
              </a:tr>
              <a:tr h="151962">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191229363"/>
                  </a:ext>
                </a:extLst>
              </a:tr>
              <a:tr h="151962">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b="1" dirty="0">
                          <a:solidFill>
                            <a:schemeClr val="bg1"/>
                          </a:solidFill>
                          <a:effectLst/>
                        </a:rPr>
                        <a:t>00</a:t>
                      </a:r>
                    </a:p>
                  </a:txBody>
                  <a:tcPr marL="53301" marR="53301" marT="37311" marB="37311" anchor="ctr">
                    <a:solidFill>
                      <a:schemeClr val="accent2">
                        <a:lumMod val="75000"/>
                      </a:schemeClr>
                    </a:solidFill>
                  </a:tcPr>
                </a:tc>
                <a:extLst>
                  <a:ext uri="{0D108BD9-81ED-4DB2-BD59-A6C34878D82A}">
                    <a16:rowId xmlns:a16="http://schemas.microsoft.com/office/drawing/2014/main" val="874235362"/>
                  </a:ext>
                </a:extLst>
              </a:tr>
              <a:tr h="151962">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0F</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00</a:t>
                      </a:r>
                    </a:p>
                  </a:txBody>
                  <a:tcPr marL="53301" marR="53301" marT="37311" marB="37311" anchor="ctr">
                    <a:solidFill>
                      <a:srgbClr val="DDE5EE"/>
                    </a:solidFill>
                  </a:tcPr>
                </a:tc>
                <a:tc>
                  <a:txBody>
                    <a:bodyPr/>
                    <a:lstStyle/>
                    <a:p>
                      <a:pPr algn="ctr" fontAlgn="t"/>
                      <a:r>
                        <a:rPr lang="en-US" sz="1000" b="0" dirty="0">
                          <a:solidFill>
                            <a:sysClr val="windowText" lastClr="000000"/>
                          </a:solidFill>
                          <a:effectLst/>
                        </a:rPr>
                        <a:t>52</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09</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7A</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04</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extLst>
                  <a:ext uri="{0D108BD9-81ED-4DB2-BD59-A6C34878D82A}">
                    <a16:rowId xmlns:a16="http://schemas.microsoft.com/office/drawing/2014/main" val="722354978"/>
                  </a:ext>
                </a:extLst>
              </a:tr>
              <a:tr h="151962">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tc>
                  <a:txBody>
                    <a:bodyPr/>
                    <a:lstStyle/>
                    <a:p>
                      <a:pPr marL="0" algn="ctr" defTabSz="457200" rtl="0" eaLnBrk="1" fontAlgn="t" latinLnBrk="0" hangingPunct="1"/>
                      <a:r>
                        <a:rPr lang="en-US" sz="1000" kern="1200" dirty="0">
                          <a:solidFill>
                            <a:schemeClr val="bg2"/>
                          </a:solidFill>
                          <a:effectLst/>
                          <a:latin typeface="+mn-lt"/>
                          <a:ea typeface="+mn-ea"/>
                          <a:cs typeface="+mn-cs"/>
                        </a:rPr>
                        <a:t>00</a:t>
                      </a:r>
                    </a:p>
                  </a:txBody>
                  <a:tcPr marL="53301" marR="53301" marT="37311" marB="37311" anchor="ctr">
                    <a:solidFill>
                      <a:srgbClr val="DDE5EE"/>
                    </a:solidFill>
                  </a:tcPr>
                </a:tc>
                <a:extLst>
                  <a:ext uri="{0D108BD9-81ED-4DB2-BD59-A6C34878D82A}">
                    <a16:rowId xmlns:a16="http://schemas.microsoft.com/office/drawing/2014/main" val="4273450834"/>
                  </a:ext>
                </a:extLst>
              </a:tr>
            </a:tbl>
          </a:graphicData>
        </a:graphic>
      </p:graphicFrame>
    </p:spTree>
    <p:extLst>
      <p:ext uri="{BB962C8B-B14F-4D97-AF65-F5344CB8AC3E}">
        <p14:creationId xmlns:p14="http://schemas.microsoft.com/office/powerpoint/2010/main" val="161714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E874-0BBF-8042-BE05-9CB996C0FE79}"/>
              </a:ext>
            </a:extLst>
          </p:cNvPr>
          <p:cNvSpPr>
            <a:spLocks noGrp="1"/>
          </p:cNvSpPr>
          <p:nvPr>
            <p:ph type="title"/>
          </p:nvPr>
        </p:nvSpPr>
        <p:spPr/>
        <p:txBody>
          <a:bodyPr/>
          <a:lstStyle/>
          <a:p>
            <a:r>
              <a:rPr lang="en-US" dirty="0"/>
              <a:t>INTRODUCTION</a:t>
            </a:r>
          </a:p>
        </p:txBody>
      </p:sp>
      <p:pic>
        <p:nvPicPr>
          <p:cNvPr id="14" name="Picture 6" descr="talos_circuit_teams.eps">
            <a:extLst>
              <a:ext uri="{FF2B5EF4-FFF2-40B4-BE49-F238E27FC236}">
                <a16:creationId xmlns:a16="http://schemas.microsoft.com/office/drawing/2014/main" id="{54A3C56E-CCA0-F24A-BA2E-CA108FB82B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865186"/>
            <a:ext cx="5994400" cy="390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981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0080-07E7-6F45-845E-27E982B259EE}"/>
              </a:ext>
            </a:extLst>
          </p:cNvPr>
          <p:cNvSpPr>
            <a:spLocks noGrp="1"/>
          </p:cNvSpPr>
          <p:nvPr>
            <p:ph type="title"/>
          </p:nvPr>
        </p:nvSpPr>
        <p:spPr/>
        <p:txBody>
          <a:bodyPr/>
          <a:lstStyle/>
          <a:p>
            <a:r>
              <a:rPr lang="en-US" dirty="0"/>
              <a:t>ENABLING SNMP – CRC ERRORS</a:t>
            </a:r>
          </a:p>
        </p:txBody>
      </p:sp>
      <p:sp>
        <p:nvSpPr>
          <p:cNvPr id="6" name="Content Placeholder 5">
            <a:extLst>
              <a:ext uri="{FF2B5EF4-FFF2-40B4-BE49-F238E27FC236}">
                <a16:creationId xmlns:a16="http://schemas.microsoft.com/office/drawing/2014/main" id="{6505FE47-284D-294B-A7C4-9510C7ED4E2E}"/>
              </a:ext>
            </a:extLst>
          </p:cNvPr>
          <p:cNvSpPr>
            <a:spLocks noGrp="1"/>
          </p:cNvSpPr>
          <p:nvPr>
            <p:ph sz="quarter" idx="10"/>
          </p:nvPr>
        </p:nvSpPr>
        <p:spPr>
          <a:xfrm>
            <a:off x="554276" y="880155"/>
            <a:ext cx="8037575" cy="3679319"/>
          </a:xfrm>
          <a:prstGeom prst="roundRect">
            <a:avLst/>
          </a:prstGeom>
          <a:blipFill dpi="0" rotWithShape="1">
            <a:blip r:embed="rId2">
              <a:extLst>
                <a:ext uri="{28A0092B-C50C-407E-A947-70E740481C1C}">
                  <a14:useLocalDpi xmlns:a14="http://schemas.microsoft.com/office/drawing/2010/main" val="0"/>
                </a:ext>
              </a:extLst>
            </a:blip>
            <a:srcRect/>
            <a:stretch>
              <a:fillRect l="-70" t="-746" r="-44" b="-746"/>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351650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8C9E-348D-5642-B6FD-DA3F814C7B1D}"/>
              </a:ext>
            </a:extLst>
          </p:cNvPr>
          <p:cNvSpPr>
            <a:spLocks noGrp="1"/>
          </p:cNvSpPr>
          <p:nvPr>
            <p:ph type="title"/>
          </p:nvPr>
        </p:nvSpPr>
        <p:spPr/>
        <p:txBody>
          <a:bodyPr/>
          <a:lstStyle/>
          <a:p>
            <a:r>
              <a:rPr lang="en-US" dirty="0"/>
              <a:t>ENABLING SNMP – REBUILD CONFIG</a:t>
            </a:r>
          </a:p>
        </p:txBody>
      </p:sp>
      <p:graphicFrame>
        <p:nvGraphicFramePr>
          <p:cNvPr id="7" name="Content Placeholder 6">
            <a:extLst>
              <a:ext uri="{FF2B5EF4-FFF2-40B4-BE49-F238E27FC236}">
                <a16:creationId xmlns:a16="http://schemas.microsoft.com/office/drawing/2014/main" id="{F103D180-5312-5047-ABE1-D3DCB395EB89}"/>
              </a:ext>
            </a:extLst>
          </p:cNvPr>
          <p:cNvGraphicFramePr>
            <a:graphicFrameLocks noGrp="1"/>
          </p:cNvGraphicFramePr>
          <p:nvPr>
            <p:ph sz="quarter" idx="10"/>
            <p:extLst>
              <p:ext uri="{D42A27DB-BD31-4B8C-83A1-F6EECF244321}">
                <p14:modId xmlns:p14="http://schemas.microsoft.com/office/powerpoint/2010/main" val="1378986292"/>
              </p:ext>
            </p:extLst>
          </p:nvPr>
        </p:nvGraphicFramePr>
        <p:xfrm>
          <a:off x="457200" y="827555"/>
          <a:ext cx="8229584" cy="1758895"/>
        </p:xfrm>
        <a:graphic>
          <a:graphicData uri="http://schemas.openxmlformats.org/drawingml/2006/table">
            <a:tbl>
              <a:tblPr>
                <a:tableStyleId>{08FB837D-C827-4EFA-A057-4D05807E0F7C}</a:tableStyleId>
              </a:tblPr>
              <a:tblGrid>
                <a:gridCol w="514349">
                  <a:extLst>
                    <a:ext uri="{9D8B030D-6E8A-4147-A177-3AD203B41FA5}">
                      <a16:colId xmlns:a16="http://schemas.microsoft.com/office/drawing/2014/main" val="1904297950"/>
                    </a:ext>
                  </a:extLst>
                </a:gridCol>
                <a:gridCol w="514349">
                  <a:extLst>
                    <a:ext uri="{9D8B030D-6E8A-4147-A177-3AD203B41FA5}">
                      <a16:colId xmlns:a16="http://schemas.microsoft.com/office/drawing/2014/main" val="2582664061"/>
                    </a:ext>
                  </a:extLst>
                </a:gridCol>
                <a:gridCol w="514349">
                  <a:extLst>
                    <a:ext uri="{9D8B030D-6E8A-4147-A177-3AD203B41FA5}">
                      <a16:colId xmlns:a16="http://schemas.microsoft.com/office/drawing/2014/main" val="1444910120"/>
                    </a:ext>
                  </a:extLst>
                </a:gridCol>
                <a:gridCol w="514349">
                  <a:extLst>
                    <a:ext uri="{9D8B030D-6E8A-4147-A177-3AD203B41FA5}">
                      <a16:colId xmlns:a16="http://schemas.microsoft.com/office/drawing/2014/main" val="489659798"/>
                    </a:ext>
                  </a:extLst>
                </a:gridCol>
                <a:gridCol w="514349">
                  <a:extLst>
                    <a:ext uri="{9D8B030D-6E8A-4147-A177-3AD203B41FA5}">
                      <a16:colId xmlns:a16="http://schemas.microsoft.com/office/drawing/2014/main" val="2477282202"/>
                    </a:ext>
                  </a:extLst>
                </a:gridCol>
                <a:gridCol w="514349">
                  <a:extLst>
                    <a:ext uri="{9D8B030D-6E8A-4147-A177-3AD203B41FA5}">
                      <a16:colId xmlns:a16="http://schemas.microsoft.com/office/drawing/2014/main" val="3695932112"/>
                    </a:ext>
                  </a:extLst>
                </a:gridCol>
                <a:gridCol w="514349">
                  <a:extLst>
                    <a:ext uri="{9D8B030D-6E8A-4147-A177-3AD203B41FA5}">
                      <a16:colId xmlns:a16="http://schemas.microsoft.com/office/drawing/2014/main" val="3907752999"/>
                    </a:ext>
                  </a:extLst>
                </a:gridCol>
                <a:gridCol w="514349">
                  <a:extLst>
                    <a:ext uri="{9D8B030D-6E8A-4147-A177-3AD203B41FA5}">
                      <a16:colId xmlns:a16="http://schemas.microsoft.com/office/drawing/2014/main" val="3901967791"/>
                    </a:ext>
                  </a:extLst>
                </a:gridCol>
                <a:gridCol w="514349">
                  <a:extLst>
                    <a:ext uri="{9D8B030D-6E8A-4147-A177-3AD203B41FA5}">
                      <a16:colId xmlns:a16="http://schemas.microsoft.com/office/drawing/2014/main" val="1348000326"/>
                    </a:ext>
                  </a:extLst>
                </a:gridCol>
                <a:gridCol w="514349">
                  <a:extLst>
                    <a:ext uri="{9D8B030D-6E8A-4147-A177-3AD203B41FA5}">
                      <a16:colId xmlns:a16="http://schemas.microsoft.com/office/drawing/2014/main" val="3183683081"/>
                    </a:ext>
                  </a:extLst>
                </a:gridCol>
                <a:gridCol w="514349">
                  <a:extLst>
                    <a:ext uri="{9D8B030D-6E8A-4147-A177-3AD203B41FA5}">
                      <a16:colId xmlns:a16="http://schemas.microsoft.com/office/drawing/2014/main" val="3351873328"/>
                    </a:ext>
                  </a:extLst>
                </a:gridCol>
                <a:gridCol w="514349">
                  <a:extLst>
                    <a:ext uri="{9D8B030D-6E8A-4147-A177-3AD203B41FA5}">
                      <a16:colId xmlns:a16="http://schemas.microsoft.com/office/drawing/2014/main" val="854393718"/>
                    </a:ext>
                  </a:extLst>
                </a:gridCol>
                <a:gridCol w="514349">
                  <a:extLst>
                    <a:ext uri="{9D8B030D-6E8A-4147-A177-3AD203B41FA5}">
                      <a16:colId xmlns:a16="http://schemas.microsoft.com/office/drawing/2014/main" val="152737121"/>
                    </a:ext>
                  </a:extLst>
                </a:gridCol>
                <a:gridCol w="514349">
                  <a:extLst>
                    <a:ext uri="{9D8B030D-6E8A-4147-A177-3AD203B41FA5}">
                      <a16:colId xmlns:a16="http://schemas.microsoft.com/office/drawing/2014/main" val="1467833671"/>
                    </a:ext>
                  </a:extLst>
                </a:gridCol>
                <a:gridCol w="514349">
                  <a:extLst>
                    <a:ext uri="{9D8B030D-6E8A-4147-A177-3AD203B41FA5}">
                      <a16:colId xmlns:a16="http://schemas.microsoft.com/office/drawing/2014/main" val="3602885273"/>
                    </a:ext>
                  </a:extLst>
                </a:gridCol>
                <a:gridCol w="514349">
                  <a:extLst>
                    <a:ext uri="{9D8B030D-6E8A-4147-A177-3AD203B41FA5}">
                      <a16:colId xmlns:a16="http://schemas.microsoft.com/office/drawing/2014/main" val="481980528"/>
                    </a:ext>
                  </a:extLst>
                </a:gridCol>
              </a:tblGrid>
              <a:tr h="348255">
                <a:tc gridSpan="16">
                  <a:txBody>
                    <a:bodyPr/>
                    <a:lstStyle/>
                    <a:p>
                      <a:pPr algn="ctr"/>
                      <a:r>
                        <a:rPr lang="en-US" dirty="0">
                          <a:solidFill>
                            <a:schemeClr val="bg2"/>
                          </a:solidFill>
                        </a:rPr>
                        <a:t>PCCC Read # 1 Response</a:t>
                      </a:r>
                    </a:p>
                  </a:txBody>
                  <a:tcPr>
                    <a:solidFill>
                      <a:srgbClr val="99A7B3"/>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20327743"/>
                  </a:ext>
                </a:extLst>
              </a:tr>
              <a:tr h="278627">
                <a:tc>
                  <a:txBody>
                    <a:bodyPr/>
                    <a:lstStyle/>
                    <a:p>
                      <a:pPr algn="ctr" fontAlgn="t"/>
                      <a:r>
                        <a:rPr lang="en-US" sz="1000" dirty="0">
                          <a:solidFill>
                            <a:schemeClr val="bg2"/>
                          </a:solidFill>
                          <a:effectLst/>
                        </a:rPr>
                        <a:t>04</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12</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3C</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01</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03</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4204447329"/>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FF</a:t>
                      </a:r>
                    </a:p>
                  </a:txBody>
                  <a:tcPr marL="53301" marR="53301" marT="37311" marB="37311" anchor="ctr">
                    <a:solidFill>
                      <a:srgbClr val="DDE5EE"/>
                    </a:solidFill>
                  </a:tcPr>
                </a:tc>
                <a:tc>
                  <a:txBody>
                    <a:bodyPr/>
                    <a:lstStyle/>
                    <a:p>
                      <a:pPr algn="ctr" fontAlgn="t"/>
                      <a:r>
                        <a:rPr lang="en-US" sz="1000" dirty="0">
                          <a:solidFill>
                            <a:schemeClr val="bg2"/>
                          </a:solidFill>
                          <a:effectLst/>
                        </a:rPr>
                        <a:t>FF</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EB</a:t>
                      </a:r>
                    </a:p>
                  </a:txBody>
                  <a:tcPr marL="53301" marR="53301" marT="37311" marB="37311" anchor="ctr">
                    <a:solidFill>
                      <a:srgbClr val="DDE5EE"/>
                    </a:solidFill>
                  </a:tcPr>
                </a:tc>
                <a:tc>
                  <a:txBody>
                    <a:bodyPr/>
                    <a:lstStyle/>
                    <a:p>
                      <a:pPr algn="ctr" fontAlgn="t"/>
                      <a:r>
                        <a:rPr lang="en-US" sz="1000" dirty="0">
                          <a:solidFill>
                            <a:schemeClr val="bg2"/>
                          </a:solidFill>
                          <a:effectLst/>
                        </a:rPr>
                        <a:t>72</a:t>
                      </a:r>
                    </a:p>
                  </a:txBody>
                  <a:tcPr marL="53301" marR="53301" marT="37311" marB="37311" anchor="ctr">
                    <a:solidFill>
                      <a:srgbClr val="DDE5EE"/>
                    </a:solidFill>
                  </a:tcPr>
                </a:tc>
                <a:tc>
                  <a:txBody>
                    <a:bodyPr/>
                    <a:lstStyle/>
                    <a:p>
                      <a:pPr algn="ctr" fontAlgn="t"/>
                      <a:r>
                        <a:rPr lang="en-US" sz="1000" dirty="0">
                          <a:solidFill>
                            <a:schemeClr val="bg2"/>
                          </a:solidFill>
                          <a:effectLst/>
                        </a:rPr>
                        <a:t>05</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6A</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84</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3164689976"/>
                  </a:ext>
                </a:extLst>
              </a:tr>
              <a:tr h="278627">
                <a:tc>
                  <a:txBody>
                    <a:bodyPr/>
                    <a:lstStyle/>
                    <a:p>
                      <a:pPr algn="ctr" fontAlgn="t"/>
                      <a:r>
                        <a:rPr lang="en-US" sz="1000" dirty="0">
                          <a:solidFill>
                            <a:schemeClr val="bg2"/>
                          </a:solidFill>
                          <a:effectLst/>
                        </a:rPr>
                        <a:t>98</a:t>
                      </a:r>
                    </a:p>
                  </a:txBody>
                  <a:tcPr marL="53301" marR="53301" marT="37311" marB="37311" anchor="ctr">
                    <a:solidFill>
                      <a:srgbClr val="DDE5EE"/>
                    </a:solidFill>
                  </a:tcPr>
                </a:tc>
                <a:tc>
                  <a:txBody>
                    <a:bodyPr/>
                    <a:lstStyle/>
                    <a:p>
                      <a:pPr algn="ctr" fontAlgn="t"/>
                      <a:r>
                        <a:rPr lang="en-US" sz="1000" dirty="0">
                          <a:solidFill>
                            <a:schemeClr val="bg2"/>
                          </a:solidFill>
                          <a:effectLst/>
                        </a:rPr>
                        <a:t>3A</a:t>
                      </a:r>
                    </a:p>
                  </a:txBody>
                  <a:tcPr marL="53301" marR="53301" marT="37311" marB="37311" anchor="ctr">
                    <a:solidFill>
                      <a:srgbClr val="DDE5EE"/>
                    </a:solidFill>
                  </a:tcPr>
                </a:tc>
                <a:tc>
                  <a:txBody>
                    <a:bodyPr/>
                    <a:lstStyle/>
                    <a:p>
                      <a:pPr algn="ctr" fontAlgn="t"/>
                      <a:r>
                        <a:rPr lang="en-US" sz="1000" dirty="0">
                          <a:solidFill>
                            <a:schemeClr val="bg2"/>
                          </a:solidFill>
                          <a:effectLst/>
                        </a:rPr>
                        <a:t>B8</a:t>
                      </a:r>
                    </a:p>
                  </a:txBody>
                  <a:tcPr marL="53301" marR="53301" marT="37311" marB="37311" anchor="ctr">
                    <a:solidFill>
                      <a:srgbClr val="DDE5EE"/>
                    </a:solidFill>
                  </a:tcPr>
                </a:tc>
                <a:tc>
                  <a:txBody>
                    <a:bodyPr/>
                    <a:lstStyle/>
                    <a:p>
                      <a:pPr algn="ctr" fontAlgn="t"/>
                      <a:r>
                        <a:rPr lang="en-US" sz="1000" dirty="0">
                          <a:solidFill>
                            <a:schemeClr val="bg2"/>
                          </a:solidFill>
                          <a:effectLst/>
                        </a:rPr>
                        <a:t>0B</a:t>
                      </a:r>
                    </a:p>
                  </a:txBody>
                  <a:tcPr marL="53301" marR="53301" marT="37311" marB="37311" anchor="ctr">
                    <a:solidFill>
                      <a:srgbClr val="DDE5EE"/>
                    </a:solidFill>
                  </a:tcPr>
                </a:tc>
                <a:tc>
                  <a:txBody>
                    <a:bodyPr/>
                    <a:lstStyle/>
                    <a:p>
                      <a:pPr algn="ctr" fontAlgn="t"/>
                      <a:r>
                        <a:rPr lang="en-US" sz="1000" dirty="0">
                          <a:solidFill>
                            <a:schemeClr val="bg2"/>
                          </a:solidFill>
                          <a:effectLst/>
                        </a:rPr>
                        <a:t>1E</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0A</a:t>
                      </a:r>
                    </a:p>
                  </a:txBody>
                  <a:tcPr marL="53301" marR="53301" marT="37311" marB="37311" anchor="ctr">
                    <a:solidFill>
                      <a:srgbClr val="DDE5EE"/>
                    </a:solidFill>
                  </a:tcPr>
                </a:tc>
                <a:tc>
                  <a:txBody>
                    <a:bodyPr/>
                    <a:lstStyle/>
                    <a:p>
                      <a:pPr algn="ctr" fontAlgn="t"/>
                      <a:r>
                        <a:rPr lang="en-US" sz="1000" dirty="0">
                          <a:solidFill>
                            <a:schemeClr val="bg2"/>
                          </a:solidFill>
                          <a:effectLst/>
                        </a:rPr>
                        <a:t>02</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FF</a:t>
                      </a:r>
                    </a:p>
                  </a:txBody>
                  <a:tcPr marL="53301" marR="53301" marT="37311" marB="37311" anchor="ctr">
                    <a:solidFill>
                      <a:srgbClr val="DDE5EE"/>
                    </a:solidFill>
                  </a:tcPr>
                </a:tc>
                <a:tc>
                  <a:txBody>
                    <a:bodyPr/>
                    <a:lstStyle/>
                    <a:p>
                      <a:pPr algn="ctr" fontAlgn="t"/>
                      <a:r>
                        <a:rPr lang="en-US" sz="1000" dirty="0">
                          <a:solidFill>
                            <a:schemeClr val="bg2"/>
                          </a:solidFill>
                          <a:effectLst/>
                        </a:rPr>
                        <a:t>FF</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FF</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0A</a:t>
                      </a:r>
                    </a:p>
                  </a:txBody>
                  <a:tcPr marL="53301" marR="53301" marT="37311" marB="37311" anchor="ctr">
                    <a:solidFill>
                      <a:srgbClr val="DDE5EE"/>
                    </a:solidFill>
                  </a:tcPr>
                </a:tc>
                <a:extLst>
                  <a:ext uri="{0D108BD9-81ED-4DB2-BD59-A6C34878D82A}">
                    <a16:rowId xmlns:a16="http://schemas.microsoft.com/office/drawing/2014/main" val="464589475"/>
                  </a:ext>
                </a:extLst>
              </a:tr>
              <a:tr h="278627">
                <a:tc>
                  <a:txBody>
                    <a:bodyPr/>
                    <a:lstStyle/>
                    <a:p>
                      <a:pPr algn="ctr" fontAlgn="t"/>
                      <a:r>
                        <a:rPr lang="en-US" sz="1000" dirty="0">
                          <a:solidFill>
                            <a:schemeClr val="bg2"/>
                          </a:solidFill>
                          <a:effectLst/>
                        </a:rPr>
                        <a:t>01</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0A</a:t>
                      </a:r>
                    </a:p>
                  </a:txBody>
                  <a:tcPr marL="53301" marR="53301" marT="37311" marB="37311" anchor="ctr">
                    <a:solidFill>
                      <a:srgbClr val="DDE5EE"/>
                    </a:solidFill>
                  </a:tcPr>
                </a:tc>
                <a:tc>
                  <a:txBody>
                    <a:bodyPr/>
                    <a:lstStyle/>
                    <a:p>
                      <a:pPr algn="ctr" fontAlgn="t"/>
                      <a:r>
                        <a:rPr lang="en-US" sz="1000" dirty="0">
                          <a:solidFill>
                            <a:schemeClr val="bg2"/>
                          </a:solidFill>
                          <a:effectLst/>
                        </a:rPr>
                        <a:t>01</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710607714"/>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1309964575"/>
                  </a:ext>
                </a:extLst>
              </a:tr>
            </a:tbl>
          </a:graphicData>
        </a:graphic>
      </p:graphicFrame>
      <p:graphicFrame>
        <p:nvGraphicFramePr>
          <p:cNvPr id="3" name="Table 2">
            <a:extLst>
              <a:ext uri="{FF2B5EF4-FFF2-40B4-BE49-F238E27FC236}">
                <a16:creationId xmlns:a16="http://schemas.microsoft.com/office/drawing/2014/main" id="{0F9D6AA7-EC9D-DD4C-95FB-1EFDEA84CDDC}"/>
              </a:ext>
            </a:extLst>
          </p:cNvPr>
          <p:cNvGraphicFramePr>
            <a:graphicFrameLocks noGrp="1"/>
          </p:cNvGraphicFramePr>
          <p:nvPr>
            <p:extLst>
              <p:ext uri="{D42A27DB-BD31-4B8C-83A1-F6EECF244321}">
                <p14:modId xmlns:p14="http://schemas.microsoft.com/office/powerpoint/2010/main" val="1512371119"/>
              </p:ext>
            </p:extLst>
          </p:nvPr>
        </p:nvGraphicFramePr>
        <p:xfrm>
          <a:off x="457200" y="2742172"/>
          <a:ext cx="8229584" cy="1742077"/>
        </p:xfrm>
        <a:graphic>
          <a:graphicData uri="http://schemas.openxmlformats.org/drawingml/2006/table">
            <a:tbl>
              <a:tblPr>
                <a:tableStyleId>{08FB837D-C827-4EFA-A057-4D05807E0F7C}</a:tableStyleId>
              </a:tblPr>
              <a:tblGrid>
                <a:gridCol w="514349">
                  <a:extLst>
                    <a:ext uri="{9D8B030D-6E8A-4147-A177-3AD203B41FA5}">
                      <a16:colId xmlns:a16="http://schemas.microsoft.com/office/drawing/2014/main" val="330594668"/>
                    </a:ext>
                  </a:extLst>
                </a:gridCol>
                <a:gridCol w="514349">
                  <a:extLst>
                    <a:ext uri="{9D8B030D-6E8A-4147-A177-3AD203B41FA5}">
                      <a16:colId xmlns:a16="http://schemas.microsoft.com/office/drawing/2014/main" val="3508962233"/>
                    </a:ext>
                  </a:extLst>
                </a:gridCol>
                <a:gridCol w="514349">
                  <a:extLst>
                    <a:ext uri="{9D8B030D-6E8A-4147-A177-3AD203B41FA5}">
                      <a16:colId xmlns:a16="http://schemas.microsoft.com/office/drawing/2014/main" val="2029652996"/>
                    </a:ext>
                  </a:extLst>
                </a:gridCol>
                <a:gridCol w="514349">
                  <a:extLst>
                    <a:ext uri="{9D8B030D-6E8A-4147-A177-3AD203B41FA5}">
                      <a16:colId xmlns:a16="http://schemas.microsoft.com/office/drawing/2014/main" val="1084619323"/>
                    </a:ext>
                  </a:extLst>
                </a:gridCol>
                <a:gridCol w="514349">
                  <a:extLst>
                    <a:ext uri="{9D8B030D-6E8A-4147-A177-3AD203B41FA5}">
                      <a16:colId xmlns:a16="http://schemas.microsoft.com/office/drawing/2014/main" val="1070648755"/>
                    </a:ext>
                  </a:extLst>
                </a:gridCol>
                <a:gridCol w="514349">
                  <a:extLst>
                    <a:ext uri="{9D8B030D-6E8A-4147-A177-3AD203B41FA5}">
                      <a16:colId xmlns:a16="http://schemas.microsoft.com/office/drawing/2014/main" val="184099950"/>
                    </a:ext>
                  </a:extLst>
                </a:gridCol>
                <a:gridCol w="514349">
                  <a:extLst>
                    <a:ext uri="{9D8B030D-6E8A-4147-A177-3AD203B41FA5}">
                      <a16:colId xmlns:a16="http://schemas.microsoft.com/office/drawing/2014/main" val="612278444"/>
                    </a:ext>
                  </a:extLst>
                </a:gridCol>
                <a:gridCol w="514349">
                  <a:extLst>
                    <a:ext uri="{9D8B030D-6E8A-4147-A177-3AD203B41FA5}">
                      <a16:colId xmlns:a16="http://schemas.microsoft.com/office/drawing/2014/main" val="2495321861"/>
                    </a:ext>
                  </a:extLst>
                </a:gridCol>
                <a:gridCol w="514349">
                  <a:extLst>
                    <a:ext uri="{9D8B030D-6E8A-4147-A177-3AD203B41FA5}">
                      <a16:colId xmlns:a16="http://schemas.microsoft.com/office/drawing/2014/main" val="1288079807"/>
                    </a:ext>
                  </a:extLst>
                </a:gridCol>
                <a:gridCol w="514349">
                  <a:extLst>
                    <a:ext uri="{9D8B030D-6E8A-4147-A177-3AD203B41FA5}">
                      <a16:colId xmlns:a16="http://schemas.microsoft.com/office/drawing/2014/main" val="1396885188"/>
                    </a:ext>
                  </a:extLst>
                </a:gridCol>
                <a:gridCol w="514349">
                  <a:extLst>
                    <a:ext uri="{9D8B030D-6E8A-4147-A177-3AD203B41FA5}">
                      <a16:colId xmlns:a16="http://schemas.microsoft.com/office/drawing/2014/main" val="3520883434"/>
                    </a:ext>
                  </a:extLst>
                </a:gridCol>
                <a:gridCol w="514349">
                  <a:extLst>
                    <a:ext uri="{9D8B030D-6E8A-4147-A177-3AD203B41FA5}">
                      <a16:colId xmlns:a16="http://schemas.microsoft.com/office/drawing/2014/main" val="1760565151"/>
                    </a:ext>
                  </a:extLst>
                </a:gridCol>
                <a:gridCol w="514349">
                  <a:extLst>
                    <a:ext uri="{9D8B030D-6E8A-4147-A177-3AD203B41FA5}">
                      <a16:colId xmlns:a16="http://schemas.microsoft.com/office/drawing/2014/main" val="3616836531"/>
                    </a:ext>
                  </a:extLst>
                </a:gridCol>
                <a:gridCol w="514349">
                  <a:extLst>
                    <a:ext uri="{9D8B030D-6E8A-4147-A177-3AD203B41FA5}">
                      <a16:colId xmlns:a16="http://schemas.microsoft.com/office/drawing/2014/main" val="3752431184"/>
                    </a:ext>
                  </a:extLst>
                </a:gridCol>
                <a:gridCol w="514349">
                  <a:extLst>
                    <a:ext uri="{9D8B030D-6E8A-4147-A177-3AD203B41FA5}">
                      <a16:colId xmlns:a16="http://schemas.microsoft.com/office/drawing/2014/main" val="3009800168"/>
                    </a:ext>
                  </a:extLst>
                </a:gridCol>
                <a:gridCol w="514349">
                  <a:extLst>
                    <a:ext uri="{9D8B030D-6E8A-4147-A177-3AD203B41FA5}">
                      <a16:colId xmlns:a16="http://schemas.microsoft.com/office/drawing/2014/main" val="3475617562"/>
                    </a:ext>
                  </a:extLst>
                </a:gridCol>
              </a:tblGrid>
              <a:tr h="332242">
                <a:tc gridSpan="16">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1800" kern="1200" dirty="0">
                          <a:solidFill>
                            <a:schemeClr val="bg2"/>
                          </a:solidFill>
                          <a:latin typeface="+mn-lt"/>
                          <a:ea typeface="+mn-ea"/>
                          <a:cs typeface="+mn-cs"/>
                        </a:rPr>
                        <a:t>PCCC Read # 2 Response - Modified</a:t>
                      </a:r>
                    </a:p>
                  </a:txBody>
                  <a:tcPr marL="53301" marR="53301" marT="37311" marB="37311" anchor="ctr">
                    <a:solidFill>
                      <a:srgbClr val="254257">
                        <a:alpha val="40000"/>
                      </a:srgbClr>
                    </a:solidFill>
                  </a:tcPr>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tc hMerge="1">
                  <a:txBody>
                    <a:bodyPr/>
                    <a:lstStyle/>
                    <a:p>
                      <a:pPr algn="l" fontAlgn="t"/>
                      <a:endParaRPr lang="en-US" sz="1000">
                        <a:solidFill>
                          <a:schemeClr val="bg2"/>
                        </a:solidFill>
                        <a:effectLst/>
                      </a:endParaRPr>
                    </a:p>
                  </a:txBody>
                  <a:tcPr marL="53301" marR="53301" marT="37311" marB="37311"/>
                </a:tc>
                <a:tc hMerge="1">
                  <a:txBody>
                    <a:bodyPr/>
                    <a:lstStyle/>
                    <a:p>
                      <a:pPr algn="l" fontAlgn="t"/>
                      <a:endParaRPr lang="en-US" sz="1000" dirty="0">
                        <a:solidFill>
                          <a:schemeClr val="bg2"/>
                        </a:solidFill>
                        <a:effectLst/>
                      </a:endParaRPr>
                    </a:p>
                  </a:txBody>
                  <a:tcPr marL="53301" marR="53301" marT="37311" marB="37311"/>
                </a:tc>
                <a:extLst>
                  <a:ext uri="{0D108BD9-81ED-4DB2-BD59-A6C34878D82A}">
                    <a16:rowId xmlns:a16="http://schemas.microsoft.com/office/drawing/2014/main" val="2917996848"/>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3198494988"/>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extLst>
                  <a:ext uri="{0D108BD9-81ED-4DB2-BD59-A6C34878D82A}">
                    <a16:rowId xmlns:a16="http://schemas.microsoft.com/office/drawing/2014/main" val="3896683413"/>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b="1" dirty="0">
                          <a:solidFill>
                            <a:schemeClr val="bg2"/>
                          </a:solidFill>
                          <a:effectLst/>
                        </a:rPr>
                        <a:t>02</a:t>
                      </a:r>
                    </a:p>
                  </a:txBody>
                  <a:tcPr marL="53301" marR="53301" marT="37311" marB="37311" anchor="ctr">
                    <a:solidFill>
                      <a:schemeClr val="accent3"/>
                    </a:solidFill>
                  </a:tcPr>
                </a:tc>
                <a:extLst>
                  <a:ext uri="{0D108BD9-81ED-4DB2-BD59-A6C34878D82A}">
                    <a16:rowId xmlns:a16="http://schemas.microsoft.com/office/drawing/2014/main" val="1986325667"/>
                  </a:ext>
                </a:extLst>
              </a:tr>
              <a:tr h="278627">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dirty="0">
                          <a:solidFill>
                            <a:schemeClr val="bg2"/>
                          </a:solidFill>
                          <a:effectLst/>
                        </a:rPr>
                        <a:t>0F</a:t>
                      </a:r>
                    </a:p>
                  </a:txBody>
                  <a:tcPr marL="53301" marR="53301" marT="37311" marB="37311" anchor="ctr">
                    <a:solidFill>
                      <a:srgbClr val="DDE5EE"/>
                    </a:solidFill>
                  </a:tcPr>
                </a:tc>
                <a:tc>
                  <a:txBody>
                    <a:bodyPr/>
                    <a:lstStyle/>
                    <a:p>
                      <a:pPr algn="ctr" fontAlgn="t"/>
                      <a:r>
                        <a:rPr lang="en-US" sz="1000" dirty="0">
                          <a:solidFill>
                            <a:schemeClr val="bg2"/>
                          </a:solidFill>
                          <a:effectLst/>
                        </a:rPr>
                        <a:t>00</a:t>
                      </a:r>
                    </a:p>
                  </a:txBody>
                  <a:tcPr marL="53301" marR="53301" marT="37311" marB="37311" anchor="ctr">
                    <a:solidFill>
                      <a:srgbClr val="DDE5EE"/>
                    </a:solidFill>
                  </a:tcPr>
                </a:tc>
                <a:tc>
                  <a:txBody>
                    <a:bodyPr/>
                    <a:lstStyle/>
                    <a:p>
                      <a:pPr algn="ctr" fontAlgn="t"/>
                      <a:r>
                        <a:rPr lang="en-US" sz="1000" b="1" dirty="0">
                          <a:solidFill>
                            <a:schemeClr val="bg2"/>
                          </a:solidFill>
                          <a:effectLst/>
                        </a:rPr>
                        <a:t>23</a:t>
                      </a:r>
                    </a:p>
                  </a:txBody>
                  <a:tcPr marL="53301" marR="53301" marT="37311" marB="37311" anchor="ctr">
                    <a:solidFill>
                      <a:schemeClr val="accent3"/>
                    </a:solidFill>
                  </a:tcPr>
                </a:tc>
                <a:tc>
                  <a:txBody>
                    <a:bodyPr/>
                    <a:lstStyle/>
                    <a:p>
                      <a:pPr algn="ctr" fontAlgn="t"/>
                      <a:r>
                        <a:rPr lang="en-US" sz="1000" b="1" dirty="0">
                          <a:solidFill>
                            <a:schemeClr val="bg2"/>
                          </a:solidFill>
                          <a:effectLst/>
                        </a:rPr>
                        <a:t>92</a:t>
                      </a:r>
                    </a:p>
                  </a:txBody>
                  <a:tcPr marL="53301" marR="53301" marT="37311" marB="37311" anchor="ctr">
                    <a:solidFill>
                      <a:schemeClr val="accent3"/>
                    </a:solidFill>
                  </a:tcPr>
                </a:tc>
                <a:tc>
                  <a:txBody>
                    <a:bodyPr/>
                    <a:lstStyle/>
                    <a:p>
                      <a:pPr algn="ctr" fontAlgn="t"/>
                      <a:r>
                        <a:rPr lang="en-US" sz="1000" dirty="0">
                          <a:solidFill>
                            <a:schemeClr val="bg2"/>
                          </a:solidFill>
                          <a:effectLst/>
                        </a:rPr>
                        <a:t>09</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7A</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04</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extLst>
                  <a:ext uri="{0D108BD9-81ED-4DB2-BD59-A6C34878D82A}">
                    <a16:rowId xmlns:a16="http://schemas.microsoft.com/office/drawing/2014/main" val="1567490026"/>
                  </a:ext>
                </a:extLst>
              </a:tr>
              <a:tr h="278627">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tc>
                  <a:txBody>
                    <a:bodyPr/>
                    <a:lstStyle/>
                    <a:p>
                      <a:pPr algn="ctr" fontAlgn="t"/>
                      <a:r>
                        <a:rPr lang="en-US" sz="1000" dirty="0">
                          <a:solidFill>
                            <a:schemeClr val="bg2"/>
                          </a:solidFill>
                          <a:effectLst/>
                        </a:rPr>
                        <a:t>00</a:t>
                      </a:r>
                    </a:p>
                  </a:txBody>
                  <a:tcPr marL="53301" marR="53301" marT="37311" marB="37311" anchor="ctr">
                    <a:solidFill>
                      <a:schemeClr val="bg1">
                        <a:lumMod val="50000"/>
                      </a:schemeClr>
                    </a:solidFill>
                  </a:tcPr>
                </a:tc>
                <a:extLst>
                  <a:ext uri="{0D108BD9-81ED-4DB2-BD59-A6C34878D82A}">
                    <a16:rowId xmlns:a16="http://schemas.microsoft.com/office/drawing/2014/main" val="3576135875"/>
                  </a:ext>
                </a:extLst>
              </a:tr>
            </a:tbl>
          </a:graphicData>
        </a:graphic>
      </p:graphicFrame>
    </p:spTree>
    <p:extLst>
      <p:ext uri="{BB962C8B-B14F-4D97-AF65-F5344CB8AC3E}">
        <p14:creationId xmlns:p14="http://schemas.microsoft.com/office/powerpoint/2010/main" val="3488537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EE020-A3AB-8240-8B4E-28AD930D8D15}"/>
              </a:ext>
            </a:extLst>
          </p:cNvPr>
          <p:cNvSpPr>
            <a:spLocks noGrp="1"/>
          </p:cNvSpPr>
          <p:nvPr>
            <p:ph type="title"/>
          </p:nvPr>
        </p:nvSpPr>
        <p:spPr/>
        <p:txBody>
          <a:bodyPr/>
          <a:lstStyle/>
          <a:p>
            <a:r>
              <a:rPr lang="en-US" dirty="0"/>
              <a:t>ENABLING SNMP – REBUILD CONFIG</a:t>
            </a:r>
          </a:p>
        </p:txBody>
      </p:sp>
      <p:graphicFrame>
        <p:nvGraphicFramePr>
          <p:cNvPr id="9" name="Content Placeholder 8">
            <a:extLst>
              <a:ext uri="{FF2B5EF4-FFF2-40B4-BE49-F238E27FC236}">
                <a16:creationId xmlns:a16="http://schemas.microsoft.com/office/drawing/2014/main" id="{7CF13DC9-FF08-CA4A-8DD2-4FA230875BD8}"/>
              </a:ext>
            </a:extLst>
          </p:cNvPr>
          <p:cNvGraphicFramePr>
            <a:graphicFrameLocks noGrp="1"/>
          </p:cNvGraphicFramePr>
          <p:nvPr>
            <p:ph sz="quarter" idx="10"/>
            <p:extLst>
              <p:ext uri="{D42A27DB-BD31-4B8C-83A1-F6EECF244321}">
                <p14:modId xmlns:p14="http://schemas.microsoft.com/office/powerpoint/2010/main" val="1086708575"/>
              </p:ext>
            </p:extLst>
          </p:nvPr>
        </p:nvGraphicFramePr>
        <p:xfrm>
          <a:off x="355001" y="1929008"/>
          <a:ext cx="8444753" cy="2655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6">
            <a:extLst>
              <a:ext uri="{FF2B5EF4-FFF2-40B4-BE49-F238E27FC236}">
                <a16:creationId xmlns:a16="http://schemas.microsoft.com/office/drawing/2014/main" id="{D8A1D36E-7CEF-7E4E-A46E-9944E67C6444}"/>
              </a:ext>
            </a:extLst>
          </p:cNvPr>
          <p:cNvGraphicFramePr>
            <a:graphicFrameLocks/>
          </p:cNvGraphicFramePr>
          <p:nvPr>
            <p:extLst>
              <p:ext uri="{D42A27DB-BD31-4B8C-83A1-F6EECF244321}">
                <p14:modId xmlns:p14="http://schemas.microsoft.com/office/powerpoint/2010/main" val="2905079913"/>
              </p:ext>
            </p:extLst>
          </p:nvPr>
        </p:nvGraphicFramePr>
        <p:xfrm>
          <a:off x="457200" y="837327"/>
          <a:ext cx="8229600" cy="15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1850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6F88-BC23-5F49-BD91-576E83EE898A}"/>
              </a:ext>
            </a:extLst>
          </p:cNvPr>
          <p:cNvSpPr>
            <a:spLocks noGrp="1"/>
          </p:cNvSpPr>
          <p:nvPr>
            <p:ph type="title"/>
          </p:nvPr>
        </p:nvSpPr>
        <p:spPr/>
        <p:txBody>
          <a:bodyPr/>
          <a:lstStyle/>
          <a:p>
            <a:r>
              <a:rPr lang="en-US" dirty="0"/>
              <a:t>ENABLING SNMP – WRITE CONFIG</a:t>
            </a:r>
          </a:p>
        </p:txBody>
      </p:sp>
      <p:sp>
        <p:nvSpPr>
          <p:cNvPr id="7" name="Content Placeholder 6">
            <a:extLst>
              <a:ext uri="{FF2B5EF4-FFF2-40B4-BE49-F238E27FC236}">
                <a16:creationId xmlns:a16="http://schemas.microsoft.com/office/drawing/2014/main" id="{B6470C44-EE6B-4047-8764-9659D4FD2FA5}"/>
              </a:ext>
            </a:extLst>
          </p:cNvPr>
          <p:cNvSpPr>
            <a:spLocks noGrp="1"/>
          </p:cNvSpPr>
          <p:nvPr>
            <p:ph sz="quarter" idx="11"/>
          </p:nvPr>
        </p:nvSpPr>
        <p:spPr>
          <a:xfrm>
            <a:off x="4716050" y="930962"/>
            <a:ext cx="3945698" cy="344062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Content Placeholder 7">
            <a:extLst>
              <a:ext uri="{FF2B5EF4-FFF2-40B4-BE49-F238E27FC236}">
                <a16:creationId xmlns:a16="http://schemas.microsoft.com/office/drawing/2014/main" id="{257DEB80-874B-1846-85F2-F403B8FF0410}"/>
              </a:ext>
            </a:extLst>
          </p:cNvPr>
          <p:cNvSpPr>
            <a:spLocks noGrp="1"/>
          </p:cNvSpPr>
          <p:nvPr>
            <p:ph sz="quarter" idx="10"/>
          </p:nvPr>
        </p:nvSpPr>
        <p:spPr>
          <a:xfrm>
            <a:off x="482252" y="930961"/>
            <a:ext cx="3945699" cy="344062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23601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90F1-653C-C543-90B3-F82C8AEF422E}"/>
              </a:ext>
            </a:extLst>
          </p:cNvPr>
          <p:cNvSpPr>
            <a:spLocks noGrp="1"/>
          </p:cNvSpPr>
          <p:nvPr>
            <p:ph type="title"/>
          </p:nvPr>
        </p:nvSpPr>
        <p:spPr/>
        <p:txBody>
          <a:bodyPr/>
          <a:lstStyle/>
          <a:p>
            <a:r>
              <a:rPr lang="en-US" dirty="0"/>
              <a:t>ENABLING SNMP – SUCCESS INDICATOR</a:t>
            </a:r>
          </a:p>
        </p:txBody>
      </p:sp>
      <p:graphicFrame>
        <p:nvGraphicFramePr>
          <p:cNvPr id="7" name="Diagram 6">
            <a:extLst>
              <a:ext uri="{FF2B5EF4-FFF2-40B4-BE49-F238E27FC236}">
                <a16:creationId xmlns:a16="http://schemas.microsoft.com/office/drawing/2014/main" id="{FEE020C8-5B03-2E41-8107-8A8B8172D865}"/>
              </a:ext>
            </a:extLst>
          </p:cNvPr>
          <p:cNvGraphicFramePr/>
          <p:nvPr>
            <p:extLst>
              <p:ext uri="{D42A27DB-BD31-4B8C-83A1-F6EECF244321}">
                <p14:modId xmlns:p14="http://schemas.microsoft.com/office/powerpoint/2010/main" val="1481712839"/>
              </p:ext>
            </p:extLst>
          </p:nvPr>
        </p:nvGraphicFramePr>
        <p:xfrm>
          <a:off x="457199" y="791106"/>
          <a:ext cx="8229601" cy="1411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D7014DB0-CF57-094A-91CC-91D2BC7AE1B5}"/>
              </a:ext>
            </a:extLst>
          </p:cNvPr>
          <p:cNvSpPr>
            <a:spLocks noGrp="1"/>
          </p:cNvSpPr>
          <p:nvPr>
            <p:ph sz="quarter" idx="10"/>
          </p:nvPr>
        </p:nvSpPr>
        <p:spPr>
          <a:xfrm>
            <a:off x="2294112" y="2202496"/>
            <a:ext cx="4536557" cy="2384054"/>
          </a:xfrm>
          <a:prstGeom prst="roundRect">
            <a:avLst/>
          </a:prstGeom>
          <a:blipFill>
            <a:blip r:embed="rId8"/>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15735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DE815-E3DB-2544-96E3-CEEDEE1EEC57}"/>
              </a:ext>
            </a:extLst>
          </p:cNvPr>
          <p:cNvSpPr>
            <a:spLocks noGrp="1"/>
          </p:cNvSpPr>
          <p:nvPr>
            <p:ph type="ctrTitle"/>
          </p:nvPr>
        </p:nvSpPr>
        <p:spPr/>
        <p:txBody>
          <a:bodyPr/>
          <a:lstStyle/>
          <a:p>
            <a:r>
              <a:rPr lang="en-US" dirty="0"/>
              <a:t>REBOOTING THE PLC</a:t>
            </a:r>
          </a:p>
        </p:txBody>
      </p:sp>
    </p:spTree>
    <p:extLst>
      <p:ext uri="{BB962C8B-B14F-4D97-AF65-F5344CB8AC3E}">
        <p14:creationId xmlns:p14="http://schemas.microsoft.com/office/powerpoint/2010/main" val="136639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F541-C738-E748-BFAB-8AA1BF2296AF}"/>
              </a:ext>
            </a:extLst>
          </p:cNvPr>
          <p:cNvSpPr>
            <a:spLocks noGrp="1"/>
          </p:cNvSpPr>
          <p:nvPr>
            <p:ph type="title"/>
          </p:nvPr>
        </p:nvSpPr>
        <p:spPr>
          <a:xfrm>
            <a:off x="0" y="-74080"/>
            <a:ext cx="9144000" cy="857250"/>
          </a:xfrm>
        </p:spPr>
        <p:txBody>
          <a:bodyPr/>
          <a:lstStyle/>
          <a:p>
            <a:r>
              <a:rPr lang="en-US" dirty="0"/>
              <a:t>REBOOTING THE PLC - REASONS &amp; REQUIREMENTS</a:t>
            </a:r>
          </a:p>
        </p:txBody>
      </p:sp>
      <p:graphicFrame>
        <p:nvGraphicFramePr>
          <p:cNvPr id="6" name="Content Placeholder 3">
            <a:extLst>
              <a:ext uri="{FF2B5EF4-FFF2-40B4-BE49-F238E27FC236}">
                <a16:creationId xmlns:a16="http://schemas.microsoft.com/office/drawing/2014/main" id="{1235B726-6A69-B44D-89D7-EFC0E37A85C3}"/>
              </a:ext>
            </a:extLst>
          </p:cNvPr>
          <p:cNvGraphicFramePr>
            <a:graphicFrameLocks noGrp="1"/>
          </p:cNvGraphicFramePr>
          <p:nvPr>
            <p:ph sz="quarter" idx="10"/>
            <p:extLst>
              <p:ext uri="{D42A27DB-BD31-4B8C-83A1-F6EECF244321}">
                <p14:modId xmlns:p14="http://schemas.microsoft.com/office/powerpoint/2010/main" val="3029149907"/>
              </p:ext>
            </p:extLst>
          </p:nvPr>
        </p:nvGraphicFramePr>
        <p:xfrm>
          <a:off x="457200" y="1133010"/>
          <a:ext cx="8229600" cy="3328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921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3DA-8512-5747-8BB1-1F3BAC58529F}"/>
              </a:ext>
            </a:extLst>
          </p:cNvPr>
          <p:cNvSpPr>
            <a:spLocks noGrp="1"/>
          </p:cNvSpPr>
          <p:nvPr>
            <p:ph type="title"/>
          </p:nvPr>
        </p:nvSpPr>
        <p:spPr/>
        <p:txBody>
          <a:bodyPr/>
          <a:lstStyle/>
          <a:p>
            <a:r>
              <a:rPr lang="en-US" dirty="0"/>
              <a:t>REBOOTING THE PLC – BASIC FUZZING</a:t>
            </a:r>
          </a:p>
        </p:txBody>
      </p:sp>
      <p:sp>
        <p:nvSpPr>
          <p:cNvPr id="7" name="Content Placeholder 6">
            <a:extLst>
              <a:ext uri="{FF2B5EF4-FFF2-40B4-BE49-F238E27FC236}">
                <a16:creationId xmlns:a16="http://schemas.microsoft.com/office/drawing/2014/main" id="{4A179CED-9929-1145-8394-EDDDD6FE3817}"/>
              </a:ext>
            </a:extLst>
          </p:cNvPr>
          <p:cNvSpPr>
            <a:spLocks noGrp="1"/>
          </p:cNvSpPr>
          <p:nvPr>
            <p:ph sz="quarter" idx="10"/>
          </p:nvPr>
        </p:nvSpPr>
        <p:spPr>
          <a:xfrm>
            <a:off x="805069" y="1013599"/>
            <a:ext cx="7533861" cy="3445667"/>
          </a:xfrm>
          <a:prstGeom prst="roundRect">
            <a:avLst/>
          </a:prstGeom>
          <a:blipFill>
            <a:blip r:embed="rId3"/>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endParaRPr lang="en-US" dirty="0"/>
          </a:p>
        </p:txBody>
      </p:sp>
    </p:spTree>
    <p:extLst>
      <p:ext uri="{BB962C8B-B14F-4D97-AF65-F5344CB8AC3E}">
        <p14:creationId xmlns:p14="http://schemas.microsoft.com/office/powerpoint/2010/main" val="219389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3DA-8512-5747-8BB1-1F3BAC58529F}"/>
              </a:ext>
            </a:extLst>
          </p:cNvPr>
          <p:cNvSpPr>
            <a:spLocks noGrp="1"/>
          </p:cNvSpPr>
          <p:nvPr>
            <p:ph type="title"/>
          </p:nvPr>
        </p:nvSpPr>
        <p:spPr/>
        <p:txBody>
          <a:bodyPr/>
          <a:lstStyle/>
          <a:p>
            <a:r>
              <a:rPr lang="en-US" dirty="0"/>
              <a:t>REBOOTING THE PLC – E8FF CRASH</a:t>
            </a:r>
          </a:p>
        </p:txBody>
      </p:sp>
      <p:graphicFrame>
        <p:nvGraphicFramePr>
          <p:cNvPr id="4" name="Content Placeholder 3">
            <a:extLst>
              <a:ext uri="{FF2B5EF4-FFF2-40B4-BE49-F238E27FC236}">
                <a16:creationId xmlns:a16="http://schemas.microsoft.com/office/drawing/2014/main" id="{A0262E1C-7D75-1441-90A3-AE1052508799}"/>
              </a:ext>
            </a:extLst>
          </p:cNvPr>
          <p:cNvGraphicFramePr>
            <a:graphicFrameLocks noGrp="1"/>
          </p:cNvGraphicFramePr>
          <p:nvPr>
            <p:ph sz="quarter" idx="10"/>
            <p:extLst>
              <p:ext uri="{D42A27DB-BD31-4B8C-83A1-F6EECF244321}">
                <p14:modId xmlns:p14="http://schemas.microsoft.com/office/powerpoint/2010/main" val="1790604104"/>
              </p:ext>
            </p:extLst>
          </p:nvPr>
        </p:nvGraphicFramePr>
        <p:xfrm>
          <a:off x="457200" y="1974515"/>
          <a:ext cx="8229596" cy="1137920"/>
        </p:xfrm>
        <a:graphic>
          <a:graphicData uri="http://schemas.openxmlformats.org/drawingml/2006/table">
            <a:tbl>
              <a:tblPr firstRow="1">
                <a:tableStyleId>{08FB837D-C827-4EFA-A057-4D05807E0F7C}</a:tableStyleId>
              </a:tblPr>
              <a:tblGrid>
                <a:gridCol w="556976">
                  <a:extLst>
                    <a:ext uri="{9D8B030D-6E8A-4147-A177-3AD203B41FA5}">
                      <a16:colId xmlns:a16="http://schemas.microsoft.com/office/drawing/2014/main" val="1959532705"/>
                    </a:ext>
                  </a:extLst>
                </a:gridCol>
                <a:gridCol w="511508">
                  <a:extLst>
                    <a:ext uri="{9D8B030D-6E8A-4147-A177-3AD203B41FA5}">
                      <a16:colId xmlns:a16="http://schemas.microsoft.com/office/drawing/2014/main" val="1120073605"/>
                    </a:ext>
                  </a:extLst>
                </a:gridCol>
                <a:gridCol w="511508">
                  <a:extLst>
                    <a:ext uri="{9D8B030D-6E8A-4147-A177-3AD203B41FA5}">
                      <a16:colId xmlns:a16="http://schemas.microsoft.com/office/drawing/2014/main" val="326953486"/>
                    </a:ext>
                  </a:extLst>
                </a:gridCol>
                <a:gridCol w="511508">
                  <a:extLst>
                    <a:ext uri="{9D8B030D-6E8A-4147-A177-3AD203B41FA5}">
                      <a16:colId xmlns:a16="http://schemas.microsoft.com/office/drawing/2014/main" val="2831572240"/>
                    </a:ext>
                  </a:extLst>
                </a:gridCol>
                <a:gridCol w="511508">
                  <a:extLst>
                    <a:ext uri="{9D8B030D-6E8A-4147-A177-3AD203B41FA5}">
                      <a16:colId xmlns:a16="http://schemas.microsoft.com/office/drawing/2014/main" val="2720298384"/>
                    </a:ext>
                  </a:extLst>
                </a:gridCol>
                <a:gridCol w="511508">
                  <a:extLst>
                    <a:ext uri="{9D8B030D-6E8A-4147-A177-3AD203B41FA5}">
                      <a16:colId xmlns:a16="http://schemas.microsoft.com/office/drawing/2014/main" val="895245333"/>
                    </a:ext>
                  </a:extLst>
                </a:gridCol>
                <a:gridCol w="511508">
                  <a:extLst>
                    <a:ext uri="{9D8B030D-6E8A-4147-A177-3AD203B41FA5}">
                      <a16:colId xmlns:a16="http://schemas.microsoft.com/office/drawing/2014/main" val="1987535234"/>
                    </a:ext>
                  </a:extLst>
                </a:gridCol>
                <a:gridCol w="511508">
                  <a:extLst>
                    <a:ext uri="{9D8B030D-6E8A-4147-A177-3AD203B41FA5}">
                      <a16:colId xmlns:a16="http://schemas.microsoft.com/office/drawing/2014/main" val="93313087"/>
                    </a:ext>
                  </a:extLst>
                </a:gridCol>
                <a:gridCol w="511508">
                  <a:extLst>
                    <a:ext uri="{9D8B030D-6E8A-4147-A177-3AD203B41FA5}">
                      <a16:colId xmlns:a16="http://schemas.microsoft.com/office/drawing/2014/main" val="2877619440"/>
                    </a:ext>
                  </a:extLst>
                </a:gridCol>
                <a:gridCol w="511508">
                  <a:extLst>
                    <a:ext uri="{9D8B030D-6E8A-4147-A177-3AD203B41FA5}">
                      <a16:colId xmlns:a16="http://schemas.microsoft.com/office/drawing/2014/main" val="2802627012"/>
                    </a:ext>
                  </a:extLst>
                </a:gridCol>
                <a:gridCol w="511508">
                  <a:extLst>
                    <a:ext uri="{9D8B030D-6E8A-4147-A177-3AD203B41FA5}">
                      <a16:colId xmlns:a16="http://schemas.microsoft.com/office/drawing/2014/main" val="4175806963"/>
                    </a:ext>
                  </a:extLst>
                </a:gridCol>
                <a:gridCol w="511508">
                  <a:extLst>
                    <a:ext uri="{9D8B030D-6E8A-4147-A177-3AD203B41FA5}">
                      <a16:colId xmlns:a16="http://schemas.microsoft.com/office/drawing/2014/main" val="279333104"/>
                    </a:ext>
                  </a:extLst>
                </a:gridCol>
                <a:gridCol w="511508">
                  <a:extLst>
                    <a:ext uri="{9D8B030D-6E8A-4147-A177-3AD203B41FA5}">
                      <a16:colId xmlns:a16="http://schemas.microsoft.com/office/drawing/2014/main" val="165321056"/>
                    </a:ext>
                  </a:extLst>
                </a:gridCol>
                <a:gridCol w="511508">
                  <a:extLst>
                    <a:ext uri="{9D8B030D-6E8A-4147-A177-3AD203B41FA5}">
                      <a16:colId xmlns:a16="http://schemas.microsoft.com/office/drawing/2014/main" val="2470619041"/>
                    </a:ext>
                  </a:extLst>
                </a:gridCol>
                <a:gridCol w="511508">
                  <a:extLst>
                    <a:ext uri="{9D8B030D-6E8A-4147-A177-3AD203B41FA5}">
                      <a16:colId xmlns:a16="http://schemas.microsoft.com/office/drawing/2014/main" val="2001591831"/>
                    </a:ext>
                  </a:extLst>
                </a:gridCol>
                <a:gridCol w="511508">
                  <a:extLst>
                    <a:ext uri="{9D8B030D-6E8A-4147-A177-3AD203B41FA5}">
                      <a16:colId xmlns:a16="http://schemas.microsoft.com/office/drawing/2014/main" val="3648134036"/>
                    </a:ext>
                  </a:extLst>
                </a:gridCol>
              </a:tblGrid>
              <a:tr h="370840">
                <a:tc gridSpan="1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bg2"/>
                          </a:solidFill>
                        </a:rPr>
                        <a:t>TCP Data</a:t>
                      </a:r>
                    </a:p>
                  </a:txBody>
                  <a:tcPr anchor="ctr">
                    <a:solidFill>
                      <a:srgbClr val="99A7B3"/>
                    </a:solidFill>
                  </a:tcP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ysClr val="windowText" lastClr="000000"/>
                        </a:solidFill>
                      </a:endParaRPr>
                    </a:p>
                  </a:txBody>
                  <a:tcPr anchor="ctr">
                    <a:solidFill>
                      <a:schemeClr val="accent3"/>
                    </a:solidFill>
                  </a:tcPr>
                </a:tc>
                <a:tc hMerge="1">
                  <a:txBody>
                    <a:bodyPr/>
                    <a:lstStyle/>
                    <a:p>
                      <a:pPr algn="ctr"/>
                      <a:endParaRPr lang="en-US" sz="1200" dirty="0">
                        <a:solidFill>
                          <a:sysClr val="windowText" lastClr="000000"/>
                        </a:solidFill>
                      </a:endParaRPr>
                    </a:p>
                  </a:txBody>
                  <a:tcPr anchor="ctr">
                    <a:solidFill>
                      <a:schemeClr val="accent3"/>
                    </a:solidFill>
                  </a:tcP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extLst>
                  <a:ext uri="{0D108BD9-81ED-4DB2-BD59-A6C34878D82A}">
                    <a16:rowId xmlns:a16="http://schemas.microsoft.com/office/drawing/2014/main" val="2189951499"/>
                  </a:ext>
                </a:extLst>
              </a:tr>
              <a:tr h="370840">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ysClr val="windowText" lastClr="000000"/>
                          </a:solidFill>
                        </a:rPr>
                        <a:t>E8</a:t>
                      </a:r>
                    </a:p>
                  </a:txBody>
                  <a:tcPr anchor="ctr">
                    <a:solidFill>
                      <a:schemeClr val="accent3"/>
                    </a:solidFill>
                  </a:tcPr>
                </a:tc>
                <a:tc>
                  <a:txBody>
                    <a:bodyPr/>
                    <a:lstStyle/>
                    <a:p>
                      <a:pPr algn="ctr"/>
                      <a:r>
                        <a:rPr lang="en-US" sz="1200" dirty="0">
                          <a:solidFill>
                            <a:sysClr val="windowText" lastClr="000000"/>
                          </a:solidFill>
                        </a:rPr>
                        <a:t>FF</a:t>
                      </a:r>
                    </a:p>
                  </a:txBody>
                  <a:tcPr anchor="ctr">
                    <a:solidFill>
                      <a:schemeClr val="accent3"/>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extLst>
                  <a:ext uri="{0D108BD9-81ED-4DB2-BD59-A6C34878D82A}">
                    <a16:rowId xmlns:a16="http://schemas.microsoft.com/office/drawing/2014/main" val="174466976"/>
                  </a:ext>
                </a:extLst>
              </a:tr>
              <a:tr h="370840">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extLst>
                  <a:ext uri="{0D108BD9-81ED-4DB2-BD59-A6C34878D82A}">
                    <a16:rowId xmlns:a16="http://schemas.microsoft.com/office/drawing/2014/main" val="3220370257"/>
                  </a:ext>
                </a:extLst>
              </a:tr>
            </a:tbl>
          </a:graphicData>
        </a:graphic>
      </p:graphicFrame>
    </p:spTree>
    <p:extLst>
      <p:ext uri="{BB962C8B-B14F-4D97-AF65-F5344CB8AC3E}">
        <p14:creationId xmlns:p14="http://schemas.microsoft.com/office/powerpoint/2010/main" val="782939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3DA-8512-5747-8BB1-1F3BAC58529F}"/>
              </a:ext>
            </a:extLst>
          </p:cNvPr>
          <p:cNvSpPr>
            <a:spLocks noGrp="1"/>
          </p:cNvSpPr>
          <p:nvPr>
            <p:ph type="title"/>
          </p:nvPr>
        </p:nvSpPr>
        <p:spPr/>
        <p:txBody>
          <a:bodyPr/>
          <a:lstStyle/>
          <a:p>
            <a:r>
              <a:rPr lang="en-US" dirty="0"/>
              <a:t>REBOOTING THE PLC – E8FF CRASH</a:t>
            </a:r>
          </a:p>
        </p:txBody>
      </p:sp>
      <p:graphicFrame>
        <p:nvGraphicFramePr>
          <p:cNvPr id="4" name="Content Placeholder 3">
            <a:extLst>
              <a:ext uri="{FF2B5EF4-FFF2-40B4-BE49-F238E27FC236}">
                <a16:creationId xmlns:a16="http://schemas.microsoft.com/office/drawing/2014/main" id="{A0262E1C-7D75-1441-90A3-AE1052508799}"/>
              </a:ext>
            </a:extLst>
          </p:cNvPr>
          <p:cNvGraphicFramePr>
            <a:graphicFrameLocks noGrp="1"/>
          </p:cNvGraphicFramePr>
          <p:nvPr>
            <p:ph sz="quarter" idx="10"/>
            <p:extLst>
              <p:ext uri="{D42A27DB-BD31-4B8C-83A1-F6EECF244321}">
                <p14:modId xmlns:p14="http://schemas.microsoft.com/office/powerpoint/2010/main" val="3324763501"/>
              </p:ext>
            </p:extLst>
          </p:nvPr>
        </p:nvGraphicFramePr>
        <p:xfrm>
          <a:off x="457200" y="1430781"/>
          <a:ext cx="8229596" cy="2250440"/>
        </p:xfrm>
        <a:graphic>
          <a:graphicData uri="http://schemas.openxmlformats.org/drawingml/2006/table">
            <a:tbl>
              <a:tblPr firstRow="1">
                <a:tableStyleId>{08FB837D-C827-4EFA-A057-4D05807E0F7C}</a:tableStyleId>
              </a:tblPr>
              <a:tblGrid>
                <a:gridCol w="556976">
                  <a:extLst>
                    <a:ext uri="{9D8B030D-6E8A-4147-A177-3AD203B41FA5}">
                      <a16:colId xmlns:a16="http://schemas.microsoft.com/office/drawing/2014/main" val="1959532705"/>
                    </a:ext>
                  </a:extLst>
                </a:gridCol>
                <a:gridCol w="511508">
                  <a:extLst>
                    <a:ext uri="{9D8B030D-6E8A-4147-A177-3AD203B41FA5}">
                      <a16:colId xmlns:a16="http://schemas.microsoft.com/office/drawing/2014/main" val="1120073605"/>
                    </a:ext>
                  </a:extLst>
                </a:gridCol>
                <a:gridCol w="511508">
                  <a:extLst>
                    <a:ext uri="{9D8B030D-6E8A-4147-A177-3AD203B41FA5}">
                      <a16:colId xmlns:a16="http://schemas.microsoft.com/office/drawing/2014/main" val="326953486"/>
                    </a:ext>
                  </a:extLst>
                </a:gridCol>
                <a:gridCol w="511508">
                  <a:extLst>
                    <a:ext uri="{9D8B030D-6E8A-4147-A177-3AD203B41FA5}">
                      <a16:colId xmlns:a16="http://schemas.microsoft.com/office/drawing/2014/main" val="2831572240"/>
                    </a:ext>
                  </a:extLst>
                </a:gridCol>
                <a:gridCol w="511508">
                  <a:extLst>
                    <a:ext uri="{9D8B030D-6E8A-4147-A177-3AD203B41FA5}">
                      <a16:colId xmlns:a16="http://schemas.microsoft.com/office/drawing/2014/main" val="2720298384"/>
                    </a:ext>
                  </a:extLst>
                </a:gridCol>
                <a:gridCol w="511508">
                  <a:extLst>
                    <a:ext uri="{9D8B030D-6E8A-4147-A177-3AD203B41FA5}">
                      <a16:colId xmlns:a16="http://schemas.microsoft.com/office/drawing/2014/main" val="895245333"/>
                    </a:ext>
                  </a:extLst>
                </a:gridCol>
                <a:gridCol w="511508">
                  <a:extLst>
                    <a:ext uri="{9D8B030D-6E8A-4147-A177-3AD203B41FA5}">
                      <a16:colId xmlns:a16="http://schemas.microsoft.com/office/drawing/2014/main" val="1987535234"/>
                    </a:ext>
                  </a:extLst>
                </a:gridCol>
                <a:gridCol w="511508">
                  <a:extLst>
                    <a:ext uri="{9D8B030D-6E8A-4147-A177-3AD203B41FA5}">
                      <a16:colId xmlns:a16="http://schemas.microsoft.com/office/drawing/2014/main" val="93313087"/>
                    </a:ext>
                  </a:extLst>
                </a:gridCol>
                <a:gridCol w="511508">
                  <a:extLst>
                    <a:ext uri="{9D8B030D-6E8A-4147-A177-3AD203B41FA5}">
                      <a16:colId xmlns:a16="http://schemas.microsoft.com/office/drawing/2014/main" val="2877619440"/>
                    </a:ext>
                  </a:extLst>
                </a:gridCol>
                <a:gridCol w="511508">
                  <a:extLst>
                    <a:ext uri="{9D8B030D-6E8A-4147-A177-3AD203B41FA5}">
                      <a16:colId xmlns:a16="http://schemas.microsoft.com/office/drawing/2014/main" val="2802627012"/>
                    </a:ext>
                  </a:extLst>
                </a:gridCol>
                <a:gridCol w="511508">
                  <a:extLst>
                    <a:ext uri="{9D8B030D-6E8A-4147-A177-3AD203B41FA5}">
                      <a16:colId xmlns:a16="http://schemas.microsoft.com/office/drawing/2014/main" val="4175806963"/>
                    </a:ext>
                  </a:extLst>
                </a:gridCol>
                <a:gridCol w="511508">
                  <a:extLst>
                    <a:ext uri="{9D8B030D-6E8A-4147-A177-3AD203B41FA5}">
                      <a16:colId xmlns:a16="http://schemas.microsoft.com/office/drawing/2014/main" val="279333104"/>
                    </a:ext>
                  </a:extLst>
                </a:gridCol>
                <a:gridCol w="511508">
                  <a:extLst>
                    <a:ext uri="{9D8B030D-6E8A-4147-A177-3AD203B41FA5}">
                      <a16:colId xmlns:a16="http://schemas.microsoft.com/office/drawing/2014/main" val="165321056"/>
                    </a:ext>
                  </a:extLst>
                </a:gridCol>
                <a:gridCol w="511508">
                  <a:extLst>
                    <a:ext uri="{9D8B030D-6E8A-4147-A177-3AD203B41FA5}">
                      <a16:colId xmlns:a16="http://schemas.microsoft.com/office/drawing/2014/main" val="2470619041"/>
                    </a:ext>
                  </a:extLst>
                </a:gridCol>
                <a:gridCol w="511508">
                  <a:extLst>
                    <a:ext uri="{9D8B030D-6E8A-4147-A177-3AD203B41FA5}">
                      <a16:colId xmlns:a16="http://schemas.microsoft.com/office/drawing/2014/main" val="2001591831"/>
                    </a:ext>
                  </a:extLst>
                </a:gridCol>
                <a:gridCol w="511508">
                  <a:extLst>
                    <a:ext uri="{9D8B030D-6E8A-4147-A177-3AD203B41FA5}">
                      <a16:colId xmlns:a16="http://schemas.microsoft.com/office/drawing/2014/main" val="3648134036"/>
                    </a:ext>
                  </a:extLst>
                </a:gridCol>
              </a:tblGrid>
              <a:tr h="370840">
                <a:tc gridSpan="16">
                  <a:txBody>
                    <a:bodyPr/>
                    <a:lstStyle/>
                    <a:p>
                      <a:pPr algn="ctr"/>
                      <a:r>
                        <a:rPr lang="en-US" sz="2000" dirty="0">
                          <a:solidFill>
                            <a:schemeClr val="bg2"/>
                          </a:solidFill>
                        </a:rPr>
                        <a:t>TCP Data</a:t>
                      </a:r>
                    </a:p>
                  </a:txBody>
                  <a:tcPr anchor="ctr">
                    <a:solidFill>
                      <a:srgbClr val="99A7B3"/>
                    </a:solidFill>
                  </a:tcPr>
                </a:tc>
                <a:tc hMerge="1">
                  <a:txBody>
                    <a:bodyPr/>
                    <a:lstStyle/>
                    <a:p>
                      <a:pPr algn="ctr"/>
                      <a:endParaRPr lang="en-US" sz="1200" dirty="0">
                        <a:solidFill>
                          <a:schemeClr val="bg2"/>
                        </a:solidFill>
                      </a:endParaRPr>
                    </a:p>
                  </a:txBody>
                  <a:tcPr anchor="ctr"/>
                </a:tc>
                <a:tc hMerge="1">
                  <a:txBody>
                    <a:bodyPr/>
                    <a:lstStyle/>
                    <a:p>
                      <a:pPr marL="0" algn="ctr" defTabSz="457200" rtl="0" eaLnBrk="1" latinLnBrk="0" hangingPunct="1"/>
                      <a:endParaRPr lang="en-US" sz="1200" b="1" kern="1200" dirty="0">
                        <a:solidFill>
                          <a:schemeClr val="bg2"/>
                        </a:solidFill>
                        <a:latin typeface="+mn-lt"/>
                        <a:ea typeface="+mn-ea"/>
                        <a:cs typeface="+mn-cs"/>
                      </a:endParaRPr>
                    </a:p>
                  </a:txBody>
                  <a:tcPr anchor="ctr">
                    <a:noFill/>
                  </a:tcPr>
                </a:tc>
                <a:tc hMerge="1">
                  <a:txBody>
                    <a:bodyPr/>
                    <a:lstStyle/>
                    <a:p>
                      <a:pPr marL="0" algn="ctr" defTabSz="457200" rtl="0" eaLnBrk="1" latinLnBrk="0" hangingPunct="1"/>
                      <a:endParaRPr lang="en-US" sz="1200" b="1" kern="1200" dirty="0">
                        <a:solidFill>
                          <a:schemeClr val="bg2"/>
                        </a:solidFill>
                        <a:latin typeface="+mn-lt"/>
                        <a:ea typeface="+mn-ea"/>
                        <a:cs typeface="+mn-cs"/>
                      </a:endParaRPr>
                    </a:p>
                  </a:txBody>
                  <a:tcPr anchor="ctr">
                    <a:noFill/>
                  </a:tcP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tc hMerge="1">
                  <a:txBody>
                    <a:bodyPr/>
                    <a:lstStyle/>
                    <a:p>
                      <a:pPr algn="ctr"/>
                      <a:endParaRPr lang="en-US" sz="1200" dirty="0">
                        <a:solidFill>
                          <a:schemeClr val="bg2"/>
                        </a:solidFill>
                      </a:endParaRPr>
                    </a:p>
                  </a:txBody>
                  <a:tcPr anchor="ctr"/>
                </a:tc>
                <a:extLst>
                  <a:ext uri="{0D108BD9-81ED-4DB2-BD59-A6C34878D82A}">
                    <a16:rowId xmlns:a16="http://schemas.microsoft.com/office/drawing/2014/main" val="2495641181"/>
                  </a:ext>
                </a:extLst>
              </a:tr>
              <a:tr h="370840">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ysClr val="windowText" lastClr="000000"/>
                          </a:solidFill>
                        </a:rPr>
                        <a:t>00</a:t>
                      </a:r>
                    </a:p>
                  </a:txBody>
                  <a:tcPr anchor="ctr">
                    <a:solidFill>
                      <a:schemeClr val="accent6">
                        <a:lumMod val="40000"/>
                        <a:lumOff val="60000"/>
                      </a:schemeClr>
                    </a:solidFill>
                  </a:tcPr>
                </a:tc>
                <a:tc>
                  <a:txBody>
                    <a:bodyPr/>
                    <a:lstStyle/>
                    <a:p>
                      <a:pPr algn="ctr"/>
                      <a:r>
                        <a:rPr lang="en-US" sz="1200" dirty="0">
                          <a:solidFill>
                            <a:sysClr val="windowText" lastClr="000000"/>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extLst>
                  <a:ext uri="{0D108BD9-81ED-4DB2-BD59-A6C34878D82A}">
                    <a16:rowId xmlns:a16="http://schemas.microsoft.com/office/drawing/2014/main" val="174466976"/>
                  </a:ext>
                </a:extLst>
              </a:tr>
              <a:tr h="370840">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6">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extLst>
                  <a:ext uri="{0D108BD9-81ED-4DB2-BD59-A6C34878D82A}">
                    <a16:rowId xmlns:a16="http://schemas.microsoft.com/office/drawing/2014/main" val="3220370257"/>
                  </a:ext>
                </a:extLst>
              </a:tr>
              <a:tr h="370840">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tc>
                  <a:txBody>
                    <a:bodyPr/>
                    <a:lstStyle/>
                    <a:p>
                      <a:pPr algn="ctr"/>
                      <a:r>
                        <a:rPr lang="en-US" sz="1200" dirty="0">
                          <a:solidFill>
                            <a:schemeClr val="bg2"/>
                          </a:solidFill>
                        </a:rPr>
                        <a:t>00</a:t>
                      </a:r>
                    </a:p>
                  </a:txBody>
                  <a:tcPr anchor="ctr">
                    <a:solidFill>
                      <a:schemeClr val="accent5">
                        <a:lumMod val="40000"/>
                        <a:lumOff val="60000"/>
                      </a:schemeClr>
                    </a:solidFill>
                  </a:tcPr>
                </a:tc>
                <a:extLst>
                  <a:ext uri="{0D108BD9-81ED-4DB2-BD59-A6C34878D82A}">
                    <a16:rowId xmlns:a16="http://schemas.microsoft.com/office/drawing/2014/main" val="2058983763"/>
                  </a:ext>
                </a:extLst>
              </a:tr>
              <a:tr h="370840">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E8</a:t>
                      </a:r>
                    </a:p>
                  </a:txBody>
                  <a:tcPr anchor="ctr">
                    <a:solidFill>
                      <a:schemeClr val="accent3"/>
                    </a:solidFill>
                  </a:tcPr>
                </a:tc>
                <a:tc>
                  <a:txBody>
                    <a:bodyPr/>
                    <a:lstStyle/>
                    <a:p>
                      <a:pPr algn="ctr"/>
                      <a:r>
                        <a:rPr lang="en-US" sz="1200" dirty="0">
                          <a:solidFill>
                            <a:schemeClr val="bg2"/>
                          </a:solidFill>
                        </a:rPr>
                        <a:t>FF</a:t>
                      </a:r>
                    </a:p>
                  </a:txBody>
                  <a:tcPr anchor="ctr">
                    <a:solidFill>
                      <a:schemeClr val="accent3"/>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extLst>
                  <a:ext uri="{0D108BD9-81ED-4DB2-BD59-A6C34878D82A}">
                    <a16:rowId xmlns:a16="http://schemas.microsoft.com/office/drawing/2014/main" val="2342978455"/>
                  </a:ext>
                </a:extLst>
              </a:tr>
              <a:tr h="370840">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r>
                        <a:rPr lang="en-US" sz="1200" dirty="0">
                          <a:solidFill>
                            <a:schemeClr val="bg2"/>
                          </a:solidFill>
                        </a:rPr>
                        <a:t>00</a:t>
                      </a:r>
                    </a:p>
                  </a:txBody>
                  <a:tcPr anchor="ctr">
                    <a:solidFill>
                      <a:srgbClr val="DDE5EE"/>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tc>
                  <a:txBody>
                    <a:bodyPr/>
                    <a:lstStyle/>
                    <a:p>
                      <a:pPr algn="ctr"/>
                      <a:endParaRPr lang="en-US" sz="1200" dirty="0">
                        <a:solidFill>
                          <a:schemeClr val="bg2"/>
                        </a:solidFill>
                      </a:endParaRPr>
                    </a:p>
                  </a:txBody>
                  <a:tcPr anchor="ctr">
                    <a:solidFill>
                      <a:schemeClr val="bg1">
                        <a:lumMod val="50000"/>
                      </a:schemeClr>
                    </a:solidFill>
                  </a:tcPr>
                </a:tc>
                <a:extLst>
                  <a:ext uri="{0D108BD9-81ED-4DB2-BD59-A6C34878D82A}">
                    <a16:rowId xmlns:a16="http://schemas.microsoft.com/office/drawing/2014/main" val="1476784239"/>
                  </a:ext>
                </a:extLst>
              </a:tr>
            </a:tbl>
          </a:graphicData>
        </a:graphic>
      </p:graphicFrame>
    </p:spTree>
    <p:extLst>
      <p:ext uri="{BB962C8B-B14F-4D97-AF65-F5344CB8AC3E}">
        <p14:creationId xmlns:p14="http://schemas.microsoft.com/office/powerpoint/2010/main" val="119481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0905-5FDD-2241-926E-7054E78448F6}"/>
              </a:ext>
            </a:extLst>
          </p:cNvPr>
          <p:cNvSpPr>
            <a:spLocks noGrp="1"/>
          </p:cNvSpPr>
          <p:nvPr>
            <p:ph type="title"/>
          </p:nvPr>
        </p:nvSpPr>
        <p:spPr/>
        <p:txBody>
          <a:bodyPr/>
          <a:lstStyle/>
          <a:p>
            <a:r>
              <a:rPr lang="en-US" dirty="0"/>
              <a:t>PROJECT ORIGIN</a:t>
            </a:r>
          </a:p>
        </p:txBody>
      </p:sp>
      <p:sp>
        <p:nvSpPr>
          <p:cNvPr id="8" name="Content Placeholder 7">
            <a:extLst>
              <a:ext uri="{FF2B5EF4-FFF2-40B4-BE49-F238E27FC236}">
                <a16:creationId xmlns:a16="http://schemas.microsoft.com/office/drawing/2014/main" id="{F844BD7A-B22F-E945-949F-FD73F2C79D33}"/>
              </a:ext>
            </a:extLst>
          </p:cNvPr>
          <p:cNvSpPr>
            <a:spLocks noGrp="1"/>
          </p:cNvSpPr>
          <p:nvPr>
            <p:ph sz="quarter" idx="10"/>
          </p:nvPr>
        </p:nvSpPr>
        <p:spPr>
          <a:xfrm>
            <a:off x="1041989" y="1006745"/>
            <a:ext cx="2838895" cy="3816349"/>
          </a:xfrm>
          <a:prstGeom prst="roundRect">
            <a:avLst/>
          </a:prstGeom>
          <a:blipFill>
            <a:blip r:embed="rId3"/>
            <a:stretch>
              <a:fillRect l="-1227" t="-1514" r="-1227" b="-1514"/>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0" name="Content Placeholder 9">
            <a:extLst>
              <a:ext uri="{FF2B5EF4-FFF2-40B4-BE49-F238E27FC236}">
                <a16:creationId xmlns:a16="http://schemas.microsoft.com/office/drawing/2014/main" id="{44F3AC71-7BD6-404A-AEF3-1648844D6587}"/>
              </a:ext>
            </a:extLst>
          </p:cNvPr>
          <p:cNvSpPr>
            <a:spLocks noGrp="1"/>
          </p:cNvSpPr>
          <p:nvPr>
            <p:ph sz="quarter" idx="11"/>
          </p:nvPr>
        </p:nvSpPr>
        <p:spPr>
          <a:xfrm>
            <a:off x="4571997" y="1627198"/>
            <a:ext cx="4114800" cy="2554176"/>
          </a:xfrm>
          <a:prstGeom prst="roundRect">
            <a:avLst/>
          </a:prstGeom>
          <a:blipFill>
            <a:blip r:embed="rId4"/>
            <a:stretch>
              <a:fillRect t="-1910" b="-1910"/>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245040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3DA-8512-5747-8BB1-1F3BAC58529F}"/>
              </a:ext>
            </a:extLst>
          </p:cNvPr>
          <p:cNvSpPr>
            <a:spLocks noGrp="1"/>
          </p:cNvSpPr>
          <p:nvPr>
            <p:ph type="title"/>
          </p:nvPr>
        </p:nvSpPr>
        <p:spPr/>
        <p:txBody>
          <a:bodyPr/>
          <a:lstStyle/>
          <a:p>
            <a:r>
              <a:rPr lang="en-US" dirty="0"/>
              <a:t>REBOOTING THE PLC – E8FF CRASH</a:t>
            </a:r>
          </a:p>
        </p:txBody>
      </p:sp>
      <p:graphicFrame>
        <p:nvGraphicFramePr>
          <p:cNvPr id="4" name="Content Placeholder 3">
            <a:extLst>
              <a:ext uri="{FF2B5EF4-FFF2-40B4-BE49-F238E27FC236}">
                <a16:creationId xmlns:a16="http://schemas.microsoft.com/office/drawing/2014/main" id="{C002635A-7A77-3D40-9B85-B5E02B42426B}"/>
              </a:ext>
            </a:extLst>
          </p:cNvPr>
          <p:cNvGraphicFramePr>
            <a:graphicFrameLocks noGrp="1"/>
          </p:cNvGraphicFramePr>
          <p:nvPr>
            <p:ph sz="quarter" idx="10"/>
            <p:extLst>
              <p:ext uri="{D42A27DB-BD31-4B8C-83A1-F6EECF244321}">
                <p14:modId xmlns:p14="http://schemas.microsoft.com/office/powerpoint/2010/main" val="2391826140"/>
              </p:ext>
            </p:extLst>
          </p:nvPr>
        </p:nvGraphicFramePr>
        <p:xfrm>
          <a:off x="457200" y="667948"/>
          <a:ext cx="8229600"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729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F90F-F367-3C42-998A-CEE81CC65092}"/>
              </a:ext>
            </a:extLst>
          </p:cNvPr>
          <p:cNvSpPr>
            <a:spLocks noGrp="1"/>
          </p:cNvSpPr>
          <p:nvPr>
            <p:ph type="title"/>
          </p:nvPr>
        </p:nvSpPr>
        <p:spPr/>
        <p:txBody>
          <a:bodyPr/>
          <a:lstStyle/>
          <a:p>
            <a:r>
              <a:rPr lang="en-US" dirty="0"/>
              <a:t>REBOOTING THE PLC – E8FF CRASH</a:t>
            </a:r>
          </a:p>
        </p:txBody>
      </p:sp>
      <p:sp>
        <p:nvSpPr>
          <p:cNvPr id="16" name="Content Placeholder 15">
            <a:extLst>
              <a:ext uri="{FF2B5EF4-FFF2-40B4-BE49-F238E27FC236}">
                <a16:creationId xmlns:a16="http://schemas.microsoft.com/office/drawing/2014/main" id="{1B1B3264-E049-EE47-A8C2-0E35F8E582BA}"/>
              </a:ext>
            </a:extLst>
          </p:cNvPr>
          <p:cNvSpPr>
            <a:spLocks noGrp="1"/>
          </p:cNvSpPr>
          <p:nvPr>
            <p:ph sz="quarter" idx="10"/>
          </p:nvPr>
        </p:nvSpPr>
        <p:spPr>
          <a:xfrm>
            <a:off x="1153632" y="1048841"/>
            <a:ext cx="6836735" cy="3170430"/>
          </a:xfrm>
          <a:prstGeom prst="roundRect">
            <a:avLst/>
          </a:prstGeom>
          <a:blipFill>
            <a:blip r:embed="rId3"/>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TextBox 16">
            <a:extLst>
              <a:ext uri="{FF2B5EF4-FFF2-40B4-BE49-F238E27FC236}">
                <a16:creationId xmlns:a16="http://schemas.microsoft.com/office/drawing/2014/main" id="{9F7EBE02-9131-3F4E-98D0-A5CA685A6887}"/>
              </a:ext>
            </a:extLst>
          </p:cNvPr>
          <p:cNvSpPr txBox="1"/>
          <p:nvPr/>
        </p:nvSpPr>
        <p:spPr>
          <a:xfrm>
            <a:off x="457200" y="4361527"/>
            <a:ext cx="8368145" cy="276999"/>
          </a:xfrm>
          <a:prstGeom prst="rect">
            <a:avLst/>
          </a:prstGeom>
          <a:noFill/>
        </p:spPr>
        <p:txBody>
          <a:bodyPr wrap="square" rtlCol="0">
            <a:spAutoFit/>
          </a:bodyPr>
          <a:lstStyle/>
          <a:p>
            <a:pPr algn="ctr"/>
            <a:r>
              <a:rPr lang="en-US" sz="1200" dirty="0"/>
              <a:t>MicroLogix 1400 Programmable Controllers Instruction Set Reference Manual - Appendix C</a:t>
            </a:r>
          </a:p>
        </p:txBody>
      </p:sp>
    </p:spTree>
    <p:extLst>
      <p:ext uri="{BB962C8B-B14F-4D97-AF65-F5344CB8AC3E}">
        <p14:creationId xmlns:p14="http://schemas.microsoft.com/office/powerpoint/2010/main" val="1560069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F90F-F367-3C42-998A-CEE81CC65092}"/>
              </a:ext>
            </a:extLst>
          </p:cNvPr>
          <p:cNvSpPr>
            <a:spLocks noGrp="1"/>
          </p:cNvSpPr>
          <p:nvPr>
            <p:ph type="title"/>
          </p:nvPr>
        </p:nvSpPr>
        <p:spPr/>
        <p:txBody>
          <a:bodyPr/>
          <a:lstStyle/>
          <a:p>
            <a:r>
              <a:rPr lang="en-US" dirty="0"/>
              <a:t>REBOOTING THE PLC – E8FF CRASH</a:t>
            </a:r>
          </a:p>
        </p:txBody>
      </p:sp>
      <p:sp>
        <p:nvSpPr>
          <p:cNvPr id="16" name="Content Placeholder 15">
            <a:extLst>
              <a:ext uri="{FF2B5EF4-FFF2-40B4-BE49-F238E27FC236}">
                <a16:creationId xmlns:a16="http://schemas.microsoft.com/office/drawing/2014/main" id="{1B1B3264-E049-EE47-A8C2-0E35F8E582BA}"/>
              </a:ext>
            </a:extLst>
          </p:cNvPr>
          <p:cNvSpPr>
            <a:spLocks noGrp="1"/>
          </p:cNvSpPr>
          <p:nvPr>
            <p:ph sz="quarter" idx="10"/>
          </p:nvPr>
        </p:nvSpPr>
        <p:spPr>
          <a:xfrm>
            <a:off x="1153632" y="1048841"/>
            <a:ext cx="6836735" cy="3170430"/>
          </a:xfrm>
          <a:prstGeom prst="roundRect">
            <a:avLst/>
          </a:prstGeom>
          <a:blipFill>
            <a:blip r:embed="rId3"/>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TextBox 16">
            <a:extLst>
              <a:ext uri="{FF2B5EF4-FFF2-40B4-BE49-F238E27FC236}">
                <a16:creationId xmlns:a16="http://schemas.microsoft.com/office/drawing/2014/main" id="{9F7EBE02-9131-3F4E-98D0-A5CA685A6887}"/>
              </a:ext>
            </a:extLst>
          </p:cNvPr>
          <p:cNvSpPr txBox="1"/>
          <p:nvPr/>
        </p:nvSpPr>
        <p:spPr>
          <a:xfrm>
            <a:off x="457200" y="4361527"/>
            <a:ext cx="8368145" cy="276999"/>
          </a:xfrm>
          <a:prstGeom prst="rect">
            <a:avLst/>
          </a:prstGeom>
          <a:noFill/>
        </p:spPr>
        <p:txBody>
          <a:bodyPr wrap="square" rtlCol="0">
            <a:spAutoFit/>
          </a:bodyPr>
          <a:lstStyle/>
          <a:p>
            <a:pPr algn="ctr"/>
            <a:r>
              <a:rPr lang="en-US" sz="1200" dirty="0"/>
              <a:t>MicroLogix 1400 Programmable Controllers Instruction Set Reference Manual - Appendix C</a:t>
            </a:r>
          </a:p>
        </p:txBody>
      </p:sp>
      <p:sp>
        <p:nvSpPr>
          <p:cNvPr id="3" name="Rounded Rectangle 2">
            <a:extLst>
              <a:ext uri="{FF2B5EF4-FFF2-40B4-BE49-F238E27FC236}">
                <a16:creationId xmlns:a16="http://schemas.microsoft.com/office/drawing/2014/main" id="{849D2BAA-8502-4A47-BBCD-E267DABFD405}"/>
              </a:ext>
            </a:extLst>
          </p:cNvPr>
          <p:cNvSpPr/>
          <p:nvPr/>
        </p:nvSpPr>
        <p:spPr>
          <a:xfrm>
            <a:off x="2861953" y="3159490"/>
            <a:ext cx="1721922" cy="285008"/>
          </a:xfrm>
          <a:prstGeom prst="roundRect">
            <a:avLst/>
          </a:prstGeom>
          <a:noFill/>
          <a:ln w="76200">
            <a:solidFill>
              <a:srgbClr val="D44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400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93DA-8512-5747-8BB1-1F3BAC58529F}"/>
              </a:ext>
            </a:extLst>
          </p:cNvPr>
          <p:cNvSpPr>
            <a:spLocks noGrp="1"/>
          </p:cNvSpPr>
          <p:nvPr>
            <p:ph type="title"/>
          </p:nvPr>
        </p:nvSpPr>
        <p:spPr/>
        <p:txBody>
          <a:bodyPr/>
          <a:lstStyle/>
          <a:p>
            <a:r>
              <a:rPr lang="en-US" dirty="0"/>
              <a:t>REBOOTING THE PLC – CRASH RECOVERY</a:t>
            </a:r>
          </a:p>
        </p:txBody>
      </p:sp>
      <p:sp>
        <p:nvSpPr>
          <p:cNvPr id="6" name="TextBox 5">
            <a:extLst>
              <a:ext uri="{FF2B5EF4-FFF2-40B4-BE49-F238E27FC236}">
                <a16:creationId xmlns:a16="http://schemas.microsoft.com/office/drawing/2014/main" id="{43042641-C105-8348-B38A-7234A8357768}"/>
              </a:ext>
            </a:extLst>
          </p:cNvPr>
          <p:cNvSpPr txBox="1"/>
          <p:nvPr/>
        </p:nvSpPr>
        <p:spPr>
          <a:xfrm>
            <a:off x="457200" y="4349001"/>
            <a:ext cx="8368145" cy="276999"/>
          </a:xfrm>
          <a:prstGeom prst="rect">
            <a:avLst/>
          </a:prstGeom>
          <a:noFill/>
        </p:spPr>
        <p:txBody>
          <a:bodyPr wrap="square" rtlCol="0">
            <a:spAutoFit/>
          </a:bodyPr>
          <a:lstStyle/>
          <a:p>
            <a:pPr algn="ctr"/>
            <a:r>
              <a:rPr lang="en-US" sz="1200" dirty="0"/>
              <a:t>MicroLogix 1400 Programmable Controllers Instruction Set Reference Manual - Appendix B</a:t>
            </a:r>
          </a:p>
        </p:txBody>
      </p:sp>
      <p:sp>
        <p:nvSpPr>
          <p:cNvPr id="18" name="Content Placeholder 17">
            <a:extLst>
              <a:ext uri="{FF2B5EF4-FFF2-40B4-BE49-F238E27FC236}">
                <a16:creationId xmlns:a16="http://schemas.microsoft.com/office/drawing/2014/main" id="{AFC17B12-D92A-2948-8E81-789C6B46DC41}"/>
              </a:ext>
            </a:extLst>
          </p:cNvPr>
          <p:cNvSpPr>
            <a:spLocks noGrp="1"/>
          </p:cNvSpPr>
          <p:nvPr>
            <p:ph sz="quarter" idx="10"/>
          </p:nvPr>
        </p:nvSpPr>
        <p:spPr>
          <a:xfrm>
            <a:off x="1152144" y="1028344"/>
            <a:ext cx="6839712" cy="3172968"/>
          </a:xfrm>
          <a:prstGeom prst="roundRect">
            <a:avLst/>
          </a:prstGeom>
          <a:blipFill>
            <a:blip r:embed="rId3"/>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299980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4DCC2-0D90-DD4E-802F-F996CF0088F1}"/>
              </a:ext>
            </a:extLst>
          </p:cNvPr>
          <p:cNvSpPr>
            <a:spLocks noGrp="1"/>
          </p:cNvSpPr>
          <p:nvPr>
            <p:ph type="ctrTitle"/>
          </p:nvPr>
        </p:nvSpPr>
        <p:spPr/>
        <p:txBody>
          <a:bodyPr/>
          <a:lstStyle/>
          <a:p>
            <a:r>
              <a:rPr lang="en-US" dirty="0"/>
              <a:t>MEMORY MODULE</a:t>
            </a:r>
          </a:p>
        </p:txBody>
      </p:sp>
    </p:spTree>
    <p:extLst>
      <p:ext uri="{BB962C8B-B14F-4D97-AF65-F5344CB8AC3E}">
        <p14:creationId xmlns:p14="http://schemas.microsoft.com/office/powerpoint/2010/main" val="2566460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E6F5-0CB2-BA4C-B7A5-E751FC64249D}"/>
              </a:ext>
            </a:extLst>
          </p:cNvPr>
          <p:cNvSpPr>
            <a:spLocks noGrp="1"/>
          </p:cNvSpPr>
          <p:nvPr>
            <p:ph type="title"/>
          </p:nvPr>
        </p:nvSpPr>
        <p:spPr>
          <a:xfrm>
            <a:off x="0" y="-74080"/>
            <a:ext cx="9144000" cy="857250"/>
          </a:xfrm>
        </p:spPr>
        <p:txBody>
          <a:bodyPr/>
          <a:lstStyle/>
          <a:p>
            <a:r>
              <a:rPr lang="en-US" dirty="0"/>
              <a:t>MEMORY MODULE - REASONS &amp; REQUIREMENTS</a:t>
            </a:r>
          </a:p>
        </p:txBody>
      </p:sp>
      <p:graphicFrame>
        <p:nvGraphicFramePr>
          <p:cNvPr id="4" name="Content Placeholder 3">
            <a:extLst>
              <a:ext uri="{FF2B5EF4-FFF2-40B4-BE49-F238E27FC236}">
                <a16:creationId xmlns:a16="http://schemas.microsoft.com/office/drawing/2014/main" id="{59E6C978-560E-7848-A157-792DE18D378B}"/>
              </a:ext>
            </a:extLst>
          </p:cNvPr>
          <p:cNvGraphicFramePr>
            <a:graphicFrameLocks noGrp="1"/>
          </p:cNvGraphicFramePr>
          <p:nvPr>
            <p:ph sz="quarter" idx="10"/>
            <p:extLst>
              <p:ext uri="{D42A27DB-BD31-4B8C-83A1-F6EECF244321}">
                <p14:modId xmlns:p14="http://schemas.microsoft.com/office/powerpoint/2010/main" val="3001296252"/>
              </p:ext>
            </p:extLst>
          </p:nvPr>
        </p:nvGraphicFramePr>
        <p:xfrm>
          <a:off x="457200" y="969603"/>
          <a:ext cx="8229600" cy="3376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046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C879-9373-5947-9E52-22EB286482FA}"/>
              </a:ext>
            </a:extLst>
          </p:cNvPr>
          <p:cNvSpPr>
            <a:spLocks noGrp="1"/>
          </p:cNvSpPr>
          <p:nvPr>
            <p:ph type="title"/>
          </p:nvPr>
        </p:nvSpPr>
        <p:spPr/>
        <p:txBody>
          <a:bodyPr/>
          <a:lstStyle/>
          <a:p>
            <a:r>
              <a:rPr lang="en-US" dirty="0"/>
              <a:t>MEMORY MODULE – LOAD ON ERROR</a:t>
            </a:r>
          </a:p>
        </p:txBody>
      </p:sp>
      <p:graphicFrame>
        <p:nvGraphicFramePr>
          <p:cNvPr id="6" name="Content Placeholder 8">
            <a:extLst>
              <a:ext uri="{FF2B5EF4-FFF2-40B4-BE49-F238E27FC236}">
                <a16:creationId xmlns:a16="http://schemas.microsoft.com/office/drawing/2014/main" id="{6B09E212-B8FC-154F-AABB-0D7FCEB1BE35}"/>
              </a:ext>
            </a:extLst>
          </p:cNvPr>
          <p:cNvGraphicFramePr>
            <a:graphicFrameLocks noGrp="1"/>
          </p:cNvGraphicFramePr>
          <p:nvPr>
            <p:ph sz="quarter" idx="10"/>
            <p:extLst>
              <p:ext uri="{D42A27DB-BD31-4B8C-83A1-F6EECF244321}">
                <p14:modId xmlns:p14="http://schemas.microsoft.com/office/powerpoint/2010/main" val="3071090627"/>
              </p:ext>
            </p:extLst>
          </p:nvPr>
        </p:nvGraphicFramePr>
        <p:xfrm>
          <a:off x="457200" y="1998283"/>
          <a:ext cx="8229600" cy="266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6">
            <a:extLst>
              <a:ext uri="{FF2B5EF4-FFF2-40B4-BE49-F238E27FC236}">
                <a16:creationId xmlns:a16="http://schemas.microsoft.com/office/drawing/2014/main" id="{A02735F8-7923-1F4D-8760-F0FA8420F1B9}"/>
              </a:ext>
            </a:extLst>
          </p:cNvPr>
          <p:cNvGraphicFramePr>
            <a:graphicFrameLocks/>
          </p:cNvGraphicFramePr>
          <p:nvPr>
            <p:extLst>
              <p:ext uri="{D42A27DB-BD31-4B8C-83A1-F6EECF244321}">
                <p14:modId xmlns:p14="http://schemas.microsoft.com/office/powerpoint/2010/main" val="730886875"/>
              </p:ext>
            </p:extLst>
          </p:nvPr>
        </p:nvGraphicFramePr>
        <p:xfrm>
          <a:off x="457200" y="843972"/>
          <a:ext cx="8229600" cy="15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2248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95C0-CE81-5A4B-BC50-CD9E2AFAF82D}"/>
              </a:ext>
            </a:extLst>
          </p:cNvPr>
          <p:cNvSpPr>
            <a:spLocks noGrp="1"/>
          </p:cNvSpPr>
          <p:nvPr>
            <p:ph type="title"/>
          </p:nvPr>
        </p:nvSpPr>
        <p:spPr/>
        <p:txBody>
          <a:bodyPr/>
          <a:lstStyle/>
          <a:p>
            <a:r>
              <a:rPr lang="en-US" dirty="0"/>
              <a:t>MEMORY MODULE – WRITE NEW CONFIG</a:t>
            </a:r>
          </a:p>
        </p:txBody>
      </p:sp>
      <p:graphicFrame>
        <p:nvGraphicFramePr>
          <p:cNvPr id="4" name="Content Placeholder 8">
            <a:extLst>
              <a:ext uri="{FF2B5EF4-FFF2-40B4-BE49-F238E27FC236}">
                <a16:creationId xmlns:a16="http://schemas.microsoft.com/office/drawing/2014/main" id="{042C1CF9-7373-544A-8AC2-2FB71C6B1773}"/>
              </a:ext>
            </a:extLst>
          </p:cNvPr>
          <p:cNvGraphicFramePr>
            <a:graphicFrameLocks noGrp="1"/>
          </p:cNvGraphicFramePr>
          <p:nvPr>
            <p:ph sz="quarter" idx="10"/>
            <p:extLst>
              <p:ext uri="{D42A27DB-BD31-4B8C-83A1-F6EECF244321}">
                <p14:modId xmlns:p14="http://schemas.microsoft.com/office/powerpoint/2010/main" val="3089252511"/>
              </p:ext>
            </p:extLst>
          </p:nvPr>
        </p:nvGraphicFramePr>
        <p:xfrm>
          <a:off x="457200" y="1064721"/>
          <a:ext cx="8229600" cy="3432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2642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4267-A26A-ED4F-A23C-B17EEEC85AB4}"/>
              </a:ext>
            </a:extLst>
          </p:cNvPr>
          <p:cNvSpPr>
            <a:spLocks noGrp="1"/>
          </p:cNvSpPr>
          <p:nvPr>
            <p:ph type="title"/>
          </p:nvPr>
        </p:nvSpPr>
        <p:spPr/>
        <p:txBody>
          <a:bodyPr/>
          <a:lstStyle/>
          <a:p>
            <a:r>
              <a:rPr lang="en-US" dirty="0"/>
              <a:t>MEMORY MODULE – CONFIG VERIFICATION</a:t>
            </a:r>
          </a:p>
        </p:txBody>
      </p:sp>
      <p:sp>
        <p:nvSpPr>
          <p:cNvPr id="6" name="Rounded Rectangle 5">
            <a:extLst>
              <a:ext uri="{FF2B5EF4-FFF2-40B4-BE49-F238E27FC236}">
                <a16:creationId xmlns:a16="http://schemas.microsoft.com/office/drawing/2014/main" id="{0C7B9191-53F7-DD4B-8DD5-AFB334862F6A}"/>
              </a:ext>
            </a:extLst>
          </p:cNvPr>
          <p:cNvSpPr/>
          <p:nvPr/>
        </p:nvSpPr>
        <p:spPr>
          <a:xfrm>
            <a:off x="1712933" y="1062247"/>
            <a:ext cx="5718133" cy="3443179"/>
          </a:xfrm>
          <a:prstGeom prst="roundRect">
            <a:avLst/>
          </a:prstGeom>
          <a:blipFill dpi="0" rotWithShape="1">
            <a:blip r:embed="rId3">
              <a:extLst>
                <a:ext uri="{28A0092B-C50C-407E-A947-70E740481C1C}">
                  <a14:useLocalDpi xmlns:a14="http://schemas.microsoft.com/office/drawing/2010/main" val="0"/>
                </a:ext>
              </a:extLst>
            </a:blip>
            <a:srcRect/>
            <a:stretch>
              <a:fillRect l="-1972" t="-3114" r="-1972" b="-3114"/>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020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B28F-7AF8-AB45-BF80-BA0A8F489E76}"/>
              </a:ext>
            </a:extLst>
          </p:cNvPr>
          <p:cNvSpPr>
            <a:spLocks noGrp="1"/>
          </p:cNvSpPr>
          <p:nvPr>
            <p:ph type="title"/>
          </p:nvPr>
        </p:nvSpPr>
        <p:spPr/>
        <p:txBody>
          <a:bodyPr/>
          <a:lstStyle/>
          <a:p>
            <a:r>
              <a:rPr lang="en-US" dirty="0"/>
              <a:t>MEMORY MODULE – STORE PROGRAM</a:t>
            </a:r>
          </a:p>
        </p:txBody>
      </p:sp>
      <p:graphicFrame>
        <p:nvGraphicFramePr>
          <p:cNvPr id="4" name="Content Placeholder 8">
            <a:extLst>
              <a:ext uri="{FF2B5EF4-FFF2-40B4-BE49-F238E27FC236}">
                <a16:creationId xmlns:a16="http://schemas.microsoft.com/office/drawing/2014/main" id="{FDF6399C-14FF-6F42-A2A7-8F99EEBD624F}"/>
              </a:ext>
            </a:extLst>
          </p:cNvPr>
          <p:cNvGraphicFramePr>
            <a:graphicFrameLocks noGrp="1"/>
          </p:cNvGraphicFramePr>
          <p:nvPr>
            <p:ph sz="quarter" idx="10"/>
            <p:extLst>
              <p:ext uri="{D42A27DB-BD31-4B8C-83A1-F6EECF244321}">
                <p14:modId xmlns:p14="http://schemas.microsoft.com/office/powerpoint/2010/main" val="1992360743"/>
              </p:ext>
            </p:extLst>
          </p:nvPr>
        </p:nvGraphicFramePr>
        <p:xfrm>
          <a:off x="457200" y="2179528"/>
          <a:ext cx="8229600" cy="2317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6">
            <a:extLst>
              <a:ext uri="{FF2B5EF4-FFF2-40B4-BE49-F238E27FC236}">
                <a16:creationId xmlns:a16="http://schemas.microsoft.com/office/drawing/2014/main" id="{BC44E781-E4D7-1A4C-8A43-A3D2D817BB3F}"/>
              </a:ext>
            </a:extLst>
          </p:cNvPr>
          <p:cNvGraphicFramePr>
            <a:graphicFrameLocks/>
          </p:cNvGraphicFramePr>
          <p:nvPr>
            <p:extLst>
              <p:ext uri="{D42A27DB-BD31-4B8C-83A1-F6EECF244321}">
                <p14:modId xmlns:p14="http://schemas.microsoft.com/office/powerpoint/2010/main" val="4261089312"/>
              </p:ext>
            </p:extLst>
          </p:nvPr>
        </p:nvGraphicFramePr>
        <p:xfrm>
          <a:off x="457200" y="874904"/>
          <a:ext cx="8229600" cy="1563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0725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E8BC-0917-C844-847D-C1415C1AFABC}"/>
              </a:ext>
            </a:extLst>
          </p:cNvPr>
          <p:cNvSpPr>
            <a:spLocks noGrp="1"/>
          </p:cNvSpPr>
          <p:nvPr>
            <p:ph type="title"/>
          </p:nvPr>
        </p:nvSpPr>
        <p:spPr/>
        <p:txBody>
          <a:bodyPr/>
          <a:lstStyle/>
          <a:p>
            <a:r>
              <a:rPr lang="en-US" dirty="0"/>
              <a:t>PRIOR WORK</a:t>
            </a:r>
          </a:p>
        </p:txBody>
      </p:sp>
      <p:graphicFrame>
        <p:nvGraphicFramePr>
          <p:cNvPr id="6" name="Content Placeholder 5">
            <a:extLst>
              <a:ext uri="{FF2B5EF4-FFF2-40B4-BE49-F238E27FC236}">
                <a16:creationId xmlns:a16="http://schemas.microsoft.com/office/drawing/2014/main" id="{C0F0FCB0-AF63-8A42-BF83-85850B4D6B36}"/>
              </a:ext>
            </a:extLst>
          </p:cNvPr>
          <p:cNvGraphicFramePr>
            <a:graphicFrameLocks noGrp="1"/>
          </p:cNvGraphicFramePr>
          <p:nvPr>
            <p:ph sz="quarter" idx="10"/>
            <p:extLst>
              <p:ext uri="{D42A27DB-BD31-4B8C-83A1-F6EECF244321}">
                <p14:modId xmlns:p14="http://schemas.microsoft.com/office/powerpoint/2010/main" val="3798310428"/>
              </p:ext>
            </p:extLst>
          </p:nvPr>
        </p:nvGraphicFramePr>
        <p:xfrm>
          <a:off x="457200" y="868560"/>
          <a:ext cx="8229600" cy="3665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855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C82FC-8751-2046-B4D0-1A6B7022C418}"/>
              </a:ext>
            </a:extLst>
          </p:cNvPr>
          <p:cNvSpPr>
            <a:spLocks noGrp="1"/>
          </p:cNvSpPr>
          <p:nvPr>
            <p:ph type="ctrTitle"/>
          </p:nvPr>
        </p:nvSpPr>
        <p:spPr/>
        <p:txBody>
          <a:bodyPr/>
          <a:lstStyle/>
          <a:p>
            <a:r>
              <a:rPr lang="en-US" dirty="0"/>
              <a:t>ATTACK SO FAR</a:t>
            </a:r>
          </a:p>
        </p:txBody>
      </p:sp>
    </p:spTree>
    <p:extLst>
      <p:ext uri="{BB962C8B-B14F-4D97-AF65-F5344CB8AC3E}">
        <p14:creationId xmlns:p14="http://schemas.microsoft.com/office/powerpoint/2010/main" val="4246835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5D44-EF4E-9448-82F9-E5616BDC23EC}"/>
              </a:ext>
            </a:extLst>
          </p:cNvPr>
          <p:cNvSpPr>
            <a:spLocks noGrp="1"/>
          </p:cNvSpPr>
          <p:nvPr>
            <p:ph type="title"/>
          </p:nvPr>
        </p:nvSpPr>
        <p:spPr/>
        <p:txBody>
          <a:bodyPr/>
          <a:lstStyle/>
          <a:p>
            <a:r>
              <a:rPr lang="en-US" dirty="0"/>
              <a:t>ATTACK SO FAR</a:t>
            </a:r>
          </a:p>
        </p:txBody>
      </p:sp>
      <p:graphicFrame>
        <p:nvGraphicFramePr>
          <p:cNvPr id="4" name="Content Placeholder 3">
            <a:extLst>
              <a:ext uri="{FF2B5EF4-FFF2-40B4-BE49-F238E27FC236}">
                <a16:creationId xmlns:a16="http://schemas.microsoft.com/office/drawing/2014/main" id="{AED9A28A-E17B-5D40-A6EE-656FD7972AED}"/>
              </a:ext>
            </a:extLst>
          </p:cNvPr>
          <p:cNvGraphicFramePr>
            <a:graphicFrameLocks noGrp="1"/>
          </p:cNvGraphicFramePr>
          <p:nvPr>
            <p:ph sz="quarter" idx="10"/>
            <p:extLst>
              <p:ext uri="{D42A27DB-BD31-4B8C-83A1-F6EECF244321}">
                <p14:modId xmlns:p14="http://schemas.microsoft.com/office/powerpoint/2010/main" val="3146247868"/>
              </p:ext>
            </p:extLst>
          </p:nvPr>
        </p:nvGraphicFramePr>
        <p:xfrm>
          <a:off x="457200" y="772710"/>
          <a:ext cx="8229600"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316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5FCFFF-6684-F04D-8909-D7178AFD803A}"/>
              </a:ext>
            </a:extLst>
          </p:cNvPr>
          <p:cNvSpPr>
            <a:spLocks noGrp="1"/>
          </p:cNvSpPr>
          <p:nvPr>
            <p:ph type="ctrTitle"/>
          </p:nvPr>
        </p:nvSpPr>
        <p:spPr/>
        <p:txBody>
          <a:bodyPr/>
          <a:lstStyle/>
          <a:p>
            <a:r>
              <a:rPr lang="en-US" dirty="0"/>
              <a:t>MODIFIED FIRMWARE</a:t>
            </a:r>
          </a:p>
        </p:txBody>
      </p:sp>
    </p:spTree>
    <p:extLst>
      <p:ext uri="{BB962C8B-B14F-4D97-AF65-F5344CB8AC3E}">
        <p14:creationId xmlns:p14="http://schemas.microsoft.com/office/powerpoint/2010/main" val="289000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D224-A016-AD4B-9EFC-527883EE8F0E}"/>
              </a:ext>
            </a:extLst>
          </p:cNvPr>
          <p:cNvSpPr>
            <a:spLocks noGrp="1"/>
          </p:cNvSpPr>
          <p:nvPr>
            <p:ph type="title"/>
          </p:nvPr>
        </p:nvSpPr>
        <p:spPr/>
        <p:txBody>
          <a:bodyPr/>
          <a:lstStyle/>
          <a:p>
            <a:r>
              <a:rPr lang="en-US" dirty="0"/>
              <a:t>MODIFIED FIRMWARE - CREATION</a:t>
            </a:r>
          </a:p>
        </p:txBody>
      </p:sp>
      <p:sp>
        <p:nvSpPr>
          <p:cNvPr id="6" name="Content Placeholder 5">
            <a:extLst>
              <a:ext uri="{FF2B5EF4-FFF2-40B4-BE49-F238E27FC236}">
                <a16:creationId xmlns:a16="http://schemas.microsoft.com/office/drawing/2014/main" id="{823E3D3C-BBB6-1B4D-98E3-1A4905F0267E}"/>
              </a:ext>
            </a:extLst>
          </p:cNvPr>
          <p:cNvSpPr>
            <a:spLocks noGrp="1"/>
          </p:cNvSpPr>
          <p:nvPr>
            <p:ph sz="quarter" idx="10"/>
          </p:nvPr>
        </p:nvSpPr>
        <p:spPr>
          <a:xfrm>
            <a:off x="1477925" y="938798"/>
            <a:ext cx="6188149" cy="3816350"/>
          </a:xfrm>
          <a:prstGeom prst="roundRect">
            <a:avLst/>
          </a:prstGeom>
          <a:blipFill>
            <a:blip r:embed="rId3"/>
            <a:stretch>
              <a:fillRect l="-241" t="-1514" r="-241" b="-1514"/>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219647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B1AD2-A3E4-D14F-9B98-361F21BE758E}"/>
              </a:ext>
            </a:extLst>
          </p:cNvPr>
          <p:cNvSpPr>
            <a:spLocks noGrp="1"/>
          </p:cNvSpPr>
          <p:nvPr>
            <p:ph type="ctrTitle"/>
          </p:nvPr>
        </p:nvSpPr>
        <p:spPr/>
        <p:txBody>
          <a:bodyPr/>
          <a:lstStyle/>
          <a:p>
            <a:r>
              <a:rPr lang="en-US" dirty="0"/>
              <a:t>FLASHING FIRMWARE</a:t>
            </a:r>
          </a:p>
        </p:txBody>
      </p:sp>
    </p:spTree>
    <p:extLst>
      <p:ext uri="{BB962C8B-B14F-4D97-AF65-F5344CB8AC3E}">
        <p14:creationId xmlns:p14="http://schemas.microsoft.com/office/powerpoint/2010/main" val="3945046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BE69-BD12-B74B-8733-F544B722AE53}"/>
              </a:ext>
            </a:extLst>
          </p:cNvPr>
          <p:cNvSpPr>
            <a:spLocks noGrp="1"/>
          </p:cNvSpPr>
          <p:nvPr>
            <p:ph type="title"/>
          </p:nvPr>
        </p:nvSpPr>
        <p:spPr>
          <a:xfrm>
            <a:off x="457200" y="-74080"/>
            <a:ext cx="8229600" cy="857250"/>
          </a:xfrm>
        </p:spPr>
        <p:txBody>
          <a:bodyPr/>
          <a:lstStyle/>
          <a:p>
            <a:r>
              <a:rPr lang="en-US" dirty="0"/>
              <a:t>FLASHING FIRMWARE - SNMP BACKDOOR</a:t>
            </a:r>
          </a:p>
        </p:txBody>
      </p:sp>
      <p:sp>
        <p:nvSpPr>
          <p:cNvPr id="5" name="Rounded Rectangle 4">
            <a:extLst>
              <a:ext uri="{FF2B5EF4-FFF2-40B4-BE49-F238E27FC236}">
                <a16:creationId xmlns:a16="http://schemas.microsoft.com/office/drawing/2014/main" id="{87CD3415-4DD4-D543-AF1B-B6429983B045}"/>
              </a:ext>
            </a:extLst>
          </p:cNvPr>
          <p:cNvSpPr/>
          <p:nvPr/>
        </p:nvSpPr>
        <p:spPr>
          <a:xfrm>
            <a:off x="106325" y="791144"/>
            <a:ext cx="8931349" cy="3799463"/>
          </a:xfrm>
          <a:prstGeom prst="round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00" dirty="0">
                <a:solidFill>
                  <a:schemeClr val="bg1"/>
                </a:solidFill>
                <a:latin typeface="Courier" pitchFamily="2" charset="0"/>
              </a:rPr>
              <a:t> </a:t>
            </a:r>
            <a:r>
              <a:rPr lang="en-US" sz="1300" dirty="0" err="1">
                <a:solidFill>
                  <a:schemeClr val="bg1"/>
                </a:solidFill>
                <a:latin typeface="Courier" pitchFamily="2" charset="0"/>
              </a:rPr>
              <a:t>root@kali</a:t>
            </a:r>
            <a:r>
              <a:rPr lang="en-US" sz="1300" dirty="0">
                <a:solidFill>
                  <a:schemeClr val="bg1"/>
                </a:solidFill>
                <a:latin typeface="Courier" pitchFamily="2" charset="0"/>
              </a:rPr>
              <a:t>:~# </a:t>
            </a:r>
            <a:r>
              <a:rPr lang="en-US" sz="1300" dirty="0" err="1">
                <a:solidFill>
                  <a:schemeClr val="accent3"/>
                </a:solidFill>
                <a:latin typeface="Courier" pitchFamily="2" charset="0"/>
              </a:rPr>
              <a:t>snmpwalk</a:t>
            </a:r>
            <a:r>
              <a:rPr lang="en-US" sz="1300" dirty="0">
                <a:solidFill>
                  <a:schemeClr val="accent3"/>
                </a:solidFill>
                <a:latin typeface="Courier" pitchFamily="2" charset="0"/>
              </a:rPr>
              <a:t> -c private -v 1 &lt;</a:t>
            </a:r>
            <a:r>
              <a:rPr lang="en-US" sz="1300" dirty="0" err="1">
                <a:solidFill>
                  <a:schemeClr val="accent3"/>
                </a:solidFill>
                <a:latin typeface="Courier" pitchFamily="2" charset="0"/>
              </a:rPr>
              <a:t>ip_addr</a:t>
            </a:r>
            <a:r>
              <a:rPr lang="en-US" sz="1300" dirty="0">
                <a:solidFill>
                  <a:schemeClr val="accent3"/>
                </a:solidFill>
                <a:latin typeface="Courier" pitchFamily="2" charset="0"/>
              </a:rPr>
              <a:t>&gt; .1.3.6.1.4.1.95</a:t>
            </a:r>
          </a:p>
          <a:p>
            <a:r>
              <a:rPr lang="en-US" sz="1300" dirty="0">
                <a:solidFill>
                  <a:schemeClr val="bg1"/>
                </a:solidFill>
                <a:latin typeface="Courier" pitchFamily="2" charset="0"/>
              </a:rPr>
              <a:t> iso.3.6.1.4.1.95.2.2.1.1.1.0 = </a:t>
            </a:r>
            <a:r>
              <a:rPr lang="en-US" sz="1300" dirty="0" err="1">
                <a:solidFill>
                  <a:schemeClr val="bg1"/>
                </a:solidFill>
                <a:latin typeface="Courier" pitchFamily="2" charset="0"/>
              </a:rPr>
              <a:t>IpAddress</a:t>
            </a:r>
            <a:r>
              <a:rPr lang="en-US" sz="1300" dirty="0">
                <a:solidFill>
                  <a:schemeClr val="bg1"/>
                </a:solidFill>
                <a:latin typeface="Courier" pitchFamily="2" charset="0"/>
              </a:rPr>
              <a:t>: 0.0.0.0</a:t>
            </a:r>
          </a:p>
          <a:p>
            <a:r>
              <a:rPr lang="en-US" sz="1300" dirty="0">
                <a:solidFill>
                  <a:schemeClr val="bg1"/>
                </a:solidFill>
                <a:latin typeface="Courier" pitchFamily="2" charset="0"/>
              </a:rPr>
              <a:t> iso.3.6.1.4.1.95.2.2.1.1.2.0 = ""</a:t>
            </a:r>
          </a:p>
          <a:p>
            <a:r>
              <a:rPr lang="en-US" sz="1300" dirty="0">
                <a:solidFill>
                  <a:schemeClr val="bg1"/>
                </a:solidFill>
                <a:latin typeface="Courier" pitchFamily="2" charset="0"/>
              </a:rPr>
              <a:t> iso.3.6.1.4.1.95.2.2.1.1.3.0 = Hex-STRING: 00 00 00 00 00 00 00 00 00 00 00 00 00 00</a:t>
            </a:r>
          </a:p>
          <a:p>
            <a:r>
              <a:rPr lang="en-US" sz="1300" dirty="0">
                <a:solidFill>
                  <a:schemeClr val="bg1"/>
                </a:solidFill>
                <a:latin typeface="Courier" pitchFamily="2" charset="0"/>
              </a:rPr>
              <a:t> iso.3.6.1.4.1.95.2.2.1.1.4.0 = Hex-STRING: 00 00 00 00 00 00 00 00</a:t>
            </a:r>
          </a:p>
          <a:p>
            <a:r>
              <a:rPr lang="en-US" sz="1300" dirty="0">
                <a:solidFill>
                  <a:schemeClr val="bg1"/>
                </a:solidFill>
                <a:latin typeface="Courier" pitchFamily="2" charset="0"/>
              </a:rPr>
              <a:t> iso.3.6.1.4.1.95.2.2.1.1.5.0 = Hex-STRING: 00 00 00 00 00 00</a:t>
            </a:r>
          </a:p>
          <a:p>
            <a:r>
              <a:rPr lang="en-US" sz="1300" dirty="0">
                <a:solidFill>
                  <a:schemeClr val="bg1"/>
                </a:solidFill>
                <a:latin typeface="Courier" pitchFamily="2" charset="0"/>
              </a:rPr>
              <a:t> iso.3.6.1.4.1.95.2.2.1.1.6.0 = INTEGER: 0</a:t>
            </a:r>
          </a:p>
          <a:p>
            <a:r>
              <a:rPr lang="en-US" sz="1300" dirty="0">
                <a:solidFill>
                  <a:schemeClr val="bg1"/>
                </a:solidFill>
                <a:latin typeface="Courier" pitchFamily="2" charset="0"/>
              </a:rPr>
              <a:t> iso.3.6.1.4.1.95.2.2.1.1.7.0 = INTEGER: 0</a:t>
            </a:r>
          </a:p>
          <a:p>
            <a:r>
              <a:rPr lang="en-US" sz="1300" dirty="0">
                <a:solidFill>
                  <a:schemeClr val="bg1"/>
                </a:solidFill>
                <a:latin typeface="Courier" pitchFamily="2" charset="0"/>
              </a:rPr>
              <a:t> iso.3.6.1.4.1.95.2.2.2.3.0 = INTEGER: 4</a:t>
            </a:r>
          </a:p>
          <a:p>
            <a:r>
              <a:rPr lang="en-US" sz="1300" dirty="0">
                <a:solidFill>
                  <a:schemeClr val="bg1"/>
                </a:solidFill>
                <a:latin typeface="Courier" pitchFamily="2" charset="0"/>
              </a:rPr>
              <a:t> iso.3.6.1.4.1.95.2.3.1.1.1.1.0 = INTEGER: 1</a:t>
            </a:r>
          </a:p>
          <a:p>
            <a:r>
              <a:rPr lang="en-US" sz="1300" dirty="0">
                <a:solidFill>
                  <a:schemeClr val="bg1"/>
                </a:solidFill>
                <a:latin typeface="Courier" pitchFamily="2" charset="0"/>
              </a:rPr>
              <a:t> iso.3.6.1.4.1.95.2.3.1.1.1.2.0 = INTEGER: 1</a:t>
            </a:r>
          </a:p>
          <a:p>
            <a:r>
              <a:rPr lang="en-US" sz="1300" dirty="0">
                <a:solidFill>
                  <a:schemeClr val="bg1"/>
                </a:solidFill>
                <a:latin typeface="Courier" pitchFamily="2" charset="0"/>
              </a:rPr>
              <a:t> iso.3.6.1.4.1.95.2.3.1.1.1.3.0 = STRING: "public"</a:t>
            </a:r>
          </a:p>
          <a:p>
            <a:r>
              <a:rPr lang="en-US" sz="1300" dirty="0">
                <a:solidFill>
                  <a:schemeClr val="bg1"/>
                </a:solidFill>
                <a:latin typeface="Courier" pitchFamily="2" charset="0"/>
              </a:rPr>
              <a:t> iso.3.6.1.4.1.95.2.3.1.1.1.4.0 = </a:t>
            </a:r>
            <a:r>
              <a:rPr lang="en-US" sz="1300" dirty="0" err="1">
                <a:solidFill>
                  <a:schemeClr val="bg1"/>
                </a:solidFill>
                <a:latin typeface="Courier" pitchFamily="2" charset="0"/>
              </a:rPr>
              <a:t>IpAddress</a:t>
            </a:r>
            <a:r>
              <a:rPr lang="en-US" sz="1300" dirty="0">
                <a:solidFill>
                  <a:schemeClr val="bg1"/>
                </a:solidFill>
                <a:latin typeface="Courier" pitchFamily="2" charset="0"/>
              </a:rPr>
              <a:t>: 0.0.0.0</a:t>
            </a:r>
          </a:p>
          <a:p>
            <a:r>
              <a:rPr lang="en-US" sz="1300" dirty="0">
                <a:solidFill>
                  <a:schemeClr val="accent3"/>
                </a:solidFill>
                <a:latin typeface="Courier" pitchFamily="2" charset="0"/>
              </a:rPr>
              <a:t> iso.3.6.1.4.1.95.2.4.1.0 = STRING: "wheel"</a:t>
            </a:r>
          </a:p>
          <a:p>
            <a:r>
              <a:rPr lang="en-US" sz="1300" dirty="0">
                <a:solidFill>
                  <a:schemeClr val="bg1"/>
                </a:solidFill>
                <a:latin typeface="Courier" pitchFamily="2" charset="0"/>
              </a:rPr>
              <a:t> iso.3.6.1.4.1.95.2.4.2.0 = STRING: "public"</a:t>
            </a:r>
          </a:p>
          <a:p>
            <a:r>
              <a:rPr lang="en-US" sz="1300" dirty="0">
                <a:solidFill>
                  <a:schemeClr val="bg1"/>
                </a:solidFill>
                <a:latin typeface="Courier" pitchFamily="2" charset="0"/>
              </a:rPr>
              <a:t> iso.3.6.1.4.1.95.2.4.3.0 = STRING: "private"</a:t>
            </a:r>
          </a:p>
          <a:p>
            <a:r>
              <a:rPr lang="en-US" sz="1300" dirty="0">
                <a:solidFill>
                  <a:schemeClr val="bg1"/>
                </a:solidFill>
                <a:latin typeface="Courier" pitchFamily="2" charset="0"/>
              </a:rPr>
              <a:t> End of MIB</a:t>
            </a:r>
          </a:p>
          <a:p>
            <a:r>
              <a:rPr lang="en-US" sz="1300" dirty="0">
                <a:solidFill>
                  <a:schemeClr val="bg1"/>
                </a:solidFill>
                <a:latin typeface="Courier" pitchFamily="2" charset="0"/>
              </a:rPr>
              <a:t> </a:t>
            </a:r>
            <a:r>
              <a:rPr lang="en-US" sz="1300" dirty="0" err="1">
                <a:solidFill>
                  <a:schemeClr val="bg1"/>
                </a:solidFill>
                <a:latin typeface="Courier" pitchFamily="2" charset="0"/>
              </a:rPr>
              <a:t>root@kali</a:t>
            </a:r>
            <a:r>
              <a:rPr lang="en-US" sz="1300" dirty="0">
                <a:solidFill>
                  <a:schemeClr val="bg1"/>
                </a:solidFill>
                <a:latin typeface="Courier" pitchFamily="2" charset="0"/>
              </a:rPr>
              <a:t>:~# </a:t>
            </a:r>
          </a:p>
        </p:txBody>
      </p:sp>
    </p:spTree>
    <p:extLst>
      <p:ext uri="{BB962C8B-B14F-4D97-AF65-F5344CB8AC3E}">
        <p14:creationId xmlns:p14="http://schemas.microsoft.com/office/powerpoint/2010/main" val="1839607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CDDD-B3F8-884E-B68E-6736287702BD}"/>
              </a:ext>
            </a:extLst>
          </p:cNvPr>
          <p:cNvSpPr>
            <a:spLocks noGrp="1"/>
          </p:cNvSpPr>
          <p:nvPr>
            <p:ph type="title"/>
          </p:nvPr>
        </p:nvSpPr>
        <p:spPr/>
        <p:txBody>
          <a:bodyPr/>
          <a:lstStyle/>
          <a:p>
            <a:r>
              <a:rPr lang="en-US" dirty="0"/>
              <a:t>FLASHING FIRMWARE – SNMP REBOOT</a:t>
            </a:r>
          </a:p>
        </p:txBody>
      </p:sp>
      <p:sp>
        <p:nvSpPr>
          <p:cNvPr id="4" name="Content Placeholder 3">
            <a:extLst>
              <a:ext uri="{FF2B5EF4-FFF2-40B4-BE49-F238E27FC236}">
                <a16:creationId xmlns:a16="http://schemas.microsoft.com/office/drawing/2014/main" id="{1BA0325F-687A-4A40-A46A-CD64C6458FE4}"/>
              </a:ext>
            </a:extLst>
          </p:cNvPr>
          <p:cNvSpPr txBox="1">
            <a:spLocks noGrp="1"/>
          </p:cNvSpPr>
          <p:nvPr>
            <p:ph sz="quarter" idx="10"/>
          </p:nvPr>
        </p:nvSpPr>
        <p:spPr>
          <a:xfrm>
            <a:off x="101600" y="1154793"/>
            <a:ext cx="8940800" cy="307777"/>
          </a:xfrm>
          <a:prstGeom prst="rect">
            <a:avLst/>
          </a:prstGeom>
          <a:solidFill>
            <a:schemeClr val="bg2"/>
          </a:solidFill>
          <a:ln>
            <a:solidFill>
              <a:schemeClr val="bg1"/>
            </a:solidFill>
          </a:ln>
        </p:spPr>
        <p:txBody>
          <a:bodyPr wrap="square" rtlCol="0">
            <a:spAutoFit/>
          </a:bodyPr>
          <a:lstStyle/>
          <a:p>
            <a:pPr marL="0" indent="0">
              <a:buNone/>
            </a:pPr>
            <a:r>
              <a:rPr lang="en-US" sz="1400" dirty="0" err="1">
                <a:solidFill>
                  <a:schemeClr val="bg1">
                    <a:lumMod val="50000"/>
                  </a:schemeClr>
                </a:solidFill>
                <a:latin typeface="Courier" pitchFamily="2" charset="0"/>
              </a:rPr>
              <a:t>root@kali</a:t>
            </a:r>
            <a:r>
              <a:rPr lang="en-US" sz="1400" dirty="0">
                <a:solidFill>
                  <a:schemeClr val="bg1">
                    <a:lumMod val="50000"/>
                  </a:schemeClr>
                </a:solidFill>
                <a:latin typeface="Courier" pitchFamily="2" charset="0"/>
              </a:rPr>
              <a:t>:~# </a:t>
            </a:r>
            <a:r>
              <a:rPr lang="en-US" sz="1400" dirty="0" err="1">
                <a:solidFill>
                  <a:schemeClr val="accent3"/>
                </a:solidFill>
                <a:latin typeface="Courier" pitchFamily="2" charset="0"/>
              </a:rPr>
              <a:t>snmpset</a:t>
            </a:r>
            <a:r>
              <a:rPr lang="en-US" sz="1400" dirty="0">
                <a:solidFill>
                  <a:schemeClr val="accent3"/>
                </a:solidFill>
                <a:latin typeface="Courier" pitchFamily="2" charset="0"/>
              </a:rPr>
              <a:t> -c wheel -v 1 &lt;ip_addr&gt; .1.3.6.1.4.1.95.2.3.1.1.1.1.0 </a:t>
            </a:r>
            <a:r>
              <a:rPr lang="en-US" sz="1400" dirty="0" err="1">
                <a:solidFill>
                  <a:schemeClr val="accent3"/>
                </a:solidFill>
                <a:latin typeface="Courier" pitchFamily="2" charset="0"/>
              </a:rPr>
              <a:t>i</a:t>
            </a:r>
            <a:r>
              <a:rPr lang="en-US" sz="1400" dirty="0">
                <a:solidFill>
                  <a:schemeClr val="accent3"/>
                </a:solidFill>
                <a:latin typeface="Courier" pitchFamily="2" charset="0"/>
              </a:rPr>
              <a:t> 2</a:t>
            </a:r>
          </a:p>
        </p:txBody>
      </p:sp>
      <p:sp>
        <p:nvSpPr>
          <p:cNvPr id="6" name="Rounded Rectangle 5">
            <a:extLst>
              <a:ext uri="{FF2B5EF4-FFF2-40B4-BE49-F238E27FC236}">
                <a16:creationId xmlns:a16="http://schemas.microsoft.com/office/drawing/2014/main" id="{D8D3FBE0-18BC-5349-90BF-9236B7608A3D}"/>
              </a:ext>
            </a:extLst>
          </p:cNvPr>
          <p:cNvSpPr/>
          <p:nvPr/>
        </p:nvSpPr>
        <p:spPr>
          <a:xfrm>
            <a:off x="1767663" y="1584251"/>
            <a:ext cx="5577840" cy="2923368"/>
          </a:xfrm>
          <a:prstGeom prst="roundRect">
            <a:avLst/>
          </a:prstGeom>
          <a:blipFill>
            <a:blip r:embed="rId3"/>
            <a:stretch>
              <a:fillRect l="-820" r="-820"/>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17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D491-CFD4-CF40-B6CC-21A0994627CC}"/>
              </a:ext>
            </a:extLst>
          </p:cNvPr>
          <p:cNvSpPr>
            <a:spLocks noGrp="1"/>
          </p:cNvSpPr>
          <p:nvPr>
            <p:ph type="title"/>
          </p:nvPr>
        </p:nvSpPr>
        <p:spPr/>
        <p:txBody>
          <a:bodyPr/>
          <a:lstStyle/>
          <a:p>
            <a:r>
              <a:rPr lang="en-US" dirty="0"/>
              <a:t>FLASHING FIRMWARE – SNMP REBOOT</a:t>
            </a:r>
          </a:p>
        </p:txBody>
      </p:sp>
      <p:cxnSp>
        <p:nvCxnSpPr>
          <p:cNvPr id="11" name="Curved Connector 10">
            <a:extLst>
              <a:ext uri="{FF2B5EF4-FFF2-40B4-BE49-F238E27FC236}">
                <a16:creationId xmlns:a16="http://schemas.microsoft.com/office/drawing/2014/main" id="{400A8431-8075-3C45-9E9B-9F5BD0AE9492}"/>
              </a:ext>
            </a:extLst>
          </p:cNvPr>
          <p:cNvCxnSpPr>
            <a:cxnSpLocks/>
            <a:stCxn id="41" idx="0"/>
            <a:endCxn id="45" idx="0"/>
          </p:cNvCxnSpPr>
          <p:nvPr/>
        </p:nvCxnSpPr>
        <p:spPr>
          <a:xfrm rot="5400000" flipH="1" flipV="1">
            <a:off x="4399812" y="-119934"/>
            <a:ext cx="6350" cy="4105354"/>
          </a:xfrm>
          <a:prstGeom prst="curvedConnector3">
            <a:avLst>
              <a:gd name="adj1" fmla="val 12340000"/>
            </a:avLst>
          </a:prstGeom>
          <a:ln w="174625">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a:extLst>
              <a:ext uri="{FF2B5EF4-FFF2-40B4-BE49-F238E27FC236}">
                <a16:creationId xmlns:a16="http://schemas.microsoft.com/office/drawing/2014/main" id="{605BE25E-ED2B-454B-B749-1D455410BD4F}"/>
              </a:ext>
            </a:extLst>
          </p:cNvPr>
          <p:cNvCxnSpPr>
            <a:cxnSpLocks/>
            <a:stCxn id="45" idx="2"/>
            <a:endCxn id="41" idx="2"/>
          </p:cNvCxnSpPr>
          <p:nvPr/>
        </p:nvCxnSpPr>
        <p:spPr>
          <a:xfrm rot="5400000">
            <a:off x="4399812" y="1708866"/>
            <a:ext cx="6350" cy="4105354"/>
          </a:xfrm>
          <a:prstGeom prst="curvedConnector3">
            <a:avLst>
              <a:gd name="adj1" fmla="val 12628000"/>
            </a:avLst>
          </a:prstGeom>
          <a:ln w="174625">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41" name="Rounded Rectangle 40">
            <a:extLst>
              <a:ext uri="{FF2B5EF4-FFF2-40B4-BE49-F238E27FC236}">
                <a16:creationId xmlns:a16="http://schemas.microsoft.com/office/drawing/2014/main" id="{E6A96EE5-CB42-0944-A20B-C1E9EFCF3810}"/>
              </a:ext>
            </a:extLst>
          </p:cNvPr>
          <p:cNvSpPr/>
          <p:nvPr/>
        </p:nvSpPr>
        <p:spPr>
          <a:xfrm>
            <a:off x="1435910" y="1935918"/>
            <a:ext cx="1828800" cy="1828800"/>
          </a:xfrm>
          <a:prstGeom prst="roundRect">
            <a:avLst/>
          </a:prstGeom>
          <a:solidFill>
            <a:srgbClr val="094E7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Reboot required to enable SNMP</a:t>
            </a:r>
          </a:p>
        </p:txBody>
      </p:sp>
      <p:sp>
        <p:nvSpPr>
          <p:cNvPr id="45" name="Rounded Rectangle 44">
            <a:extLst>
              <a:ext uri="{FF2B5EF4-FFF2-40B4-BE49-F238E27FC236}">
                <a16:creationId xmlns:a16="http://schemas.microsoft.com/office/drawing/2014/main" id="{4FDB6951-308B-594F-98BE-02AB9D79D34B}"/>
              </a:ext>
            </a:extLst>
          </p:cNvPr>
          <p:cNvSpPr/>
          <p:nvPr/>
        </p:nvSpPr>
        <p:spPr>
          <a:xfrm>
            <a:off x="5541264" y="1929568"/>
            <a:ext cx="1828800" cy="1828800"/>
          </a:xfrm>
          <a:prstGeom prst="roundRect">
            <a:avLst/>
          </a:prstGeom>
          <a:solidFill>
            <a:srgbClr val="094E7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SNMP required to reboot device</a:t>
            </a:r>
          </a:p>
        </p:txBody>
      </p:sp>
    </p:spTree>
    <p:extLst>
      <p:ext uri="{BB962C8B-B14F-4D97-AF65-F5344CB8AC3E}">
        <p14:creationId xmlns:p14="http://schemas.microsoft.com/office/powerpoint/2010/main" val="1990080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2CEF-3504-FE41-893E-2AF4867FD101}"/>
              </a:ext>
            </a:extLst>
          </p:cNvPr>
          <p:cNvSpPr>
            <a:spLocks noGrp="1"/>
          </p:cNvSpPr>
          <p:nvPr>
            <p:ph type="title"/>
          </p:nvPr>
        </p:nvSpPr>
        <p:spPr/>
        <p:txBody>
          <a:bodyPr/>
          <a:lstStyle/>
          <a:p>
            <a:r>
              <a:rPr lang="en-US" dirty="0"/>
              <a:t>FLASHING FIRMWARE - TFTP</a:t>
            </a:r>
          </a:p>
        </p:txBody>
      </p:sp>
      <p:sp>
        <p:nvSpPr>
          <p:cNvPr id="4" name="Rounded Rectangle 3">
            <a:extLst>
              <a:ext uri="{FF2B5EF4-FFF2-40B4-BE49-F238E27FC236}">
                <a16:creationId xmlns:a16="http://schemas.microsoft.com/office/drawing/2014/main" id="{85130502-5434-534A-9CA2-889646284FE0}"/>
              </a:ext>
            </a:extLst>
          </p:cNvPr>
          <p:cNvSpPr/>
          <p:nvPr/>
        </p:nvSpPr>
        <p:spPr>
          <a:xfrm>
            <a:off x="379498" y="901220"/>
            <a:ext cx="8385004" cy="363851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940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FFF3-690E-A445-BE0D-E2DCD3E013E2}"/>
              </a:ext>
            </a:extLst>
          </p:cNvPr>
          <p:cNvSpPr>
            <a:spLocks noGrp="1"/>
          </p:cNvSpPr>
          <p:nvPr>
            <p:ph type="title"/>
          </p:nvPr>
        </p:nvSpPr>
        <p:spPr>
          <a:xfrm>
            <a:off x="457200" y="-74080"/>
            <a:ext cx="8229600" cy="857250"/>
          </a:xfrm>
        </p:spPr>
        <p:txBody>
          <a:bodyPr/>
          <a:lstStyle/>
          <a:p>
            <a:r>
              <a:rPr lang="en-US" dirty="0"/>
              <a:t>FLASHING FIRMWARE – UPDATE PROCESS</a:t>
            </a:r>
          </a:p>
        </p:txBody>
      </p:sp>
      <p:sp>
        <p:nvSpPr>
          <p:cNvPr id="10" name="Content Placeholder 9">
            <a:extLst>
              <a:ext uri="{FF2B5EF4-FFF2-40B4-BE49-F238E27FC236}">
                <a16:creationId xmlns:a16="http://schemas.microsoft.com/office/drawing/2014/main" id="{9B77EFE3-935F-9E4D-BEC8-3A03242DE3BA}"/>
              </a:ext>
            </a:extLst>
          </p:cNvPr>
          <p:cNvSpPr>
            <a:spLocks noGrp="1"/>
          </p:cNvSpPr>
          <p:nvPr>
            <p:ph sz="quarter" idx="10"/>
          </p:nvPr>
        </p:nvSpPr>
        <p:spPr>
          <a:xfrm>
            <a:off x="1818849" y="995235"/>
            <a:ext cx="5506302" cy="3659963"/>
          </a:xfrm>
          <a:prstGeom prst="roundRect">
            <a:avLst/>
          </a:prstGeom>
          <a:blipFill>
            <a:blip r:embed="rId3"/>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403749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9935-F78A-6B49-B5F9-49A5BF8783A7}"/>
              </a:ext>
            </a:extLst>
          </p:cNvPr>
          <p:cNvSpPr>
            <a:spLocks noGrp="1"/>
          </p:cNvSpPr>
          <p:nvPr>
            <p:ph type="title"/>
          </p:nvPr>
        </p:nvSpPr>
        <p:spPr/>
        <p:txBody>
          <a:bodyPr/>
          <a:lstStyle/>
          <a:p>
            <a:r>
              <a:rPr lang="en-US" dirty="0"/>
              <a:t>PROJECT GOALS</a:t>
            </a:r>
          </a:p>
        </p:txBody>
      </p:sp>
      <p:graphicFrame>
        <p:nvGraphicFramePr>
          <p:cNvPr id="4" name="Content Placeholder 3">
            <a:extLst>
              <a:ext uri="{FF2B5EF4-FFF2-40B4-BE49-F238E27FC236}">
                <a16:creationId xmlns:a16="http://schemas.microsoft.com/office/drawing/2014/main" id="{E0ADDAC8-DD07-3E4D-BC2F-A6E236E88128}"/>
              </a:ext>
            </a:extLst>
          </p:cNvPr>
          <p:cNvGraphicFramePr>
            <a:graphicFrameLocks noGrp="1"/>
          </p:cNvGraphicFramePr>
          <p:nvPr>
            <p:ph sz="quarter" idx="10"/>
            <p:extLst>
              <p:ext uri="{D42A27DB-BD31-4B8C-83A1-F6EECF244321}">
                <p14:modId xmlns:p14="http://schemas.microsoft.com/office/powerpoint/2010/main" val="452182446"/>
              </p:ext>
            </p:extLst>
          </p:nvPr>
        </p:nvGraphicFramePr>
        <p:xfrm>
          <a:off x="457200" y="892472"/>
          <a:ext cx="8229600"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1542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C40F1-E511-4C49-9171-F89ACFA15175}"/>
              </a:ext>
            </a:extLst>
          </p:cNvPr>
          <p:cNvSpPr>
            <a:spLocks noGrp="1"/>
          </p:cNvSpPr>
          <p:nvPr>
            <p:ph type="title"/>
          </p:nvPr>
        </p:nvSpPr>
        <p:spPr/>
        <p:txBody>
          <a:bodyPr/>
          <a:lstStyle/>
          <a:p>
            <a:r>
              <a:rPr lang="en-US" dirty="0"/>
              <a:t>FLASHING FIRMWARE – SUCCESS</a:t>
            </a:r>
          </a:p>
        </p:txBody>
      </p:sp>
      <p:sp>
        <p:nvSpPr>
          <p:cNvPr id="8" name="Content Placeholder 7">
            <a:extLst>
              <a:ext uri="{FF2B5EF4-FFF2-40B4-BE49-F238E27FC236}">
                <a16:creationId xmlns:a16="http://schemas.microsoft.com/office/drawing/2014/main" id="{0E7496AE-0131-EA45-B1E0-774070DA8AF6}"/>
              </a:ext>
            </a:extLst>
          </p:cNvPr>
          <p:cNvSpPr>
            <a:spLocks noGrp="1"/>
          </p:cNvSpPr>
          <p:nvPr>
            <p:ph sz="quarter" idx="10"/>
          </p:nvPr>
        </p:nvSpPr>
        <p:spPr>
          <a:xfrm>
            <a:off x="1819656" y="996696"/>
            <a:ext cx="5504688" cy="3657600"/>
          </a:xfrm>
          <a:prstGeom prst="roundRect">
            <a:avLst/>
          </a:prstGeom>
          <a:blipFill>
            <a:blip r:embed="rId3"/>
            <a:stretch>
              <a:fillRect l="-664" t="-1250" r="-664" b="-1250"/>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382427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9C8728-71CD-0E4D-8D61-DDADFC66549E}"/>
              </a:ext>
            </a:extLst>
          </p:cNvPr>
          <p:cNvSpPr>
            <a:spLocks noGrp="1"/>
          </p:cNvSpPr>
          <p:nvPr>
            <p:ph type="ctrTitle"/>
          </p:nvPr>
        </p:nvSpPr>
        <p:spPr/>
        <p:txBody>
          <a:bodyPr/>
          <a:lstStyle/>
          <a:p>
            <a:r>
              <a:rPr lang="en-US" dirty="0"/>
              <a:t>DEMO</a:t>
            </a:r>
          </a:p>
        </p:txBody>
      </p:sp>
    </p:spTree>
    <p:extLst>
      <p:ext uri="{BB962C8B-B14F-4D97-AF65-F5344CB8AC3E}">
        <p14:creationId xmlns:p14="http://schemas.microsoft.com/office/powerpoint/2010/main" val="760592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emo_pip_2_noaudio">
            <a:hlinkClick r:id="" action="ppaction://media"/>
            <a:extLst>
              <a:ext uri="{FF2B5EF4-FFF2-40B4-BE49-F238E27FC236}">
                <a16:creationId xmlns:a16="http://schemas.microsoft.com/office/drawing/2014/main" id="{36262C25-9E83-174D-9709-15837C05D0DD}"/>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rotWithShape="1">
          <a:blip r:embed="rId5"/>
          <a:srcRect l="34419" r="17583"/>
          <a:stretch/>
        </p:blipFill>
        <p:spPr>
          <a:xfrm>
            <a:off x="2485370" y="267"/>
            <a:ext cx="4389120" cy="5143233"/>
          </a:xfrm>
        </p:spPr>
      </p:pic>
    </p:spTree>
    <p:extLst>
      <p:ext uri="{BB962C8B-B14F-4D97-AF65-F5344CB8AC3E}">
        <p14:creationId xmlns:p14="http://schemas.microsoft.com/office/powerpoint/2010/main" val="310393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EE9B4-432A-8640-89AB-03056B3FECCD}"/>
              </a:ext>
            </a:extLst>
          </p:cNvPr>
          <p:cNvSpPr>
            <a:spLocks noGrp="1"/>
          </p:cNvSpPr>
          <p:nvPr>
            <p:ph type="ctrTitle"/>
          </p:nvPr>
        </p:nvSpPr>
        <p:spPr/>
        <p:txBody>
          <a:bodyPr/>
          <a:lstStyle/>
          <a:p>
            <a:r>
              <a:rPr lang="en-US" dirty="0"/>
              <a:t>IMPACT</a:t>
            </a:r>
          </a:p>
        </p:txBody>
      </p:sp>
    </p:spTree>
    <p:extLst>
      <p:ext uri="{BB962C8B-B14F-4D97-AF65-F5344CB8AC3E}">
        <p14:creationId xmlns:p14="http://schemas.microsoft.com/office/powerpoint/2010/main" val="33412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A801-82A8-AE4C-A721-81B6C7A2900F}"/>
              </a:ext>
            </a:extLst>
          </p:cNvPr>
          <p:cNvSpPr>
            <a:spLocks noGrp="1"/>
          </p:cNvSpPr>
          <p:nvPr>
            <p:ph type="title"/>
          </p:nvPr>
        </p:nvSpPr>
        <p:spPr/>
        <p:txBody>
          <a:bodyPr/>
          <a:lstStyle/>
          <a:p>
            <a:r>
              <a:rPr lang="en-US" dirty="0"/>
              <a:t>IMPACT</a:t>
            </a:r>
          </a:p>
        </p:txBody>
      </p:sp>
      <p:sp>
        <p:nvSpPr>
          <p:cNvPr id="5" name="Content Placeholder 4">
            <a:extLst>
              <a:ext uri="{FF2B5EF4-FFF2-40B4-BE49-F238E27FC236}">
                <a16:creationId xmlns:a16="http://schemas.microsoft.com/office/drawing/2014/main" id="{8F1DB3C8-D848-2C49-8BD3-7797A8E1EA85}"/>
              </a:ext>
            </a:extLst>
          </p:cNvPr>
          <p:cNvSpPr>
            <a:spLocks noGrp="1"/>
          </p:cNvSpPr>
          <p:nvPr>
            <p:ph sz="quarter" idx="11"/>
          </p:nvPr>
        </p:nvSpPr>
        <p:spPr>
          <a:xfrm>
            <a:off x="4572000" y="949786"/>
            <a:ext cx="4114800" cy="3698217"/>
          </a:xfrm>
        </p:spPr>
        <p:txBody>
          <a:bodyPr anchor="ctr">
            <a:normAutofit fontScale="92500" lnSpcReduction="10000"/>
          </a:bodyPr>
          <a:lstStyle/>
          <a:p>
            <a:r>
              <a:rPr lang="en-US" dirty="0"/>
              <a:t>Important to remember the modification was made at the firmware level</a:t>
            </a:r>
          </a:p>
          <a:p>
            <a:r>
              <a:rPr lang="en-US" dirty="0"/>
              <a:t>Consequential changes are possible via this strategy with enough time/money</a:t>
            </a:r>
          </a:p>
          <a:p>
            <a:r>
              <a:rPr lang="en-US" i="1" dirty="0">
                <a:solidFill>
                  <a:schemeClr val="bg1"/>
                </a:solidFill>
              </a:rPr>
              <a:t>“… you can’t really tell if the logic running on the controller is what you uploaded …”</a:t>
            </a:r>
            <a:r>
              <a:rPr lang="en-US" dirty="0">
                <a:solidFill>
                  <a:schemeClr val="bg1"/>
                </a:solidFill>
              </a:rPr>
              <a:t> </a:t>
            </a:r>
            <a:r>
              <a:rPr lang="en-US" dirty="0"/>
              <a:t>– R. Wightman about TRISIS @ S4x18</a:t>
            </a:r>
          </a:p>
        </p:txBody>
      </p:sp>
      <p:sp>
        <p:nvSpPr>
          <p:cNvPr id="7" name="Content Placeholder 6">
            <a:extLst>
              <a:ext uri="{FF2B5EF4-FFF2-40B4-BE49-F238E27FC236}">
                <a16:creationId xmlns:a16="http://schemas.microsoft.com/office/drawing/2014/main" id="{C389015D-FCA4-1742-A0A2-8C08D23742A8}"/>
              </a:ext>
            </a:extLst>
          </p:cNvPr>
          <p:cNvSpPr>
            <a:spLocks noGrp="1"/>
          </p:cNvSpPr>
          <p:nvPr>
            <p:ph sz="quarter" idx="10"/>
          </p:nvPr>
        </p:nvSpPr>
        <p:spPr>
          <a:xfrm>
            <a:off x="457200" y="1518869"/>
            <a:ext cx="4114800" cy="2649870"/>
          </a:xfrm>
          <a:prstGeom prst="roundRect">
            <a:avLst/>
          </a:prstGeom>
          <a:blipFill>
            <a:blip r:embed="rId3"/>
            <a:stretch>
              <a:fillRect l="-1111" t="-1514" r="-1111" b="-1514"/>
            </a:stretch>
          </a:bli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2240947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CDBE38-1BDA-9C4E-A21C-CD0313789864}"/>
              </a:ext>
            </a:extLst>
          </p:cNvPr>
          <p:cNvSpPr>
            <a:spLocks noGrp="1"/>
          </p:cNvSpPr>
          <p:nvPr>
            <p:ph type="ctrTitle"/>
          </p:nvPr>
        </p:nvSpPr>
        <p:spPr/>
        <p:txBody>
          <a:bodyPr/>
          <a:lstStyle/>
          <a:p>
            <a:r>
              <a:rPr lang="en-US" dirty="0"/>
              <a:t>MITIGATION</a:t>
            </a:r>
          </a:p>
        </p:txBody>
      </p:sp>
    </p:spTree>
    <p:extLst>
      <p:ext uri="{BB962C8B-B14F-4D97-AF65-F5344CB8AC3E}">
        <p14:creationId xmlns:p14="http://schemas.microsoft.com/office/powerpoint/2010/main" val="3462588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0E1A-B65E-9846-94D5-2FE6209CADFC}"/>
              </a:ext>
            </a:extLst>
          </p:cNvPr>
          <p:cNvSpPr>
            <a:spLocks noGrp="1"/>
          </p:cNvSpPr>
          <p:nvPr>
            <p:ph type="title"/>
          </p:nvPr>
        </p:nvSpPr>
        <p:spPr/>
        <p:txBody>
          <a:bodyPr/>
          <a:lstStyle/>
          <a:p>
            <a:r>
              <a:rPr lang="en-US" dirty="0"/>
              <a:t>MITIGATION – RECOMMENDATIONS</a:t>
            </a:r>
          </a:p>
        </p:txBody>
      </p:sp>
      <p:graphicFrame>
        <p:nvGraphicFramePr>
          <p:cNvPr id="7" name="Content Placeholder 6">
            <a:extLst>
              <a:ext uri="{FF2B5EF4-FFF2-40B4-BE49-F238E27FC236}">
                <a16:creationId xmlns:a16="http://schemas.microsoft.com/office/drawing/2014/main" id="{8CEF824C-EAD2-124E-8DFF-ECA3FB65A4B6}"/>
              </a:ext>
            </a:extLst>
          </p:cNvPr>
          <p:cNvGraphicFramePr>
            <a:graphicFrameLocks noGrp="1"/>
          </p:cNvGraphicFramePr>
          <p:nvPr>
            <p:ph sz="quarter" idx="10"/>
            <p:extLst>
              <p:ext uri="{D42A27DB-BD31-4B8C-83A1-F6EECF244321}">
                <p14:modId xmlns:p14="http://schemas.microsoft.com/office/powerpoint/2010/main" val="892564837"/>
              </p:ext>
            </p:extLst>
          </p:nvPr>
        </p:nvGraphicFramePr>
        <p:xfrm>
          <a:off x="990600" y="1167933"/>
          <a:ext cx="7162800" cy="3321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5688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135C-1492-FE42-8B64-57F17A96C7BD}"/>
              </a:ext>
            </a:extLst>
          </p:cNvPr>
          <p:cNvSpPr>
            <a:spLocks noGrp="1"/>
          </p:cNvSpPr>
          <p:nvPr>
            <p:ph type="title"/>
          </p:nvPr>
        </p:nvSpPr>
        <p:spPr/>
        <p:txBody>
          <a:bodyPr/>
          <a:lstStyle/>
          <a:p>
            <a:r>
              <a:rPr lang="en-US" dirty="0"/>
              <a:t>MITIGATION – SPECIAL RECOMMENDATIONS</a:t>
            </a:r>
          </a:p>
        </p:txBody>
      </p:sp>
      <p:sp>
        <p:nvSpPr>
          <p:cNvPr id="14" name="Content Placeholder 13">
            <a:extLst>
              <a:ext uri="{FF2B5EF4-FFF2-40B4-BE49-F238E27FC236}">
                <a16:creationId xmlns:a16="http://schemas.microsoft.com/office/drawing/2014/main" id="{266B8B07-5777-DD49-898F-AE3E6EA8B5F9}"/>
              </a:ext>
            </a:extLst>
          </p:cNvPr>
          <p:cNvSpPr>
            <a:spLocks noGrp="1"/>
          </p:cNvSpPr>
          <p:nvPr>
            <p:ph sz="quarter" idx="11"/>
          </p:nvPr>
        </p:nvSpPr>
        <p:spPr>
          <a:xfrm>
            <a:off x="4714875" y="1125941"/>
            <a:ext cx="3971925" cy="3400903"/>
          </a:xfrm>
        </p:spPr>
        <p:txBody>
          <a:bodyPr anchor="ctr">
            <a:normAutofit/>
          </a:bodyPr>
          <a:lstStyle/>
          <a:p>
            <a:r>
              <a:rPr lang="en-US" dirty="0"/>
              <a:t>Enable Write-Protect on memory modules</a:t>
            </a:r>
            <a:br>
              <a:rPr lang="en-US" dirty="0"/>
            </a:br>
            <a:endParaRPr lang="en-US" dirty="0"/>
          </a:p>
          <a:p>
            <a:r>
              <a:rPr lang="en-US" dirty="0"/>
              <a:t>Enable Snort Rules 44419 through 44429</a:t>
            </a:r>
          </a:p>
        </p:txBody>
      </p:sp>
      <p:graphicFrame>
        <p:nvGraphicFramePr>
          <p:cNvPr id="15" name="Content Placeholder 8">
            <a:extLst>
              <a:ext uri="{FF2B5EF4-FFF2-40B4-BE49-F238E27FC236}">
                <a16:creationId xmlns:a16="http://schemas.microsoft.com/office/drawing/2014/main" id="{2F26576F-4567-E546-8C92-514851118558}"/>
              </a:ext>
            </a:extLst>
          </p:cNvPr>
          <p:cNvGraphicFramePr>
            <a:graphicFrameLocks noGrp="1"/>
          </p:cNvGraphicFramePr>
          <p:nvPr>
            <p:ph sz="quarter" idx="10"/>
            <p:extLst>
              <p:ext uri="{D42A27DB-BD31-4B8C-83A1-F6EECF244321}">
                <p14:modId xmlns:p14="http://schemas.microsoft.com/office/powerpoint/2010/main" val="1187429289"/>
              </p:ext>
            </p:extLst>
          </p:nvPr>
        </p:nvGraphicFramePr>
        <p:xfrm>
          <a:off x="457200" y="957378"/>
          <a:ext cx="4114800" cy="3738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4079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0D0C-C879-C94E-9CED-01ABB0C70344}"/>
              </a:ext>
            </a:extLst>
          </p:cNvPr>
          <p:cNvSpPr>
            <a:spLocks noGrp="1"/>
          </p:cNvSpPr>
          <p:nvPr>
            <p:ph type="ctrTitle"/>
          </p:nvPr>
        </p:nvSpPr>
        <p:spPr/>
        <p:txBody>
          <a:bodyPr/>
          <a:lstStyle/>
          <a:p>
            <a:r>
              <a:rPr lang="en-US" dirty="0"/>
              <a:t>RESOURCES</a:t>
            </a:r>
          </a:p>
        </p:txBody>
      </p:sp>
    </p:spTree>
    <p:extLst>
      <p:ext uri="{BB962C8B-B14F-4D97-AF65-F5344CB8AC3E}">
        <p14:creationId xmlns:p14="http://schemas.microsoft.com/office/powerpoint/2010/main" val="302137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68CD-594B-6D42-97B3-F7495AF88F84}"/>
              </a:ext>
            </a:extLst>
          </p:cNvPr>
          <p:cNvSpPr>
            <a:spLocks noGrp="1"/>
          </p:cNvSpPr>
          <p:nvPr>
            <p:ph type="title"/>
          </p:nvPr>
        </p:nvSpPr>
        <p:spPr/>
        <p:txBody>
          <a:bodyPr/>
          <a:lstStyle/>
          <a:p>
            <a:r>
              <a:rPr lang="en-US" dirty="0"/>
              <a:t>ADDITIONAL RESOURCES</a:t>
            </a:r>
          </a:p>
        </p:txBody>
      </p:sp>
      <p:sp>
        <p:nvSpPr>
          <p:cNvPr id="3" name="TextBox 2">
            <a:extLst>
              <a:ext uri="{FF2B5EF4-FFF2-40B4-BE49-F238E27FC236}">
                <a16:creationId xmlns:a16="http://schemas.microsoft.com/office/drawing/2014/main" id="{CED6E557-F54B-4841-96C5-64FDBDF12352}"/>
              </a:ext>
            </a:extLst>
          </p:cNvPr>
          <p:cNvSpPr txBox="1">
            <a:spLocks noChangeArrowheads="1"/>
          </p:cNvSpPr>
          <p:nvPr/>
        </p:nvSpPr>
        <p:spPr bwMode="auto">
          <a:xfrm>
            <a:off x="496075" y="2136694"/>
            <a:ext cx="8190725"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dirty="0">
                <a:solidFill>
                  <a:srgbClr val="246DA5"/>
                </a:solidFill>
                <a:cs typeface="Exo 2" charset="0"/>
              </a:rPr>
              <a:t>Wireshark Dissector</a:t>
            </a:r>
          </a:p>
          <a:p>
            <a:pPr algn="ctr" fontAlgn="base">
              <a:spcBef>
                <a:spcPct val="0"/>
              </a:spcBef>
              <a:spcAft>
                <a:spcPct val="0"/>
              </a:spcAft>
            </a:pPr>
            <a:r>
              <a:rPr lang="en-US" dirty="0" err="1">
                <a:solidFill>
                  <a:srgbClr val="E6E7E8"/>
                </a:solidFill>
                <a:latin typeface="Exo 2 Light" charset="0"/>
              </a:rPr>
              <a:t>github.com</a:t>
            </a:r>
            <a:r>
              <a:rPr lang="en-US" dirty="0">
                <a:solidFill>
                  <a:srgbClr val="E6E7E8"/>
                </a:solidFill>
                <a:latin typeface="Exo 2 Light" charset="0"/>
              </a:rPr>
              <a:t>/</a:t>
            </a:r>
            <a:r>
              <a:rPr lang="en-US" dirty="0" err="1">
                <a:solidFill>
                  <a:srgbClr val="E6E7E8"/>
                </a:solidFill>
                <a:latin typeface="Exo 2 Light" charset="0"/>
              </a:rPr>
              <a:t>wireshark</a:t>
            </a:r>
            <a:r>
              <a:rPr lang="en-US" dirty="0">
                <a:solidFill>
                  <a:srgbClr val="E6E7E8"/>
                </a:solidFill>
                <a:latin typeface="Exo 2 Light" charset="0"/>
              </a:rPr>
              <a:t>/</a:t>
            </a:r>
            <a:r>
              <a:rPr lang="en-US" dirty="0" err="1">
                <a:solidFill>
                  <a:srgbClr val="E6E7E8"/>
                </a:solidFill>
                <a:latin typeface="Exo 2 Light" charset="0"/>
              </a:rPr>
              <a:t>wireshark</a:t>
            </a:r>
            <a:r>
              <a:rPr lang="en-US" dirty="0">
                <a:solidFill>
                  <a:srgbClr val="E6E7E8"/>
                </a:solidFill>
                <a:latin typeface="Exo 2 Light" charset="0"/>
              </a:rPr>
              <a:t>/blob/master/</a:t>
            </a:r>
            <a:r>
              <a:rPr lang="en-US" dirty="0" err="1">
                <a:solidFill>
                  <a:srgbClr val="E6E7E8"/>
                </a:solidFill>
                <a:latin typeface="Exo 2 Light" charset="0"/>
              </a:rPr>
              <a:t>epan</a:t>
            </a:r>
            <a:r>
              <a:rPr lang="en-US" dirty="0">
                <a:solidFill>
                  <a:srgbClr val="E6E7E8"/>
                </a:solidFill>
                <a:latin typeface="Exo 2 Light" charset="0"/>
              </a:rPr>
              <a:t>/dissectors/packet-</a:t>
            </a:r>
            <a:r>
              <a:rPr lang="en-US" dirty="0" err="1">
                <a:solidFill>
                  <a:srgbClr val="E6E7E8"/>
                </a:solidFill>
                <a:latin typeface="Exo 2 Light" charset="0"/>
              </a:rPr>
              <a:t>cip.h</a:t>
            </a:r>
            <a:endParaRPr lang="en-US" dirty="0">
              <a:solidFill>
                <a:srgbClr val="E6E7E8"/>
              </a:solidFill>
              <a:latin typeface="Exo 2 Light" charset="0"/>
            </a:endParaRPr>
          </a:p>
          <a:p>
            <a:pPr algn="ctr" fontAlgn="base">
              <a:spcBef>
                <a:spcPct val="0"/>
              </a:spcBef>
              <a:spcAft>
                <a:spcPct val="0"/>
              </a:spcAft>
            </a:pPr>
            <a:endParaRPr lang="en-US" dirty="0">
              <a:solidFill>
                <a:srgbClr val="ED6F09"/>
              </a:solidFill>
              <a:cs typeface="Exo 2" charset="0"/>
            </a:endParaRPr>
          </a:p>
          <a:p>
            <a:pPr algn="ctr" fontAlgn="base">
              <a:spcBef>
                <a:spcPct val="0"/>
              </a:spcBef>
              <a:spcAft>
                <a:spcPct val="0"/>
              </a:spcAft>
            </a:pPr>
            <a:r>
              <a:rPr lang="en-US" dirty="0">
                <a:solidFill>
                  <a:srgbClr val="246DA5"/>
                </a:solidFill>
                <a:cs typeface="Exo 2" charset="0"/>
              </a:rPr>
              <a:t>White Paper </a:t>
            </a:r>
          </a:p>
          <a:p>
            <a:pPr algn="ctr" fontAlgn="base">
              <a:spcBef>
                <a:spcPct val="0"/>
              </a:spcBef>
              <a:spcAft>
                <a:spcPct val="0"/>
              </a:spcAft>
            </a:pPr>
            <a:r>
              <a:rPr lang="en-US" dirty="0" err="1">
                <a:solidFill>
                  <a:srgbClr val="E6E7E8"/>
                </a:solidFill>
                <a:latin typeface="Exo 2 Light" charset="0"/>
              </a:rPr>
              <a:t>talosintelligence.com</a:t>
            </a:r>
            <a:r>
              <a:rPr lang="en-US" dirty="0">
                <a:solidFill>
                  <a:srgbClr val="E6E7E8"/>
                </a:solidFill>
                <a:latin typeface="Exo 2 Light" charset="0"/>
              </a:rPr>
              <a:t>/resources/62</a:t>
            </a:r>
          </a:p>
          <a:p>
            <a:pPr algn="ctr" fontAlgn="base">
              <a:spcBef>
                <a:spcPct val="0"/>
              </a:spcBef>
              <a:spcAft>
                <a:spcPct val="0"/>
              </a:spcAft>
            </a:pPr>
            <a:endParaRPr lang="en-US" dirty="0">
              <a:solidFill>
                <a:srgbClr val="0077D4"/>
              </a:solidFill>
              <a:cs typeface="Exo 2" charset="0"/>
            </a:endParaRPr>
          </a:p>
          <a:p>
            <a:pPr algn="ctr" fontAlgn="base">
              <a:spcBef>
                <a:spcPct val="0"/>
              </a:spcBef>
              <a:spcAft>
                <a:spcPct val="0"/>
              </a:spcAft>
            </a:pPr>
            <a:r>
              <a:rPr lang="en-US" dirty="0">
                <a:solidFill>
                  <a:srgbClr val="246DA5"/>
                </a:solidFill>
                <a:cs typeface="Exo 2" charset="0"/>
              </a:rPr>
              <a:t>Relevant Blog Posts</a:t>
            </a:r>
          </a:p>
          <a:p>
            <a:pPr algn="ctr" fontAlgn="base">
              <a:spcBef>
                <a:spcPct val="0"/>
              </a:spcBef>
              <a:spcAft>
                <a:spcPct val="0"/>
              </a:spcAft>
            </a:pPr>
            <a:r>
              <a:rPr lang="en-US" dirty="0" err="1">
                <a:solidFill>
                  <a:srgbClr val="E6E7E8"/>
                </a:solidFill>
                <a:latin typeface="Exo 2 Light" charset="0"/>
                <a:cs typeface="Exo 2 Light" charset="0"/>
              </a:rPr>
              <a:t>blog.talosintelligence.com</a:t>
            </a:r>
            <a:r>
              <a:rPr lang="en-US" dirty="0">
                <a:solidFill>
                  <a:srgbClr val="E6E7E8"/>
                </a:solidFill>
                <a:latin typeface="Exo 2 Light" charset="0"/>
                <a:cs typeface="Exo 2 Light" charset="0"/>
              </a:rPr>
              <a:t>/2018/03/ab-micrologix-1400-multiple-vulns.html</a:t>
            </a:r>
          </a:p>
          <a:p>
            <a:pPr marL="0" marR="0" indent="0" algn="ctr" defTabSz="457200" rtl="0" eaLnBrk="1" fontAlgn="base" latinLnBrk="0" hangingPunct="1">
              <a:lnSpc>
                <a:spcPct val="100000"/>
              </a:lnSpc>
              <a:spcBef>
                <a:spcPct val="0"/>
              </a:spcBef>
              <a:spcAft>
                <a:spcPct val="0"/>
              </a:spcAft>
              <a:buClrTx/>
              <a:buSzTx/>
              <a:buFontTx/>
              <a:buNone/>
              <a:tabLst/>
              <a:defRPr/>
            </a:pPr>
            <a:r>
              <a:rPr lang="en-US" baseline="0" dirty="0" err="1">
                <a:solidFill>
                  <a:srgbClr val="E6E7E8"/>
                </a:solidFill>
                <a:cs typeface="Exo 2" charset="0"/>
              </a:rPr>
              <a:t>blog.talosintelligence.com</a:t>
            </a:r>
            <a:r>
              <a:rPr lang="en-US" baseline="0" dirty="0">
                <a:solidFill>
                  <a:srgbClr val="E6E7E8"/>
                </a:solidFill>
                <a:cs typeface="Exo 2" charset="0"/>
              </a:rPr>
              <a:t>/2016/08/</a:t>
            </a:r>
            <a:r>
              <a:rPr lang="en-US" baseline="0" dirty="0" err="1">
                <a:solidFill>
                  <a:srgbClr val="E6E7E8"/>
                </a:solidFill>
                <a:cs typeface="Exo 2" charset="0"/>
              </a:rPr>
              <a:t>rockwell-snmp-vuln.html</a:t>
            </a:r>
            <a:endParaRPr lang="en-US" dirty="0">
              <a:solidFill>
                <a:srgbClr val="E6E7E8"/>
              </a:solidFill>
              <a:latin typeface="Exo 2 Light" charset="0"/>
              <a:cs typeface="Exo 2 Light" charset="0"/>
            </a:endParaRPr>
          </a:p>
          <a:p>
            <a:pPr algn="ctr" fontAlgn="base">
              <a:spcBef>
                <a:spcPct val="0"/>
              </a:spcBef>
              <a:spcAft>
                <a:spcPct val="0"/>
              </a:spcAft>
            </a:pPr>
            <a:endParaRPr lang="en-US" dirty="0">
              <a:solidFill>
                <a:srgbClr val="E6E7E8"/>
              </a:solidFill>
              <a:latin typeface="Exo 2 Light" charset="0"/>
              <a:cs typeface="Exo 2 Light" charset="0"/>
            </a:endParaRPr>
          </a:p>
        </p:txBody>
      </p:sp>
      <p:sp>
        <p:nvSpPr>
          <p:cNvPr id="6" name="TextBox 3">
            <a:extLst>
              <a:ext uri="{FF2B5EF4-FFF2-40B4-BE49-F238E27FC236}">
                <a16:creationId xmlns:a16="http://schemas.microsoft.com/office/drawing/2014/main" id="{B42D1DBD-422C-8841-A18B-9E3A1783784C}"/>
              </a:ext>
            </a:extLst>
          </p:cNvPr>
          <p:cNvSpPr txBox="1">
            <a:spLocks noChangeArrowheads="1"/>
          </p:cNvSpPr>
          <p:nvPr/>
        </p:nvSpPr>
        <p:spPr bwMode="auto">
          <a:xfrm>
            <a:off x="457200" y="783961"/>
            <a:ext cx="2745721"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dirty="0">
                <a:solidFill>
                  <a:srgbClr val="246DA5"/>
                </a:solidFill>
                <a:cs typeface="Exo 2" charset="0"/>
              </a:rPr>
              <a:t>Talos IDs</a:t>
            </a:r>
          </a:p>
          <a:p>
            <a:pPr algn="ctr" fontAlgn="base">
              <a:spcBef>
                <a:spcPct val="0"/>
              </a:spcBef>
              <a:spcAft>
                <a:spcPct val="0"/>
              </a:spcAft>
            </a:pPr>
            <a:r>
              <a:rPr lang="en-US" dirty="0">
                <a:solidFill>
                  <a:srgbClr val="E6E7E8"/>
                </a:solidFill>
                <a:latin typeface="Exo 2 Light" charset="0"/>
                <a:cs typeface="Exo 2 Light" charset="0"/>
              </a:rPr>
              <a:t>TALOS-2017-0440  </a:t>
            </a:r>
          </a:p>
          <a:p>
            <a:pPr algn="ctr" fontAlgn="base">
              <a:spcBef>
                <a:spcPct val="0"/>
              </a:spcBef>
              <a:spcAft>
                <a:spcPct val="0"/>
              </a:spcAft>
            </a:pPr>
            <a:r>
              <a:rPr lang="en-US" dirty="0">
                <a:solidFill>
                  <a:srgbClr val="E6E7E8"/>
                </a:solidFill>
                <a:latin typeface="Exo 2 Light" charset="0"/>
                <a:cs typeface="Exo 2 Light" charset="0"/>
              </a:rPr>
              <a:t>- </a:t>
            </a:r>
            <a:r>
              <a:rPr lang="en-US" sz="1400" dirty="0">
                <a:solidFill>
                  <a:srgbClr val="E6E7E8"/>
                </a:solidFill>
                <a:latin typeface="Exo 2 Light" charset="0"/>
                <a:cs typeface="Exo 2 Light" charset="0"/>
              </a:rPr>
              <a:t>through</a:t>
            </a:r>
            <a:r>
              <a:rPr lang="en-US" dirty="0">
                <a:solidFill>
                  <a:srgbClr val="E6E7E8"/>
                </a:solidFill>
                <a:latin typeface="Exo 2 Light" charset="0"/>
                <a:cs typeface="Exo 2 Light" charset="0"/>
              </a:rPr>
              <a:t> -</a:t>
            </a:r>
          </a:p>
          <a:p>
            <a:pPr algn="ctr" fontAlgn="base">
              <a:spcBef>
                <a:spcPct val="0"/>
              </a:spcBef>
              <a:spcAft>
                <a:spcPct val="0"/>
              </a:spcAft>
            </a:pPr>
            <a:r>
              <a:rPr lang="en-US" dirty="0">
                <a:solidFill>
                  <a:srgbClr val="E6E7E8"/>
                </a:solidFill>
                <a:latin typeface="Exo 2 Light" charset="0"/>
                <a:cs typeface="Exo 2 Light" charset="0"/>
              </a:rPr>
              <a:t>TALOS-2017-0445 </a:t>
            </a:r>
          </a:p>
        </p:txBody>
      </p:sp>
      <p:sp>
        <p:nvSpPr>
          <p:cNvPr id="8" name="TextBox 3">
            <a:extLst>
              <a:ext uri="{FF2B5EF4-FFF2-40B4-BE49-F238E27FC236}">
                <a16:creationId xmlns:a16="http://schemas.microsoft.com/office/drawing/2014/main" id="{5DDDA130-EB07-8742-B14F-7CCFFB9222B7}"/>
              </a:ext>
            </a:extLst>
          </p:cNvPr>
          <p:cNvSpPr txBox="1">
            <a:spLocks noChangeArrowheads="1"/>
          </p:cNvSpPr>
          <p:nvPr/>
        </p:nvSpPr>
        <p:spPr bwMode="auto">
          <a:xfrm>
            <a:off x="5941079" y="783961"/>
            <a:ext cx="2745721"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dirty="0">
                <a:solidFill>
                  <a:srgbClr val="246DA5"/>
                </a:solidFill>
                <a:cs typeface="Exo 2" charset="0"/>
              </a:rPr>
              <a:t>Snort Coverage</a:t>
            </a:r>
          </a:p>
          <a:p>
            <a:pPr algn="ctr" fontAlgn="base">
              <a:spcBef>
                <a:spcPct val="0"/>
              </a:spcBef>
              <a:spcAft>
                <a:spcPct val="0"/>
              </a:spcAft>
            </a:pPr>
            <a:r>
              <a:rPr lang="en-US" sz="1800" b="0" i="0" u="none" strike="noStrike" kern="1200" dirty="0">
                <a:solidFill>
                  <a:schemeClr val="tx1"/>
                </a:solidFill>
                <a:effectLst/>
                <a:latin typeface="Exo 2" charset="0"/>
                <a:ea typeface="ＭＳ Ｐゴシック" charset="0"/>
                <a:cs typeface="ＭＳ Ｐゴシック" charset="0"/>
              </a:rPr>
              <a:t>SID 44419</a:t>
            </a:r>
            <a:r>
              <a:rPr lang="en-US" dirty="0">
                <a:solidFill>
                  <a:srgbClr val="E6E7E8"/>
                </a:solidFill>
                <a:latin typeface="Exo 2 Light" charset="0"/>
                <a:cs typeface="Exo 2 Light" charset="0"/>
              </a:rPr>
              <a:t>  </a:t>
            </a:r>
          </a:p>
          <a:p>
            <a:pPr algn="ctr" fontAlgn="base">
              <a:spcBef>
                <a:spcPct val="0"/>
              </a:spcBef>
              <a:spcAft>
                <a:spcPct val="0"/>
              </a:spcAft>
            </a:pPr>
            <a:r>
              <a:rPr lang="en-US" dirty="0">
                <a:solidFill>
                  <a:srgbClr val="E6E7E8"/>
                </a:solidFill>
                <a:latin typeface="Exo 2 Light" charset="0"/>
                <a:cs typeface="Exo 2 Light" charset="0"/>
              </a:rPr>
              <a:t>- </a:t>
            </a:r>
            <a:r>
              <a:rPr lang="en-US" sz="1400" dirty="0">
                <a:solidFill>
                  <a:srgbClr val="E6E7E8"/>
                </a:solidFill>
                <a:latin typeface="Exo 2 Light" charset="0"/>
                <a:cs typeface="Exo 2 Light" charset="0"/>
              </a:rPr>
              <a:t>through</a:t>
            </a:r>
            <a:r>
              <a:rPr lang="en-US" dirty="0">
                <a:solidFill>
                  <a:srgbClr val="E6E7E8"/>
                </a:solidFill>
                <a:latin typeface="Exo 2 Light" charset="0"/>
                <a:cs typeface="Exo 2 Light" charset="0"/>
              </a:rPr>
              <a:t> -</a:t>
            </a:r>
          </a:p>
          <a:p>
            <a:pPr algn="ctr" fontAlgn="base">
              <a:spcBef>
                <a:spcPct val="0"/>
              </a:spcBef>
              <a:spcAft>
                <a:spcPct val="0"/>
              </a:spcAft>
            </a:pPr>
            <a:r>
              <a:rPr lang="en-US" sz="1800" b="0" i="0" u="none" strike="noStrike" kern="1200" dirty="0">
                <a:solidFill>
                  <a:schemeClr val="tx1"/>
                </a:solidFill>
                <a:effectLst/>
                <a:latin typeface="Exo 2" charset="0"/>
                <a:ea typeface="ＭＳ Ｐゴシック" charset="0"/>
                <a:cs typeface="ＭＳ Ｐゴシック" charset="0"/>
              </a:rPr>
              <a:t>SID 44429</a:t>
            </a:r>
            <a:endParaRPr lang="en-US" dirty="0">
              <a:solidFill>
                <a:srgbClr val="E6E7E8"/>
              </a:solidFill>
              <a:latin typeface="Exo 2 Light" charset="0"/>
              <a:cs typeface="Exo 2 Light" charset="0"/>
            </a:endParaRPr>
          </a:p>
        </p:txBody>
      </p:sp>
      <p:sp>
        <p:nvSpPr>
          <p:cNvPr id="7" name="TextBox 3">
            <a:extLst>
              <a:ext uri="{FF2B5EF4-FFF2-40B4-BE49-F238E27FC236}">
                <a16:creationId xmlns:a16="http://schemas.microsoft.com/office/drawing/2014/main" id="{BA9FF362-5267-A046-A19B-BF4F98D477F7}"/>
              </a:ext>
            </a:extLst>
          </p:cNvPr>
          <p:cNvSpPr txBox="1">
            <a:spLocks noChangeArrowheads="1"/>
          </p:cNvSpPr>
          <p:nvPr/>
        </p:nvSpPr>
        <p:spPr bwMode="auto">
          <a:xfrm>
            <a:off x="3195358" y="783170"/>
            <a:ext cx="274572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Exo 2" charset="0"/>
                <a:ea typeface="ＭＳ Ｐゴシック" charset="0"/>
                <a:cs typeface="ＭＳ Ｐゴシック" charset="0"/>
              </a:defRPr>
            </a:lvl1pPr>
            <a:lvl2pPr marL="742950" indent="-285750">
              <a:defRPr>
                <a:solidFill>
                  <a:schemeClr val="tx1"/>
                </a:solidFill>
                <a:latin typeface="Exo 2" charset="0"/>
                <a:ea typeface="ＭＳ Ｐゴシック" charset="0"/>
              </a:defRPr>
            </a:lvl2pPr>
            <a:lvl3pPr marL="1143000" indent="-228600">
              <a:defRPr>
                <a:solidFill>
                  <a:schemeClr val="tx1"/>
                </a:solidFill>
                <a:latin typeface="Exo 2" charset="0"/>
                <a:ea typeface="ＭＳ Ｐゴシック" charset="0"/>
              </a:defRPr>
            </a:lvl3pPr>
            <a:lvl4pPr marL="1600200" indent="-228600">
              <a:defRPr>
                <a:solidFill>
                  <a:schemeClr val="tx1"/>
                </a:solidFill>
                <a:latin typeface="Exo 2" charset="0"/>
                <a:ea typeface="ＭＳ Ｐゴシック" charset="0"/>
              </a:defRPr>
            </a:lvl4pPr>
            <a:lvl5pPr marL="2057400" indent="-228600">
              <a:defRPr>
                <a:solidFill>
                  <a:schemeClr val="tx1"/>
                </a:solidFill>
                <a:latin typeface="Exo 2" charset="0"/>
                <a:ea typeface="ＭＳ Ｐゴシック" charset="0"/>
              </a:defRPr>
            </a:lvl5pPr>
            <a:lvl6pPr marL="2514600" indent="-228600" fontAlgn="base">
              <a:spcBef>
                <a:spcPct val="0"/>
              </a:spcBef>
              <a:spcAft>
                <a:spcPct val="0"/>
              </a:spcAft>
              <a:defRPr>
                <a:solidFill>
                  <a:schemeClr val="tx1"/>
                </a:solidFill>
                <a:latin typeface="Exo 2" charset="0"/>
                <a:ea typeface="ＭＳ Ｐゴシック" charset="0"/>
              </a:defRPr>
            </a:lvl6pPr>
            <a:lvl7pPr marL="2971800" indent="-228600" fontAlgn="base">
              <a:spcBef>
                <a:spcPct val="0"/>
              </a:spcBef>
              <a:spcAft>
                <a:spcPct val="0"/>
              </a:spcAft>
              <a:defRPr>
                <a:solidFill>
                  <a:schemeClr val="tx1"/>
                </a:solidFill>
                <a:latin typeface="Exo 2" charset="0"/>
                <a:ea typeface="ＭＳ Ｐゴシック" charset="0"/>
              </a:defRPr>
            </a:lvl7pPr>
            <a:lvl8pPr marL="3429000" indent="-228600" fontAlgn="base">
              <a:spcBef>
                <a:spcPct val="0"/>
              </a:spcBef>
              <a:spcAft>
                <a:spcPct val="0"/>
              </a:spcAft>
              <a:defRPr>
                <a:solidFill>
                  <a:schemeClr val="tx1"/>
                </a:solidFill>
                <a:latin typeface="Exo 2" charset="0"/>
                <a:ea typeface="ＭＳ Ｐゴシック" charset="0"/>
              </a:defRPr>
            </a:lvl8pPr>
            <a:lvl9pPr marL="3886200" indent="-228600" fontAlgn="base">
              <a:spcBef>
                <a:spcPct val="0"/>
              </a:spcBef>
              <a:spcAft>
                <a:spcPct val="0"/>
              </a:spcAft>
              <a:defRPr>
                <a:solidFill>
                  <a:schemeClr val="tx1"/>
                </a:solidFill>
                <a:latin typeface="Exo 2" charset="0"/>
                <a:ea typeface="ＭＳ Ｐゴシック" charset="0"/>
              </a:defRPr>
            </a:lvl9pPr>
          </a:lstStyle>
          <a:p>
            <a:pPr algn="ctr" fontAlgn="base">
              <a:spcBef>
                <a:spcPct val="0"/>
              </a:spcBef>
              <a:spcAft>
                <a:spcPct val="0"/>
              </a:spcAft>
            </a:pPr>
            <a:r>
              <a:rPr lang="en-US" dirty="0">
                <a:solidFill>
                  <a:srgbClr val="246DA5"/>
                </a:solidFill>
                <a:cs typeface="Exo 2" charset="0"/>
              </a:rPr>
              <a:t>Contact</a:t>
            </a:r>
          </a:p>
          <a:p>
            <a:pPr algn="ctr" fontAlgn="base">
              <a:spcBef>
                <a:spcPct val="0"/>
              </a:spcBef>
              <a:spcAft>
                <a:spcPct val="0"/>
              </a:spcAft>
            </a:pPr>
            <a:r>
              <a:rPr lang="en-US" dirty="0" err="1">
                <a:solidFill>
                  <a:srgbClr val="E6E7E8"/>
                </a:solidFill>
                <a:latin typeface="Exo 2 Light" charset="0"/>
                <a:cs typeface="Exo 2 Light" charset="0"/>
              </a:rPr>
              <a:t>jared.rittle@cisco.com</a:t>
            </a:r>
            <a:endParaRPr lang="en-US" dirty="0">
              <a:solidFill>
                <a:srgbClr val="E6E7E8"/>
              </a:solidFill>
              <a:latin typeface="Exo 2 Light" charset="0"/>
              <a:cs typeface="Exo 2 Light" charset="0"/>
            </a:endParaRPr>
          </a:p>
          <a:p>
            <a:pPr algn="ctr" fontAlgn="base">
              <a:spcBef>
                <a:spcPct val="0"/>
              </a:spcBef>
              <a:spcAft>
                <a:spcPct val="0"/>
              </a:spcAft>
            </a:pPr>
            <a:r>
              <a:rPr lang="en-US" dirty="0">
                <a:solidFill>
                  <a:srgbClr val="E6E7E8"/>
                </a:solidFill>
                <a:latin typeface="Exo 2 Light" charset="0"/>
                <a:cs typeface="Exo 2 Light" charset="0"/>
              </a:rPr>
              <a:t>@</a:t>
            </a:r>
            <a:r>
              <a:rPr lang="en-US" dirty="0" err="1">
                <a:solidFill>
                  <a:srgbClr val="E6E7E8"/>
                </a:solidFill>
                <a:latin typeface="Exo 2 Light" charset="0"/>
                <a:cs typeface="Exo 2 Light" charset="0"/>
              </a:rPr>
              <a:t>talossecurity</a:t>
            </a:r>
            <a:endParaRPr lang="en-US" dirty="0">
              <a:solidFill>
                <a:srgbClr val="E6E7E8"/>
              </a:solidFill>
              <a:latin typeface="Exo 2 Light" charset="0"/>
              <a:cs typeface="Exo 2 Light" charset="0"/>
            </a:endParaRPr>
          </a:p>
          <a:p>
            <a:pPr algn="ctr" fontAlgn="base">
              <a:spcBef>
                <a:spcPct val="0"/>
              </a:spcBef>
              <a:spcAft>
                <a:spcPct val="0"/>
              </a:spcAft>
            </a:pPr>
            <a:r>
              <a:rPr lang="en-US" dirty="0" err="1">
                <a:solidFill>
                  <a:srgbClr val="E6E7E8"/>
                </a:solidFill>
                <a:latin typeface="Exo 2 Light" charset="0"/>
                <a:cs typeface="Exo 2 Light" charset="0"/>
              </a:rPr>
              <a:t>blog.talosintelligence.com</a:t>
            </a:r>
            <a:endParaRPr lang="en-US" dirty="0">
              <a:solidFill>
                <a:srgbClr val="E6E7E8"/>
              </a:solidFill>
              <a:latin typeface="Exo 2 Light" charset="0"/>
              <a:cs typeface="Exo 2 Light" charset="0"/>
            </a:endParaRPr>
          </a:p>
        </p:txBody>
      </p:sp>
    </p:spTree>
    <p:extLst>
      <p:ext uri="{BB962C8B-B14F-4D97-AF65-F5344CB8AC3E}">
        <p14:creationId xmlns:p14="http://schemas.microsoft.com/office/powerpoint/2010/main" val="373470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1E536F-0B03-944E-9306-9DC4239AD4E7}"/>
              </a:ext>
            </a:extLst>
          </p:cNvPr>
          <p:cNvSpPr>
            <a:spLocks noGrp="1"/>
          </p:cNvSpPr>
          <p:nvPr>
            <p:ph type="ctrTitle"/>
          </p:nvPr>
        </p:nvSpPr>
        <p:spPr/>
        <p:txBody>
          <a:bodyPr/>
          <a:lstStyle/>
          <a:p>
            <a:r>
              <a:rPr lang="en-US" dirty="0"/>
              <a:t>PROGRAMMABLE LOGIC CONTROLLER (PLC)</a:t>
            </a:r>
          </a:p>
        </p:txBody>
      </p:sp>
    </p:spTree>
    <p:extLst>
      <p:ext uri="{BB962C8B-B14F-4D97-AF65-F5344CB8AC3E}">
        <p14:creationId xmlns:p14="http://schemas.microsoft.com/office/powerpoint/2010/main" val="357095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99E0-817B-F94D-AEC2-8AB9145BB4D9}"/>
              </a:ext>
            </a:extLst>
          </p:cNvPr>
          <p:cNvSpPr>
            <a:spLocks noGrp="1"/>
          </p:cNvSpPr>
          <p:nvPr>
            <p:ph type="title"/>
          </p:nvPr>
        </p:nvSpPr>
        <p:spPr/>
        <p:txBody>
          <a:bodyPr/>
          <a:lstStyle/>
          <a:p>
            <a:r>
              <a:rPr lang="en-US" dirty="0"/>
              <a:t>PLC - MICROLOGIX 1400</a:t>
            </a:r>
          </a:p>
        </p:txBody>
      </p:sp>
      <p:pic>
        <p:nvPicPr>
          <p:cNvPr id="7" name="Content Placeholder 6">
            <a:extLst>
              <a:ext uri="{FF2B5EF4-FFF2-40B4-BE49-F238E27FC236}">
                <a16:creationId xmlns:a16="http://schemas.microsoft.com/office/drawing/2014/main" id="{33A46D04-6CF2-134F-A2A8-9FF87484AE84}"/>
              </a:ext>
            </a:extLst>
          </p:cNvPr>
          <p:cNvPicPr>
            <a:picLocks noGrp="1" noChangeAspect="1"/>
          </p:cNvPicPr>
          <p:nvPr>
            <p:ph sz="quarter" idx="10"/>
          </p:nvPr>
        </p:nvPicPr>
        <p:blipFill>
          <a:blip r:embed="rId3"/>
          <a:stretch>
            <a:fillRect/>
          </a:stretch>
        </p:blipFill>
        <p:spPr>
          <a:xfrm>
            <a:off x="457200" y="1947356"/>
            <a:ext cx="4114800" cy="2111421"/>
          </a:xfrm>
        </p:spPr>
      </p:pic>
      <p:sp>
        <p:nvSpPr>
          <p:cNvPr id="5" name="Content Placeholder 4">
            <a:extLst>
              <a:ext uri="{FF2B5EF4-FFF2-40B4-BE49-F238E27FC236}">
                <a16:creationId xmlns:a16="http://schemas.microsoft.com/office/drawing/2014/main" id="{9C6A71EC-96D4-044A-8092-D57E6434265D}"/>
              </a:ext>
            </a:extLst>
          </p:cNvPr>
          <p:cNvSpPr>
            <a:spLocks noGrp="1"/>
          </p:cNvSpPr>
          <p:nvPr>
            <p:ph sz="quarter" idx="11"/>
          </p:nvPr>
        </p:nvSpPr>
        <p:spPr>
          <a:xfrm>
            <a:off x="4572000" y="717376"/>
            <a:ext cx="4114800" cy="3816349"/>
          </a:xfrm>
        </p:spPr>
        <p:txBody>
          <a:bodyPr>
            <a:normAutofit fontScale="70000" lnSpcReduction="20000"/>
          </a:bodyPr>
          <a:lstStyle/>
          <a:p>
            <a:pPr marL="0" indent="0">
              <a:buNone/>
            </a:pPr>
            <a:endParaRPr lang="en-US" i="1" dirty="0">
              <a:solidFill>
                <a:schemeClr val="accent3"/>
              </a:solidFill>
            </a:endParaRPr>
          </a:p>
          <a:p>
            <a:pPr marL="0" indent="0">
              <a:buNone/>
            </a:pPr>
            <a:endParaRPr lang="en-US" i="1" dirty="0">
              <a:solidFill>
                <a:schemeClr val="accent3"/>
              </a:solidFill>
            </a:endParaRPr>
          </a:p>
          <a:p>
            <a:pPr marL="0" indent="0">
              <a:buNone/>
            </a:pPr>
            <a:r>
              <a:rPr lang="en-US" i="1" dirty="0">
                <a:solidFill>
                  <a:schemeClr val="bg1"/>
                </a:solidFill>
              </a:rPr>
              <a:t>Typical applications for our MicroLogix™ programmable controllers include:</a:t>
            </a:r>
          </a:p>
          <a:p>
            <a:pPr lvl="1"/>
            <a:r>
              <a:rPr lang="en-US" i="1" dirty="0">
                <a:solidFill>
                  <a:schemeClr val="bg1"/>
                </a:solidFill>
              </a:rPr>
              <a:t>Material Handling</a:t>
            </a:r>
          </a:p>
          <a:p>
            <a:pPr lvl="1"/>
            <a:r>
              <a:rPr lang="en-US" i="1" dirty="0">
                <a:solidFill>
                  <a:schemeClr val="bg1"/>
                </a:solidFill>
              </a:rPr>
              <a:t>Packaging Applications</a:t>
            </a:r>
          </a:p>
          <a:p>
            <a:pPr lvl="1"/>
            <a:r>
              <a:rPr lang="en-US" i="1" dirty="0">
                <a:solidFill>
                  <a:schemeClr val="bg1"/>
                </a:solidFill>
              </a:rPr>
              <a:t>General Industrial Machinery</a:t>
            </a:r>
          </a:p>
          <a:p>
            <a:pPr lvl="1"/>
            <a:r>
              <a:rPr lang="en-US" i="1" dirty="0">
                <a:solidFill>
                  <a:schemeClr val="bg1"/>
                </a:solidFill>
              </a:rPr>
              <a:t>Printing</a:t>
            </a:r>
          </a:p>
          <a:p>
            <a:pPr lvl="1"/>
            <a:r>
              <a:rPr lang="en-US" i="1" dirty="0">
                <a:solidFill>
                  <a:schemeClr val="bg1"/>
                </a:solidFill>
              </a:rPr>
              <a:t>Food and Beverage</a:t>
            </a:r>
          </a:p>
          <a:p>
            <a:pPr lvl="1"/>
            <a:r>
              <a:rPr lang="en-US" i="1" dirty="0">
                <a:solidFill>
                  <a:schemeClr val="bg1"/>
                </a:solidFill>
              </a:rPr>
              <a:t>Pharmaceutical</a:t>
            </a:r>
          </a:p>
          <a:p>
            <a:pPr lvl="1"/>
            <a:r>
              <a:rPr lang="en-US" i="1" dirty="0">
                <a:solidFill>
                  <a:schemeClr val="bg1"/>
                </a:solidFill>
              </a:rPr>
              <a:t>Water Wastewater / SCADA</a:t>
            </a:r>
          </a:p>
          <a:p>
            <a:pPr lvl="1"/>
            <a:r>
              <a:rPr lang="en-US" i="1" dirty="0">
                <a:solidFill>
                  <a:schemeClr val="bg1"/>
                </a:solidFill>
              </a:rPr>
              <a:t>Clutch/Brake control</a:t>
            </a:r>
          </a:p>
          <a:p>
            <a:pPr lvl="1"/>
            <a:r>
              <a:rPr lang="en-US" i="1" dirty="0">
                <a:solidFill>
                  <a:schemeClr val="bg1"/>
                </a:solidFill>
              </a:rPr>
              <a:t>Position Control - Pick-and-place / </a:t>
            </a:r>
            <a:r>
              <a:rPr lang="en-US" i="1" dirty="0" err="1">
                <a:solidFill>
                  <a:schemeClr val="bg1"/>
                </a:solidFill>
              </a:rPr>
              <a:t>Conveyo</a:t>
            </a:r>
            <a:endParaRPr lang="en-US" i="1" dirty="0">
              <a:solidFill>
                <a:schemeClr val="bg1"/>
              </a:solidFill>
            </a:endParaRPr>
          </a:p>
          <a:p>
            <a:pPr marL="0" indent="0" algn="r">
              <a:buNone/>
            </a:pPr>
            <a:endParaRPr lang="en-US" i="1" dirty="0"/>
          </a:p>
          <a:p>
            <a:pPr marL="0" indent="0" algn="r">
              <a:buNone/>
            </a:pPr>
            <a:r>
              <a:rPr lang="en-US" i="1" dirty="0"/>
              <a:t>- Allen Bradley</a:t>
            </a:r>
          </a:p>
          <a:p>
            <a:pPr marL="0" indent="0" algn="ctr">
              <a:buNone/>
            </a:pPr>
            <a:endParaRPr lang="en-US" dirty="0"/>
          </a:p>
        </p:txBody>
      </p:sp>
    </p:spTree>
    <p:extLst>
      <p:ext uri="{BB962C8B-B14F-4D97-AF65-F5344CB8AC3E}">
        <p14:creationId xmlns:p14="http://schemas.microsoft.com/office/powerpoint/2010/main" val="86336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9847-659A-744D-B4DB-5A2536366E09}"/>
              </a:ext>
            </a:extLst>
          </p:cNvPr>
          <p:cNvSpPr>
            <a:spLocks noGrp="1"/>
          </p:cNvSpPr>
          <p:nvPr>
            <p:ph type="title"/>
          </p:nvPr>
        </p:nvSpPr>
        <p:spPr/>
        <p:txBody>
          <a:bodyPr/>
          <a:lstStyle/>
          <a:p>
            <a:r>
              <a:rPr lang="en-US" dirty="0"/>
              <a:t>PLC – KEYSWITCH STATES</a:t>
            </a:r>
          </a:p>
        </p:txBody>
      </p:sp>
      <p:graphicFrame>
        <p:nvGraphicFramePr>
          <p:cNvPr id="25" name="Diagram 24">
            <a:extLst>
              <a:ext uri="{FF2B5EF4-FFF2-40B4-BE49-F238E27FC236}">
                <a16:creationId xmlns:a16="http://schemas.microsoft.com/office/drawing/2014/main" id="{F377F8F5-CB61-4C49-97EB-E936F33015C5}"/>
              </a:ext>
            </a:extLst>
          </p:cNvPr>
          <p:cNvGraphicFramePr/>
          <p:nvPr>
            <p:extLst>
              <p:ext uri="{D42A27DB-BD31-4B8C-83A1-F6EECF244321}">
                <p14:modId xmlns:p14="http://schemas.microsoft.com/office/powerpoint/2010/main" val="2373761639"/>
              </p:ext>
            </p:extLst>
          </p:nvPr>
        </p:nvGraphicFramePr>
        <p:xfrm>
          <a:off x="457200" y="954419"/>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57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73BE-7454-324B-B982-83685E6DC1D2}"/>
              </a:ext>
            </a:extLst>
          </p:cNvPr>
          <p:cNvSpPr>
            <a:spLocks noGrp="1"/>
          </p:cNvSpPr>
          <p:nvPr>
            <p:ph type="title"/>
          </p:nvPr>
        </p:nvSpPr>
        <p:spPr/>
        <p:txBody>
          <a:bodyPr/>
          <a:lstStyle/>
          <a:p>
            <a:r>
              <a:rPr lang="en-US" dirty="0"/>
              <a:t>PLC - COMMUNICATION PROTOCOLS</a:t>
            </a:r>
          </a:p>
        </p:txBody>
      </p:sp>
      <p:sp>
        <p:nvSpPr>
          <p:cNvPr id="10" name="Content Placeholder 9">
            <a:extLst>
              <a:ext uri="{FF2B5EF4-FFF2-40B4-BE49-F238E27FC236}">
                <a16:creationId xmlns:a16="http://schemas.microsoft.com/office/drawing/2014/main" id="{8D9F5C7D-6543-EB4B-96A1-7287CDDE5A72}"/>
              </a:ext>
            </a:extLst>
          </p:cNvPr>
          <p:cNvSpPr>
            <a:spLocks noGrp="1"/>
          </p:cNvSpPr>
          <p:nvPr>
            <p:ph sz="quarter" idx="11"/>
          </p:nvPr>
        </p:nvSpPr>
        <p:spPr>
          <a:xfrm>
            <a:off x="4572000" y="860126"/>
            <a:ext cx="4114800" cy="3816349"/>
          </a:xfrm>
        </p:spPr>
        <p:txBody>
          <a:bodyPr anchor="ctr"/>
          <a:lstStyle/>
          <a:p>
            <a:pPr marL="0" indent="0" algn="ctr">
              <a:buNone/>
            </a:pPr>
            <a:r>
              <a:rPr lang="en-US" dirty="0"/>
              <a:t>Programmable Controller Communication Commands</a:t>
            </a:r>
          </a:p>
          <a:p>
            <a:pPr marL="0" indent="0" algn="ctr">
              <a:buNone/>
            </a:pPr>
            <a:r>
              <a:rPr lang="en-US" dirty="0"/>
              <a:t>(PCCC)</a:t>
            </a:r>
          </a:p>
        </p:txBody>
      </p:sp>
      <p:graphicFrame>
        <p:nvGraphicFramePr>
          <p:cNvPr id="11" name="Content Placeholder 6">
            <a:extLst>
              <a:ext uri="{FF2B5EF4-FFF2-40B4-BE49-F238E27FC236}">
                <a16:creationId xmlns:a16="http://schemas.microsoft.com/office/drawing/2014/main" id="{4B65B554-C86D-4C4E-8E38-3759963E09A9}"/>
              </a:ext>
            </a:extLst>
          </p:cNvPr>
          <p:cNvGraphicFramePr>
            <a:graphicFrameLocks noGrp="1"/>
          </p:cNvGraphicFramePr>
          <p:nvPr>
            <p:ph sz="quarter" idx="10"/>
            <p:extLst>
              <p:ext uri="{D42A27DB-BD31-4B8C-83A1-F6EECF244321}">
                <p14:modId xmlns:p14="http://schemas.microsoft.com/office/powerpoint/2010/main" val="2674308377"/>
              </p:ext>
            </p:extLst>
          </p:nvPr>
        </p:nvGraphicFramePr>
        <p:xfrm>
          <a:off x="457200" y="860126"/>
          <a:ext cx="4114800"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001279"/>
      </p:ext>
    </p:extLst>
  </p:cSld>
  <p:clrMapOvr>
    <a:masterClrMapping/>
  </p:clrMapOvr>
</p:sld>
</file>

<file path=ppt/theme/theme1.xml><?xml version="1.0" encoding="utf-8"?>
<a:theme xmlns:a="http://schemas.openxmlformats.org/drawingml/2006/main" name="Talos_deck_template">
  <a:themeElements>
    <a:clrScheme name="Custom 1">
      <a:dk1>
        <a:srgbClr val="E6E7E8"/>
      </a:dk1>
      <a:lt1>
        <a:srgbClr val="D1D3D4"/>
      </a:lt1>
      <a:dk2>
        <a:srgbClr val="19191B"/>
      </a:dk2>
      <a:lt2>
        <a:srgbClr val="19191B"/>
      </a:lt2>
      <a:accent1>
        <a:srgbClr val="0077D4"/>
      </a:accent1>
      <a:accent2>
        <a:srgbClr val="0167A3"/>
      </a:accent2>
      <a:accent3>
        <a:srgbClr val="ED6F09"/>
      </a:accent3>
      <a:accent4>
        <a:srgbClr val="F19615"/>
      </a:accent4>
      <a:accent5>
        <a:srgbClr val="EFAB22"/>
      </a:accent5>
      <a:accent6>
        <a:srgbClr val="365E7A"/>
      </a:accent6>
      <a:hlink>
        <a:srgbClr val="ED6F09"/>
      </a:hlink>
      <a:folHlink>
        <a:srgbClr val="0167A3"/>
      </a:folHlink>
    </a:clrScheme>
    <a:fontScheme name="Office 2">
      <a:majorFont>
        <a:latin typeface="Exo 2"/>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Exo 2"/>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Talos_dark.thmx</Template>
  <TotalTime>118748</TotalTime>
  <Words>4715</Words>
  <Application>Microsoft Macintosh PowerPoint</Application>
  <PresentationFormat>On-screen Show (16:9)</PresentationFormat>
  <Paragraphs>1278</Paragraphs>
  <Slides>59</Slides>
  <Notes>58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Ｐゴシック</vt:lpstr>
      <vt:lpstr>Arial</vt:lpstr>
      <vt:lpstr>Calibri</vt:lpstr>
      <vt:lpstr>Courier</vt:lpstr>
      <vt:lpstr>Exo 2</vt:lpstr>
      <vt:lpstr>Exo 2 Light</vt:lpstr>
      <vt:lpstr>Exo 2 Thin</vt:lpstr>
      <vt:lpstr>Talos_deck_template</vt:lpstr>
      <vt:lpstr>PowerPoint Presentation</vt:lpstr>
      <vt:lpstr>INTRODUCTION</vt:lpstr>
      <vt:lpstr>PROJECT ORIGIN</vt:lpstr>
      <vt:lpstr>PRIOR WORK</vt:lpstr>
      <vt:lpstr>PROJECT GOALS</vt:lpstr>
      <vt:lpstr>PROGRAMMABLE LOGIC CONTROLLER (PLC)</vt:lpstr>
      <vt:lpstr>PLC - MICROLOGIX 1400</vt:lpstr>
      <vt:lpstr>PLC – KEYSWITCH STATES</vt:lpstr>
      <vt:lpstr>PLC - COMMUNICATION PROTOCOLS</vt:lpstr>
      <vt:lpstr>PLC - PCCC STRUCTURE</vt:lpstr>
      <vt:lpstr>PLC – PROTOCOL RESOURCES</vt:lpstr>
      <vt:lpstr>PLC – DEVICE CONFIGURATION</vt:lpstr>
      <vt:lpstr>ENABLING SNMP</vt:lpstr>
      <vt:lpstr>ENABLING SNMP – REASONS &amp; REQUIREMENTS</vt:lpstr>
      <vt:lpstr>ENABLING SNMP - RSLOGIX</vt:lpstr>
      <vt:lpstr>ENABLING SNMP - RSLOGIX</vt:lpstr>
      <vt:lpstr>ENABLING SNMP – GET CURRENT CONFIG</vt:lpstr>
      <vt:lpstr>ENABLING SNMP – GET CURRENT CONFIG</vt:lpstr>
      <vt:lpstr>ENABLING SNMP – PROTOCOL BITFIELD</vt:lpstr>
      <vt:lpstr>ENABLING SNMP – CRC ERRORS</vt:lpstr>
      <vt:lpstr>ENABLING SNMP – REBUILD CONFIG</vt:lpstr>
      <vt:lpstr>ENABLING SNMP – REBUILD CONFIG</vt:lpstr>
      <vt:lpstr>ENABLING SNMP – WRITE CONFIG</vt:lpstr>
      <vt:lpstr>ENABLING SNMP – SUCCESS INDICATOR</vt:lpstr>
      <vt:lpstr>REBOOTING THE PLC</vt:lpstr>
      <vt:lpstr>REBOOTING THE PLC - REASONS &amp; REQUIREMENTS</vt:lpstr>
      <vt:lpstr>REBOOTING THE PLC – BASIC FUZZING</vt:lpstr>
      <vt:lpstr>REBOOTING THE PLC – E8FF CRASH</vt:lpstr>
      <vt:lpstr>REBOOTING THE PLC – E8FF CRASH</vt:lpstr>
      <vt:lpstr>REBOOTING THE PLC – E8FF CRASH</vt:lpstr>
      <vt:lpstr>REBOOTING THE PLC – E8FF CRASH</vt:lpstr>
      <vt:lpstr>REBOOTING THE PLC – E8FF CRASH</vt:lpstr>
      <vt:lpstr>REBOOTING THE PLC – CRASH RECOVERY</vt:lpstr>
      <vt:lpstr>MEMORY MODULE</vt:lpstr>
      <vt:lpstr>MEMORY MODULE - REASONS &amp; REQUIREMENTS</vt:lpstr>
      <vt:lpstr>MEMORY MODULE – LOAD ON ERROR</vt:lpstr>
      <vt:lpstr>MEMORY MODULE – WRITE NEW CONFIG</vt:lpstr>
      <vt:lpstr>MEMORY MODULE – CONFIG VERIFICATION</vt:lpstr>
      <vt:lpstr>MEMORY MODULE – STORE PROGRAM</vt:lpstr>
      <vt:lpstr>ATTACK SO FAR</vt:lpstr>
      <vt:lpstr>ATTACK SO FAR</vt:lpstr>
      <vt:lpstr>MODIFIED FIRMWARE</vt:lpstr>
      <vt:lpstr>MODIFIED FIRMWARE - CREATION</vt:lpstr>
      <vt:lpstr>FLASHING FIRMWARE</vt:lpstr>
      <vt:lpstr>FLASHING FIRMWARE - SNMP BACKDOOR</vt:lpstr>
      <vt:lpstr>FLASHING FIRMWARE – SNMP REBOOT</vt:lpstr>
      <vt:lpstr>FLASHING FIRMWARE – SNMP REBOOT</vt:lpstr>
      <vt:lpstr>FLASHING FIRMWARE - TFTP</vt:lpstr>
      <vt:lpstr>FLASHING FIRMWARE – UPDATE PROCESS</vt:lpstr>
      <vt:lpstr>FLASHING FIRMWARE – SUCCESS</vt:lpstr>
      <vt:lpstr>DEMO</vt:lpstr>
      <vt:lpstr>PowerPoint Presentation</vt:lpstr>
      <vt:lpstr>IMPACT</vt:lpstr>
      <vt:lpstr>IMPACT</vt:lpstr>
      <vt:lpstr>MITIGATION</vt:lpstr>
      <vt:lpstr>MITIGATION – RECOMMENDATIONS</vt:lpstr>
      <vt:lpstr>MITIGATION – SPECIAL RECOMMENDATIONS</vt:lpstr>
      <vt:lpstr>RESOURCES</vt:lpstr>
      <vt:lpstr>ADDITIONAL 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dc:creator>
  <cp:lastModifiedBy>Microsoft Office User</cp:lastModifiedBy>
  <cp:revision>669</cp:revision>
  <dcterms:created xsi:type="dcterms:W3CDTF">2015-06-11T14:30:48Z</dcterms:created>
  <dcterms:modified xsi:type="dcterms:W3CDTF">2018-10-05T14:33:34Z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martinle</vt:lpwstr>
  </property>
  <property fmtid="{D5CDD505-2E9C-101B-9397-08002B2CF9AE}" pid="3" name="Offisync_UniqueId">
    <vt:lpwstr>1761631</vt:lpwstr>
  </property>
  <property fmtid="{D5CDD505-2E9C-101B-9397-08002B2CF9AE}" pid="4" name="Jive_VersionGuid">
    <vt:lpwstr>01ed2497-c940-4771-8864-af108894e122</vt:lpwstr>
  </property>
  <property fmtid="{D5CDD505-2E9C-101B-9397-08002B2CF9AE}" pid="5" name="Offisync_UpdateToken">
    <vt:lpwstr>8</vt:lpwstr>
  </property>
  <property fmtid="{D5CDD505-2E9C-101B-9397-08002B2CF9AE}" pid="6" name="Offisync_ProviderInitializationData">
    <vt:lpwstr>https://cisco.jiveon.com</vt:lpwstr>
  </property>
  <property fmtid="{D5CDD505-2E9C-101B-9397-08002B2CF9AE}" pid="7" name="Offisync_ServerID">
    <vt:lpwstr>07841bbc-cd3c-4a76-827f-75a2226890f4</vt:lpwstr>
  </property>
</Properties>
</file>