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09" r:id="rId6"/>
    <p:sldId id="260" r:id="rId7"/>
    <p:sldId id="301" r:id="rId8"/>
    <p:sldId id="308" r:id="rId9"/>
    <p:sldId id="300" r:id="rId10"/>
    <p:sldId id="265" r:id="rId11"/>
    <p:sldId id="303" r:id="rId12"/>
    <p:sldId id="266" r:id="rId13"/>
    <p:sldId id="267" r:id="rId14"/>
    <p:sldId id="268" r:id="rId15"/>
    <p:sldId id="304" r:id="rId16"/>
    <p:sldId id="270" r:id="rId17"/>
    <p:sldId id="271" r:id="rId18"/>
    <p:sldId id="285" r:id="rId19"/>
    <p:sldId id="286" r:id="rId20"/>
    <p:sldId id="272" r:id="rId21"/>
    <p:sldId id="273" r:id="rId22"/>
    <p:sldId id="274" r:id="rId23"/>
    <p:sldId id="275" r:id="rId24"/>
    <p:sldId id="292" r:id="rId25"/>
    <p:sldId id="293" r:id="rId26"/>
    <p:sldId id="276" r:id="rId27"/>
    <p:sldId id="277" r:id="rId28"/>
    <p:sldId id="278" r:id="rId29"/>
    <p:sldId id="289" r:id="rId30"/>
    <p:sldId id="290" r:id="rId31"/>
    <p:sldId id="291" r:id="rId32"/>
    <p:sldId id="294" r:id="rId33"/>
    <p:sldId id="295" r:id="rId34"/>
    <p:sldId id="296" r:id="rId35"/>
    <p:sldId id="297" r:id="rId36"/>
    <p:sldId id="298" r:id="rId37"/>
    <p:sldId id="299" r:id="rId38"/>
    <p:sldId id="302" r:id="rId39"/>
    <p:sldId id="279" r:id="rId40"/>
    <p:sldId id="306" r:id="rId41"/>
    <p:sldId id="280" r:id="rId42"/>
    <p:sldId id="281" r:id="rId43"/>
    <p:sldId id="282" r:id="rId44"/>
    <p:sldId id="283" r:id="rId45"/>
    <p:sldId id="307" r:id="rId46"/>
    <p:sldId id="310" r:id="rId47"/>
    <p:sldId id="31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550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9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3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7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0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7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9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1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4233-BEC4-C34E-97B8-D55B09BBFDFD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9C951-B3BB-9744-8C38-931EB8D1A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7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ensivecountermeasures.com/" TargetMode="External"/><Relationship Id="rId2" Type="http://schemas.openxmlformats.org/officeDocument/2006/relationships/hyperlink" Target="http://www.blackhillsinfosec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239"/>
          <a:stretch/>
        </p:blipFill>
        <p:spPr>
          <a:xfrm>
            <a:off x="0" y="699279"/>
            <a:ext cx="9144000" cy="54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4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5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424"/>
          <a:stretch/>
        </p:blipFill>
        <p:spPr>
          <a:xfrm>
            <a:off x="245790" y="555935"/>
            <a:ext cx="8739459" cy="5658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0"/>
            <a:ext cx="70132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718"/>
            <a:ext cx="9144000" cy="442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43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528"/>
            <a:ext cx="8229600" cy="1143000"/>
          </a:xfrm>
        </p:spPr>
        <p:txBody>
          <a:bodyPr/>
          <a:lstStyle/>
          <a:p>
            <a:r>
              <a:rPr lang="en-US" dirty="0"/>
              <a:t>Another Way To Put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19091"/>
            <a:ext cx="8077429" cy="37523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err="1"/>
              <a:t>D</a:t>
            </a:r>
            <a:r>
              <a:rPr lang="en-US" sz="6000" baseline="-25000" dirty="0" err="1"/>
              <a:t>t</a:t>
            </a:r>
            <a:r>
              <a:rPr lang="en-US" sz="6000" dirty="0"/>
              <a:t> + </a:t>
            </a:r>
            <a:r>
              <a:rPr lang="en-US" sz="6000" dirty="0" err="1"/>
              <a:t>R</a:t>
            </a:r>
            <a:r>
              <a:rPr lang="en-US" sz="6000" baseline="-25000" dirty="0" err="1"/>
              <a:t>t</a:t>
            </a:r>
            <a:r>
              <a:rPr lang="en-US" sz="6000" dirty="0"/>
              <a:t> &lt; A</a:t>
            </a:r>
            <a:r>
              <a:rPr lang="en-US" sz="6000" baseline="-25000" dirty="0"/>
              <a:t>t</a:t>
            </a:r>
          </a:p>
          <a:p>
            <a:pPr marL="0" indent="0" algn="ctr">
              <a:buNone/>
            </a:pPr>
            <a:r>
              <a:rPr lang="en-US" sz="6000" dirty="0"/>
              <a:t>Or…</a:t>
            </a:r>
          </a:p>
          <a:p>
            <a:pPr marL="0" indent="0" algn="ctr">
              <a:buNone/>
            </a:pPr>
            <a:r>
              <a:rPr lang="en-US" sz="4400" dirty="0"/>
              <a:t>All Warfare is Based On Deception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8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28" t="23650" r="20403" b="20966"/>
          <a:stretch/>
        </p:blipFill>
        <p:spPr>
          <a:xfrm>
            <a:off x="1106088" y="996783"/>
            <a:ext cx="7141775" cy="4719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69" t="18139" r="9950" b="11488"/>
          <a:stretch/>
        </p:blipFill>
        <p:spPr>
          <a:xfrm>
            <a:off x="286760" y="1310852"/>
            <a:ext cx="8807016" cy="3905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84" y="3069316"/>
            <a:ext cx="7686714" cy="2146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4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30"/>
            <a:ext cx="9144000" cy="5992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320800"/>
            <a:ext cx="8724900" cy="420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700"/>
            <a:ext cx="9144000" cy="3764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7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100"/>
            <a:ext cx="9144000" cy="2956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688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10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2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42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0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165"/>
            <a:ext cx="9144000" cy="3672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8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845"/>
            <a:ext cx="9144000" cy="3084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4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4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2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" y="490240"/>
            <a:ext cx="8966480" cy="608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7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632"/>
          <a:stretch/>
        </p:blipFill>
        <p:spPr>
          <a:xfrm>
            <a:off x="136550" y="876300"/>
            <a:ext cx="8903328" cy="509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9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3"/>
          <a:stretch/>
        </p:blipFill>
        <p:spPr>
          <a:xfrm>
            <a:off x="68278" y="647700"/>
            <a:ext cx="8993792" cy="5557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5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5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04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7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04" t="7611" r="7859" b="7931"/>
          <a:stretch/>
        </p:blipFill>
        <p:spPr>
          <a:xfrm>
            <a:off x="300421" y="505220"/>
            <a:ext cx="8674853" cy="5393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7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72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9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70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36"/>
          <a:stretch/>
        </p:blipFill>
        <p:spPr>
          <a:xfrm>
            <a:off x="95585" y="647700"/>
            <a:ext cx="8985256" cy="5537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85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055"/>
            <a:ext cx="9144000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4872" y="267994"/>
            <a:ext cx="49336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.Jar Combiner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89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080"/>
            <a:ext cx="9144000" cy="5231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33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3" y="2718803"/>
            <a:ext cx="8876013" cy="1143000"/>
          </a:xfrm>
        </p:spPr>
        <p:txBody>
          <a:bodyPr>
            <a:noAutofit/>
          </a:bodyPr>
          <a:lstStyle/>
          <a:p>
            <a:r>
              <a:rPr lang="en-US" sz="11500" dirty="0"/>
              <a:t>Get A Warrant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0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6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9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1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16846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3564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7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072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1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9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482"/>
          <a:stretch/>
        </p:blipFill>
        <p:spPr>
          <a:xfrm>
            <a:off x="0" y="381000"/>
            <a:ext cx="9144000" cy="520863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0941" y="5443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http://www.blackhillsinfosec.com/?page_id=4419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20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Strand</a:t>
            </a:r>
          </a:p>
          <a:p>
            <a:r>
              <a:rPr lang="en-US" dirty="0">
                <a:hlinkClick r:id="rId2"/>
              </a:rPr>
              <a:t>www.blackhillsinfosec.com</a:t>
            </a:r>
            <a:endParaRPr lang="en-US" dirty="0"/>
          </a:p>
          <a:p>
            <a:r>
              <a:rPr lang="en-US" dirty="0">
                <a:hlinkClick r:id="rId3"/>
              </a:rPr>
              <a:t>www.offensivecountermeasures.com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strandjs</a:t>
            </a:r>
            <a:endParaRPr lang="en-US" dirty="0"/>
          </a:p>
          <a:p>
            <a:r>
              <a:rPr lang="en-US" dirty="0"/>
              <a:t>+1 303-710-1171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186" y="3510116"/>
            <a:ext cx="3247104" cy="3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41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Oh…  One more thing…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be releasing a OWA Two Factor Bypass attack next week…</a:t>
            </a:r>
          </a:p>
          <a:p>
            <a:r>
              <a:rPr lang="en-US" dirty="0"/>
              <a:t>Register here..</a:t>
            </a:r>
          </a:p>
          <a:p>
            <a:r>
              <a:rPr lang="en-US" dirty="0">
                <a:ea typeface="ＭＳ Ｐゴシック" pitchFamily="34" charset="-128"/>
              </a:rPr>
              <a:t>http://eepurl.com/ZhFfn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3429000"/>
            <a:ext cx="3143250" cy="31432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239" y="4193151"/>
            <a:ext cx="53831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Because we trust QR Codes - &gt;</a:t>
            </a:r>
          </a:p>
        </p:txBody>
      </p:sp>
    </p:spTree>
    <p:extLst>
      <p:ext uri="{BB962C8B-B14F-4D97-AF65-F5344CB8AC3E}">
        <p14:creationId xmlns:p14="http://schemas.microsoft.com/office/powerpoint/2010/main" val="25210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about?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6" y="1317523"/>
            <a:ext cx="5222773" cy="3165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288" t="6446" b="12697"/>
          <a:stretch/>
        </p:blipFill>
        <p:spPr>
          <a:xfrm>
            <a:off x="4859593" y="3060289"/>
            <a:ext cx="4033069" cy="2875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4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18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889000"/>
            <a:ext cx="8572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things to think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“All warfare is based on deception”</a:t>
            </a:r>
          </a:p>
          <a:p>
            <a:pPr lvl="1"/>
            <a:r>
              <a:rPr lang="en-US" dirty="0"/>
              <a:t>Overused Sun Tzu quote…</a:t>
            </a:r>
          </a:p>
          <a:p>
            <a:r>
              <a:rPr lang="en-US" dirty="0" err="1"/>
              <a:t>D</a:t>
            </a:r>
            <a:r>
              <a:rPr lang="en-US" baseline="-25000" dirty="0" err="1"/>
              <a:t>t</a:t>
            </a:r>
            <a:r>
              <a:rPr lang="en-US" dirty="0"/>
              <a:t> + </a:t>
            </a:r>
            <a:r>
              <a:rPr lang="en-US" dirty="0" err="1"/>
              <a:t>R</a:t>
            </a:r>
            <a:r>
              <a:rPr lang="en-US" baseline="-25000" dirty="0" err="1"/>
              <a:t>t</a:t>
            </a:r>
            <a:r>
              <a:rPr lang="en-US" dirty="0"/>
              <a:t> &lt; A</a:t>
            </a:r>
            <a:r>
              <a:rPr lang="en-US" baseline="-25000" dirty="0"/>
              <a:t>t</a:t>
            </a:r>
            <a:endParaRPr lang="en-US" dirty="0"/>
          </a:p>
          <a:p>
            <a:r>
              <a:rPr lang="en-US" dirty="0"/>
              <a:t>The Three A’s</a:t>
            </a:r>
          </a:p>
          <a:p>
            <a:pPr lvl="1"/>
            <a:r>
              <a:rPr lang="en-US" dirty="0"/>
              <a:t>Annoyance</a:t>
            </a:r>
          </a:p>
          <a:p>
            <a:pPr lvl="1"/>
            <a:r>
              <a:rPr lang="en-US" dirty="0"/>
              <a:t>Attribution</a:t>
            </a:r>
          </a:p>
          <a:p>
            <a:pPr lvl="1"/>
            <a:r>
              <a:rPr lang="en-US" dirty="0"/>
              <a:t>Attack</a:t>
            </a:r>
          </a:p>
          <a:p>
            <a:r>
              <a:rPr lang="en-US" dirty="0"/>
              <a:t>A range of options is a very good thing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365" y="2661465"/>
            <a:ext cx="1751118" cy="21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04" y="278735"/>
            <a:ext cx="5031385" cy="6445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5709472"/>
            <a:ext cx="1130718" cy="99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6190"/>
            <a:ext cx="1526458" cy="7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90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116</Words>
  <Application>Microsoft Office PowerPoint</Application>
  <PresentationFormat>On-screen Show (4:3)</PresentationFormat>
  <Paragraphs>28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What about? US?</vt:lpstr>
      <vt:lpstr>PowerPoint Presentation</vt:lpstr>
      <vt:lpstr>PowerPoint Presentation</vt:lpstr>
      <vt:lpstr>Some things to think about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Way To Put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A Warrant</vt:lpstr>
      <vt:lpstr>PowerPoint Presentation</vt:lpstr>
      <vt:lpstr>PowerPoint Presentation</vt:lpstr>
      <vt:lpstr>PowerPoint Presentation</vt:lpstr>
      <vt:lpstr>PowerPoint Presentation</vt:lpstr>
      <vt:lpstr>http://www.blackhillsinfosec.com/?page_id=4419</vt:lpstr>
      <vt:lpstr>Thank you!!!</vt:lpstr>
      <vt:lpstr>Oh…  One more thing…</vt:lpstr>
    </vt:vector>
  </TitlesOfParts>
  <Company>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Strand</dc:creator>
  <cp:lastModifiedBy>John Strand</cp:lastModifiedBy>
  <cp:revision>18</cp:revision>
  <dcterms:created xsi:type="dcterms:W3CDTF">2014-10-28T09:39:24Z</dcterms:created>
  <dcterms:modified xsi:type="dcterms:W3CDTF">2016-10-28T11:17:09Z</dcterms:modified>
</cp:coreProperties>
</file>