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 id="2147483823" r:id="rId2"/>
  </p:sldMasterIdLst>
  <p:notesMasterIdLst>
    <p:notesMasterId r:id="rId33"/>
  </p:notesMasterIdLst>
  <p:sldIdLst>
    <p:sldId id="269" r:id="rId3"/>
    <p:sldId id="2142533504" r:id="rId4"/>
    <p:sldId id="2142533638" r:id="rId5"/>
    <p:sldId id="951" r:id="rId6"/>
    <p:sldId id="2142533698" r:id="rId7"/>
    <p:sldId id="2142533704" r:id="rId8"/>
    <p:sldId id="2142533692" r:id="rId9"/>
    <p:sldId id="2142533686" r:id="rId10"/>
    <p:sldId id="2142533671" r:id="rId11"/>
    <p:sldId id="2142533673" r:id="rId12"/>
    <p:sldId id="2142533674" r:id="rId13"/>
    <p:sldId id="2142533675" r:id="rId14"/>
    <p:sldId id="2142533664" r:id="rId15"/>
    <p:sldId id="2142533700" r:id="rId16"/>
    <p:sldId id="2142533666" r:id="rId17"/>
    <p:sldId id="2142533672" r:id="rId18"/>
    <p:sldId id="2142533682" r:id="rId19"/>
    <p:sldId id="2142533668" r:id="rId20"/>
    <p:sldId id="2142533678" r:id="rId21"/>
    <p:sldId id="2142533670" r:id="rId22"/>
    <p:sldId id="2142533677" r:id="rId23"/>
    <p:sldId id="2142533635" r:id="rId24"/>
    <p:sldId id="2142533702" r:id="rId25"/>
    <p:sldId id="2142533684" r:id="rId26"/>
    <p:sldId id="2142533703" r:id="rId27"/>
    <p:sldId id="2142533697" r:id="rId28"/>
    <p:sldId id="2142533600" r:id="rId29"/>
    <p:sldId id="958" r:id="rId30"/>
    <p:sldId id="2142533685" r:id="rId31"/>
    <p:sldId id="2142533637" r:id="rId32"/>
  </p:sldIdLst>
  <p:sldSz cx="24387175" cy="13716000"/>
  <p:notesSz cx="7104063" cy="10234613"/>
  <p:defaultTextStyle>
    <a:defPPr>
      <a:defRPr lang="en-US"/>
    </a:defPPr>
    <a:lvl1pPr marL="0" algn="l" defTabSz="457131" rtl="0" eaLnBrk="1" latinLnBrk="0" hangingPunct="1">
      <a:defRPr sz="1800" kern="1200">
        <a:solidFill>
          <a:schemeClr val="tx1"/>
        </a:solidFill>
        <a:latin typeface="+mn-lt"/>
        <a:ea typeface="+mn-ea"/>
        <a:cs typeface="+mn-cs"/>
      </a:defRPr>
    </a:lvl1pPr>
    <a:lvl2pPr marL="457131" algn="l" defTabSz="457131" rtl="0" eaLnBrk="1" latinLnBrk="0" hangingPunct="1">
      <a:defRPr sz="1800" kern="1200">
        <a:solidFill>
          <a:schemeClr val="tx1"/>
        </a:solidFill>
        <a:latin typeface="+mn-lt"/>
        <a:ea typeface="+mn-ea"/>
        <a:cs typeface="+mn-cs"/>
      </a:defRPr>
    </a:lvl2pPr>
    <a:lvl3pPr marL="914264" algn="l" defTabSz="457131" rtl="0" eaLnBrk="1" latinLnBrk="0" hangingPunct="1">
      <a:defRPr sz="1800" kern="1200">
        <a:solidFill>
          <a:schemeClr val="tx1"/>
        </a:solidFill>
        <a:latin typeface="+mn-lt"/>
        <a:ea typeface="+mn-ea"/>
        <a:cs typeface="+mn-cs"/>
      </a:defRPr>
    </a:lvl3pPr>
    <a:lvl4pPr marL="1371395" algn="l" defTabSz="457131" rtl="0" eaLnBrk="1" latinLnBrk="0" hangingPunct="1">
      <a:defRPr sz="1800" kern="1200">
        <a:solidFill>
          <a:schemeClr val="tx1"/>
        </a:solidFill>
        <a:latin typeface="+mn-lt"/>
        <a:ea typeface="+mn-ea"/>
        <a:cs typeface="+mn-cs"/>
      </a:defRPr>
    </a:lvl4pPr>
    <a:lvl5pPr marL="1828525" algn="l" defTabSz="457131" rtl="0" eaLnBrk="1" latinLnBrk="0" hangingPunct="1">
      <a:defRPr sz="1800" kern="1200">
        <a:solidFill>
          <a:schemeClr val="tx1"/>
        </a:solidFill>
        <a:latin typeface="+mn-lt"/>
        <a:ea typeface="+mn-ea"/>
        <a:cs typeface="+mn-cs"/>
      </a:defRPr>
    </a:lvl5pPr>
    <a:lvl6pPr marL="2285656" algn="l" defTabSz="457131" rtl="0" eaLnBrk="1" latinLnBrk="0" hangingPunct="1">
      <a:defRPr sz="1800" kern="1200">
        <a:solidFill>
          <a:schemeClr val="tx1"/>
        </a:solidFill>
        <a:latin typeface="+mn-lt"/>
        <a:ea typeface="+mn-ea"/>
        <a:cs typeface="+mn-cs"/>
      </a:defRPr>
    </a:lvl6pPr>
    <a:lvl7pPr marL="2742789" algn="l" defTabSz="457131" rtl="0" eaLnBrk="1" latinLnBrk="0" hangingPunct="1">
      <a:defRPr sz="1800" kern="1200">
        <a:solidFill>
          <a:schemeClr val="tx1"/>
        </a:solidFill>
        <a:latin typeface="+mn-lt"/>
        <a:ea typeface="+mn-ea"/>
        <a:cs typeface="+mn-cs"/>
      </a:defRPr>
    </a:lvl7pPr>
    <a:lvl8pPr marL="3199920" algn="l" defTabSz="457131" rtl="0" eaLnBrk="1" latinLnBrk="0" hangingPunct="1">
      <a:defRPr sz="1800" kern="1200">
        <a:solidFill>
          <a:schemeClr val="tx1"/>
        </a:solidFill>
        <a:latin typeface="+mn-lt"/>
        <a:ea typeface="+mn-ea"/>
        <a:cs typeface="+mn-cs"/>
      </a:defRPr>
    </a:lvl8pPr>
    <a:lvl9pPr marL="3657051" algn="l" defTabSz="45713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signBall" initials="D" lastIdx="1" clrIdx="0">
    <p:extLst>
      <p:ext uri="{19B8F6BF-5375-455C-9EA6-DF929625EA0E}">
        <p15:presenceInfo xmlns:p15="http://schemas.microsoft.com/office/powerpoint/2012/main" userId="DesignBa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2144"/>
    <a:srgbClr val="FFFFFF"/>
    <a:srgbClr val="F1F0F5"/>
    <a:srgbClr val="000000"/>
    <a:srgbClr val="E5C9EB"/>
    <a:srgbClr val="223063"/>
    <a:srgbClr val="314792"/>
    <a:srgbClr val="E0E4F4"/>
    <a:srgbClr val="D8E2FF"/>
    <a:srgbClr val="B0A9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8" autoAdjust="0"/>
    <p:restoredTop sz="85750" autoAdjust="0"/>
  </p:normalViewPr>
  <p:slideViewPr>
    <p:cSldViewPr snapToGrid="0">
      <p:cViewPr>
        <p:scale>
          <a:sx n="33" d="100"/>
          <a:sy n="33" d="100"/>
        </p:scale>
        <p:origin x="3954" y="1656"/>
      </p:cViewPr>
      <p:guideLst/>
    </p:cSldViewPr>
  </p:slideViewPr>
  <p:outlineViewPr>
    <p:cViewPr>
      <p:scale>
        <a:sx n="33" d="100"/>
        <a:sy n="33" d="100"/>
      </p:scale>
      <p:origin x="0" y="-12888"/>
    </p:cViewPr>
  </p:outlineViewPr>
  <p:notesTextViewPr>
    <p:cViewPr>
      <p:scale>
        <a:sx n="75" d="100"/>
        <a:sy n="75" d="100"/>
      </p:scale>
      <p:origin x="0" y="0"/>
    </p:cViewPr>
  </p:notesTextViewPr>
  <p:sorterViewPr>
    <p:cViewPr>
      <p:scale>
        <a:sx n="33" d="100"/>
        <a:sy n="33" d="100"/>
      </p:scale>
      <p:origin x="0" y="-33597"/>
    </p:cViewPr>
  </p:sorterViewPr>
  <p:notesViewPr>
    <p:cSldViewPr snapToGrid="0">
      <p:cViewPr varScale="1">
        <p:scale>
          <a:sx n="78" d="100"/>
          <a:sy n="78" d="100"/>
        </p:scale>
        <p:origin x="3682" y="51"/>
      </p:cViewPr>
      <p:guideLst/>
    </p:cSldViewPr>
  </p:notes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ter Van Den Bosch" userId="8845c2a667711e96" providerId="LiveId" clId="{33A0C1D6-D8CF-4A2F-9E60-DF811159B88A}"/>
    <pc:docChg chg="undo custSel addSld delSld">
      <pc:chgData name="Dieter Van Den Bosch" userId="8845c2a667711e96" providerId="LiveId" clId="{33A0C1D6-D8CF-4A2F-9E60-DF811159B88A}" dt="2024-09-18T17:54:18.829" v="15" actId="47"/>
      <pc:docMkLst>
        <pc:docMk/>
      </pc:docMkLst>
      <pc:sldChg chg="del">
        <pc:chgData name="Dieter Van Den Bosch" userId="8845c2a667711e96" providerId="LiveId" clId="{33A0C1D6-D8CF-4A2F-9E60-DF811159B88A}" dt="2024-09-18T17:53:57.310" v="8" actId="47"/>
        <pc:sldMkLst>
          <pc:docMk/>
          <pc:sldMk cId="3946148346" sldId="2142533623"/>
        </pc:sldMkLst>
      </pc:sldChg>
      <pc:sldChg chg="add del">
        <pc:chgData name="Dieter Van Den Bosch" userId="8845c2a667711e96" providerId="LiveId" clId="{33A0C1D6-D8CF-4A2F-9E60-DF811159B88A}" dt="2024-09-18T17:53:50.520" v="4" actId="47"/>
        <pc:sldMkLst>
          <pc:docMk/>
          <pc:sldMk cId="2860655899" sldId="2142533650"/>
        </pc:sldMkLst>
      </pc:sldChg>
      <pc:sldChg chg="del">
        <pc:chgData name="Dieter Van Den Bosch" userId="8845c2a667711e96" providerId="LiveId" clId="{33A0C1D6-D8CF-4A2F-9E60-DF811159B88A}" dt="2024-09-18T17:53:58.993" v="9" actId="47"/>
        <pc:sldMkLst>
          <pc:docMk/>
          <pc:sldMk cId="3152421018" sldId="2142533676"/>
        </pc:sldMkLst>
      </pc:sldChg>
      <pc:sldChg chg="del">
        <pc:chgData name="Dieter Van Den Bosch" userId="8845c2a667711e96" providerId="LiveId" clId="{33A0C1D6-D8CF-4A2F-9E60-DF811159B88A}" dt="2024-09-18T17:54:18.829" v="15" actId="47"/>
        <pc:sldMkLst>
          <pc:docMk/>
          <pc:sldMk cId="3160277267" sldId="2142533683"/>
        </pc:sldMkLst>
      </pc:sldChg>
      <pc:sldChg chg="del">
        <pc:chgData name="Dieter Van Den Bosch" userId="8845c2a667711e96" providerId="LiveId" clId="{33A0C1D6-D8CF-4A2F-9E60-DF811159B88A}" dt="2024-09-18T17:54:15.612" v="14" actId="47"/>
        <pc:sldMkLst>
          <pc:docMk/>
          <pc:sldMk cId="1256214778" sldId="2142533687"/>
        </pc:sldMkLst>
      </pc:sldChg>
      <pc:sldChg chg="del">
        <pc:chgData name="Dieter Van Den Bosch" userId="8845c2a667711e96" providerId="LiveId" clId="{33A0C1D6-D8CF-4A2F-9E60-DF811159B88A}" dt="2024-09-18T17:54:01.747" v="10" actId="47"/>
        <pc:sldMkLst>
          <pc:docMk/>
          <pc:sldMk cId="3930007733" sldId="2142533688"/>
        </pc:sldMkLst>
      </pc:sldChg>
      <pc:sldChg chg="add del">
        <pc:chgData name="Dieter Van Den Bosch" userId="8845c2a667711e96" providerId="LiveId" clId="{33A0C1D6-D8CF-4A2F-9E60-DF811159B88A}" dt="2024-09-18T17:53:51.711" v="5" actId="47"/>
        <pc:sldMkLst>
          <pc:docMk/>
          <pc:sldMk cId="1160267634" sldId="2142533690"/>
        </pc:sldMkLst>
      </pc:sldChg>
      <pc:sldChg chg="del">
        <pc:chgData name="Dieter Van Den Bosch" userId="8845c2a667711e96" providerId="LiveId" clId="{33A0C1D6-D8CF-4A2F-9E60-DF811159B88A}" dt="2024-09-18T17:53:54.026" v="6" actId="47"/>
        <pc:sldMkLst>
          <pc:docMk/>
          <pc:sldMk cId="1832512821" sldId="2142533691"/>
        </pc:sldMkLst>
      </pc:sldChg>
      <pc:sldChg chg="del">
        <pc:chgData name="Dieter Van Den Bosch" userId="8845c2a667711e96" providerId="LiveId" clId="{33A0C1D6-D8CF-4A2F-9E60-DF811159B88A}" dt="2024-09-18T17:54:04.611" v="11" actId="47"/>
        <pc:sldMkLst>
          <pc:docMk/>
          <pc:sldMk cId="218323365" sldId="2142533693"/>
        </pc:sldMkLst>
      </pc:sldChg>
      <pc:sldChg chg="del">
        <pc:chgData name="Dieter Van Den Bosch" userId="8845c2a667711e96" providerId="LiveId" clId="{33A0C1D6-D8CF-4A2F-9E60-DF811159B88A}" dt="2024-09-18T17:53:56.168" v="7" actId="47"/>
        <pc:sldMkLst>
          <pc:docMk/>
          <pc:sldMk cId="1087488400" sldId="2142533694"/>
        </pc:sldMkLst>
      </pc:sldChg>
      <pc:sldChg chg="del">
        <pc:chgData name="Dieter Van Den Bosch" userId="8845c2a667711e96" providerId="LiveId" clId="{33A0C1D6-D8CF-4A2F-9E60-DF811159B88A}" dt="2024-09-18T17:54:08.232" v="12" actId="47"/>
        <pc:sldMkLst>
          <pc:docMk/>
          <pc:sldMk cId="70771269" sldId="2142533695"/>
        </pc:sldMkLst>
      </pc:sldChg>
      <pc:sldChg chg="del">
        <pc:chgData name="Dieter Van Den Bosch" userId="8845c2a667711e96" providerId="LiveId" clId="{33A0C1D6-D8CF-4A2F-9E60-DF811159B88A}" dt="2024-09-18T17:54:11.975" v="13" actId="47"/>
        <pc:sldMkLst>
          <pc:docMk/>
          <pc:sldMk cId="986044844" sldId="214253369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0:18:40.71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1,'270'0,"354"0,-131 0,4227 0,-4708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F8E4EF3-7FAC-4AF9-AF98-E30F6AD30461}" type="datetimeFigureOut">
              <a:rPr lang="en-US" smtClean="0"/>
              <a:t>9/18/2024</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502A053-9E28-4D4C-B446-3C2814735BD1}" type="slidenum">
              <a:rPr lang="en-US" smtClean="0"/>
              <a:t>‹#›</a:t>
            </a:fld>
            <a:endParaRPr lang="en-US"/>
          </a:p>
        </p:txBody>
      </p:sp>
    </p:spTree>
    <p:extLst>
      <p:ext uri="{BB962C8B-B14F-4D97-AF65-F5344CB8AC3E}">
        <p14:creationId xmlns:p14="http://schemas.microsoft.com/office/powerpoint/2010/main" val="3338564432"/>
      </p:ext>
    </p:extLst>
  </p:cSld>
  <p:clrMap bg1="lt1" tx1="dk1" bg2="lt2" tx2="dk2" accent1="accent1" accent2="accent2" accent3="accent3" accent4="accent4" accent5="accent5" accent6="accent6" hlink="hlink" folHlink="folHlink"/>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5" algn="l" defTabSz="914264" rtl="0" eaLnBrk="1" latinLnBrk="0" hangingPunct="1">
      <a:defRPr sz="1200" kern="1200">
        <a:solidFill>
          <a:schemeClr val="tx1"/>
        </a:solidFill>
        <a:latin typeface="+mn-lt"/>
        <a:ea typeface="+mn-ea"/>
        <a:cs typeface="+mn-cs"/>
      </a:defRPr>
    </a:lvl4pPr>
    <a:lvl5pPr marL="1828525" algn="l" defTabSz="914264" rtl="0" eaLnBrk="1" latinLnBrk="0" hangingPunct="1">
      <a:defRPr sz="1200" kern="1200">
        <a:solidFill>
          <a:schemeClr val="tx1"/>
        </a:solidFill>
        <a:latin typeface="+mn-lt"/>
        <a:ea typeface="+mn-ea"/>
        <a:cs typeface="+mn-cs"/>
      </a:defRPr>
    </a:lvl5pPr>
    <a:lvl6pPr marL="2285656" algn="l" defTabSz="914264" rtl="0" eaLnBrk="1" latinLnBrk="0" hangingPunct="1">
      <a:defRPr sz="1200" kern="1200">
        <a:solidFill>
          <a:schemeClr val="tx1"/>
        </a:solidFill>
        <a:latin typeface="+mn-lt"/>
        <a:ea typeface="+mn-ea"/>
        <a:cs typeface="+mn-cs"/>
      </a:defRPr>
    </a:lvl6pPr>
    <a:lvl7pPr marL="2742789"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90605"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Who is here from Germany? Gluten tach Who is here from..</a:t>
            </a:r>
          </a:p>
          <a:p>
            <a:pPr marL="0" marR="0" lvl="0" indent="0" algn="l" defTabSz="990605"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90605"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90605"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So the true story is that I wrote in feedback form of BruCON 2011 that I would be interested in a recap of all major things that happened the past year. Because with so much happening in the security world, who really has the time to stay on top of it all, day after day? We pretend to be on top of things, but actually we are not.</a:t>
            </a:r>
          </a:p>
          <a:p>
            <a:pPr marL="0" marR="0" lvl="0" indent="0" algn="l" defTabSz="990605" rtl="0" eaLnBrk="1" fontAlgn="auto" latinLnBrk="0" hangingPunct="1">
              <a:lnSpc>
                <a:spcPct val="100000"/>
              </a:lnSpc>
              <a:spcBef>
                <a:spcPts val="0"/>
              </a:spcBef>
              <a:spcAft>
                <a:spcPts val="0"/>
              </a:spcAft>
              <a:buClrTx/>
              <a:buSzTx/>
              <a:buFontTx/>
              <a:buNone/>
              <a:tabLst/>
              <a:defRPr/>
            </a:pPr>
            <a:endParaRPr lang="en-US" sz="1800"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90605" rtl="0" eaLnBrk="1" fontAlgn="auto" latinLnBrk="0" hangingPunct="1">
              <a:lnSpc>
                <a:spcPct val="100000"/>
              </a:lnSpc>
              <a:spcBef>
                <a:spcPts val="0"/>
              </a:spcBef>
              <a:spcAft>
                <a:spcPts val="0"/>
              </a:spcAft>
              <a:buClrTx/>
              <a:buSzTx/>
              <a:buFontTx/>
              <a:buNone/>
              <a:tabLst/>
              <a:defRPr/>
            </a:pPr>
            <a:r>
              <a:rPr lang="en-US" sz="1800" kern="100" dirty="0">
                <a:latin typeface="Calibri" panose="020F0502020204030204" pitchFamily="34" charset="0"/>
                <a:ea typeface="Times New Roman" panose="02020603050405020304" pitchFamily="18" charset="0"/>
                <a:cs typeface="Times New Roman" panose="02020603050405020304" pitchFamily="18" charset="0"/>
              </a:rPr>
              <a:t>Let’s take a nostalgic trip down the past year with the most intriguing hacks and facts and the biggest drama’s.</a:t>
            </a:r>
            <a:endParaRPr lang="en-US" sz="1800" dirty="0"/>
          </a:p>
          <a:p>
            <a:pPr marL="0" marR="0" lvl="0" indent="0" algn="l" defTabSz="990605"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defTabSz="990605">
              <a:defRPr/>
            </a:pPr>
            <a:endParaRPr lang="en-US" sz="1300" dirty="0">
              <a:latin typeface="Calibri" panose="020F0502020204030204" pitchFamily="34" charset="0"/>
              <a:ea typeface="Times New Roman" panose="02020603050405020304" pitchFamily="18" charset="0"/>
            </a:endParaRPr>
          </a:p>
          <a:p>
            <a:pPr defTabSz="990605">
              <a:defRPr/>
            </a:pPr>
            <a:endParaRPr lang="en-US" sz="1300" dirty="0">
              <a:latin typeface="Calibri" panose="020F0502020204030204" pitchFamily="34" charset="0"/>
              <a:ea typeface="Times New Roman" panose="02020603050405020304" pitchFamily="18" charset="0"/>
            </a:endParaRPr>
          </a:p>
          <a:p>
            <a:pPr defTabSz="990605">
              <a:defRPr/>
            </a:pPr>
            <a:endParaRPr lang="en-US" sz="1300" dirty="0">
              <a:latin typeface="Calibri" panose="020F0502020204030204" pitchFamily="34" charset="0"/>
              <a:ea typeface="Times New Roman" panose="02020603050405020304" pitchFamily="18" charset="0"/>
            </a:endParaRPr>
          </a:p>
          <a:p>
            <a:pPr defTabSz="990605">
              <a:defRPr/>
            </a:pPr>
            <a:endParaRPr lang="en-US" sz="1300" dirty="0">
              <a:latin typeface="Calibri" panose="020F0502020204030204" pitchFamily="34" charset="0"/>
              <a:ea typeface="Times New Roman" panose="02020603050405020304" pitchFamily="18" charset="0"/>
            </a:endParaRPr>
          </a:p>
          <a:p>
            <a:pPr defTabSz="990605">
              <a:defRPr/>
            </a:pPr>
            <a:r>
              <a:rPr lang="en-US" sz="1300" dirty="0">
                <a:latin typeface="Calibri" panose="020F0502020204030204" pitchFamily="34" charset="0"/>
                <a:ea typeface="Times New Roman" panose="02020603050405020304" pitchFamily="18" charset="0"/>
              </a:rPr>
              <a:t>-------------------------------------</a:t>
            </a: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a:t>
            </a:fld>
            <a:endParaRPr lang="en-US"/>
          </a:p>
        </p:txBody>
      </p:sp>
    </p:spTree>
    <p:extLst>
      <p:ext uri="{BB962C8B-B14F-4D97-AF65-F5344CB8AC3E}">
        <p14:creationId xmlns:p14="http://schemas.microsoft.com/office/powerpoint/2010/main" val="28191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15151"/>
                </a:solidFill>
                <a:effectLst/>
                <a:highlight>
                  <a:srgbClr val="FEF7EA"/>
                </a:highlight>
                <a:latin typeface="coranto-2"/>
              </a:rPr>
              <a:t>Maar door losgeld te betalen financier je cybercriminaliteit. Cybercriminelen zetten de opbrengsten van </a:t>
            </a:r>
            <a:r>
              <a:rPr lang="nl-NL" b="0" i="0" dirty="0" err="1">
                <a:solidFill>
                  <a:srgbClr val="515151"/>
                </a:solidFill>
                <a:effectLst/>
                <a:highlight>
                  <a:srgbClr val="FEF7EA"/>
                </a:highlight>
                <a:latin typeface="coranto-2"/>
              </a:rPr>
              <a:t>ransomwareaanvallen</a:t>
            </a:r>
            <a:r>
              <a:rPr lang="nl-NL" b="0" i="0" dirty="0">
                <a:solidFill>
                  <a:srgbClr val="515151"/>
                </a:solidFill>
                <a:effectLst/>
                <a:highlight>
                  <a:srgbClr val="FEF7EA"/>
                </a:highlight>
                <a:latin typeface="coranto-2"/>
              </a:rPr>
              <a:t> in om nieuwe aanvallen op andere bedrijven te lanceren.</a:t>
            </a:r>
            <a:endParaRPr lang="nl-BE"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10</a:t>
            </a:fld>
            <a:endParaRPr lang="en-US"/>
          </a:p>
        </p:txBody>
      </p:sp>
    </p:spTree>
    <p:extLst>
      <p:ext uri="{BB962C8B-B14F-4D97-AF65-F5344CB8AC3E}">
        <p14:creationId xmlns:p14="http://schemas.microsoft.com/office/powerpoint/2010/main" val="206832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nl-NL" b="0" i="0" dirty="0" err="1">
                <a:effectLst/>
                <a:latin typeface="Gilroy"/>
              </a:rPr>
              <a:t>Fines</a:t>
            </a:r>
            <a:r>
              <a:rPr lang="nl-NL" b="0" i="0" dirty="0">
                <a:effectLst/>
                <a:latin typeface="Gilroy"/>
              </a:rPr>
              <a:t>, </a:t>
            </a:r>
            <a:r>
              <a:rPr lang="nl-NL" b="0" i="0" dirty="0" err="1">
                <a:effectLst/>
                <a:latin typeface="Gilroy"/>
              </a:rPr>
              <a:t>gambling</a:t>
            </a:r>
            <a:r>
              <a:rPr lang="nl-NL" b="0" i="0" dirty="0">
                <a:effectLst/>
                <a:latin typeface="Gilroy"/>
              </a:rPr>
              <a:t> is </a:t>
            </a:r>
            <a:r>
              <a:rPr lang="nl-NL" b="0" i="0" dirty="0" err="1">
                <a:effectLst/>
                <a:latin typeface="Gilroy"/>
              </a:rPr>
              <a:t>not</a:t>
            </a:r>
            <a:r>
              <a:rPr lang="nl-NL" b="0" i="0" dirty="0">
                <a:effectLst/>
                <a:latin typeface="Gilroy"/>
              </a:rPr>
              <a:t> </a:t>
            </a:r>
            <a:r>
              <a:rPr lang="nl-NL" b="0" i="0" dirty="0" err="1">
                <a:effectLst/>
                <a:latin typeface="Gilroy"/>
              </a:rPr>
              <a:t>tax-deductable</a:t>
            </a:r>
            <a:r>
              <a:rPr lang="nl-NL" b="0" i="0" dirty="0">
                <a:effectLst/>
                <a:latin typeface="Gilroy"/>
              </a:rPr>
              <a:t>. </a:t>
            </a:r>
            <a:r>
              <a:rPr lang="nl-NL" b="0" i="0" dirty="0">
                <a:solidFill>
                  <a:srgbClr val="030322"/>
                </a:solidFill>
                <a:effectLst/>
                <a:latin typeface="ProximaNova"/>
              </a:rPr>
              <a:t>It’s even </a:t>
            </a:r>
            <a:r>
              <a:rPr lang="nl-NL" b="0" i="0" dirty="0" err="1">
                <a:solidFill>
                  <a:srgbClr val="030322"/>
                </a:solidFill>
                <a:effectLst/>
                <a:latin typeface="ProximaNova"/>
              </a:rPr>
              <a:t>illegal</a:t>
            </a:r>
            <a:r>
              <a:rPr lang="nl-NL" b="0" i="0" dirty="0">
                <a:solidFill>
                  <a:srgbClr val="030322"/>
                </a:solidFill>
                <a:effectLst/>
                <a:latin typeface="ProximaNova"/>
              </a:rPr>
              <a:t> as a company </a:t>
            </a:r>
            <a:r>
              <a:rPr lang="nl-NL" b="0" i="0" dirty="0" err="1">
                <a:solidFill>
                  <a:srgbClr val="030322"/>
                </a:solidFill>
                <a:effectLst/>
                <a:latin typeface="ProximaNova"/>
              </a:rPr>
              <a:t>to</a:t>
            </a:r>
            <a:r>
              <a:rPr lang="nl-NL" b="0" i="0" dirty="0">
                <a:solidFill>
                  <a:srgbClr val="030322"/>
                </a:solidFill>
                <a:effectLst/>
                <a:latin typeface="ProximaNova"/>
              </a:rPr>
              <a:t> </a:t>
            </a:r>
            <a:r>
              <a:rPr lang="nl-NL" b="0" i="0" dirty="0" err="1">
                <a:solidFill>
                  <a:srgbClr val="030322"/>
                </a:solidFill>
                <a:effectLst/>
                <a:latin typeface="ProximaNova"/>
              </a:rPr>
              <a:t>give</a:t>
            </a:r>
            <a:r>
              <a:rPr lang="nl-NL" b="0" i="0" dirty="0">
                <a:solidFill>
                  <a:srgbClr val="030322"/>
                </a:solidFill>
                <a:effectLst/>
                <a:latin typeface="ProximaNova"/>
              </a:rPr>
              <a:t> money </a:t>
            </a:r>
            <a:r>
              <a:rPr lang="nl-NL" b="0" i="0" dirty="0" err="1">
                <a:solidFill>
                  <a:srgbClr val="030322"/>
                </a:solidFill>
                <a:effectLst/>
                <a:latin typeface="ProximaNova"/>
              </a:rPr>
              <a:t>to</a:t>
            </a:r>
            <a:r>
              <a:rPr lang="nl-NL" b="0" i="0" dirty="0">
                <a:solidFill>
                  <a:srgbClr val="030322"/>
                </a:solidFill>
                <a:effectLst/>
                <a:latin typeface="ProximaNova"/>
              </a:rPr>
              <a:t> </a:t>
            </a:r>
            <a:r>
              <a:rPr lang="nl-NL" b="0" i="0" dirty="0" err="1">
                <a:solidFill>
                  <a:srgbClr val="030322"/>
                </a:solidFill>
                <a:effectLst/>
                <a:latin typeface="ProximaNova"/>
              </a:rPr>
              <a:t>politcians</a:t>
            </a:r>
            <a:r>
              <a:rPr lang="nl-NL" b="0" i="0" dirty="0">
                <a:solidFill>
                  <a:srgbClr val="030322"/>
                </a:solidFill>
                <a:effectLst/>
                <a:latin typeface="ProximaNova"/>
              </a:rPr>
              <a:t>. </a:t>
            </a:r>
            <a:r>
              <a:rPr lang="nl-NL" b="0" i="0" dirty="0" err="1">
                <a:solidFill>
                  <a:srgbClr val="030322"/>
                </a:solidFill>
                <a:effectLst/>
                <a:latin typeface="ProximaNova"/>
              </a:rPr>
              <a:t>Which</a:t>
            </a:r>
            <a:r>
              <a:rPr lang="nl-NL" b="0" i="0" dirty="0">
                <a:solidFill>
                  <a:srgbClr val="030322"/>
                </a:solidFill>
                <a:effectLst/>
                <a:latin typeface="ProximaNova"/>
              </a:rPr>
              <a:t> I get. But </a:t>
            </a:r>
            <a:r>
              <a:rPr lang="nl-NL" b="0" i="0" dirty="0" err="1">
                <a:solidFill>
                  <a:srgbClr val="030322"/>
                </a:solidFill>
                <a:effectLst/>
                <a:latin typeface="ProximaNova"/>
              </a:rPr>
              <a:t>giving</a:t>
            </a:r>
            <a:r>
              <a:rPr lang="nl-NL" b="0" i="0" dirty="0">
                <a:solidFill>
                  <a:srgbClr val="030322"/>
                </a:solidFill>
                <a:effectLst/>
                <a:latin typeface="ProximaNova"/>
              </a:rPr>
              <a:t> </a:t>
            </a:r>
            <a:r>
              <a:rPr lang="nl-NL" b="0" i="0" dirty="0" err="1">
                <a:solidFill>
                  <a:srgbClr val="030322"/>
                </a:solidFill>
                <a:effectLst/>
                <a:latin typeface="ProximaNova"/>
              </a:rPr>
              <a:t>millions</a:t>
            </a:r>
            <a:r>
              <a:rPr lang="nl-NL" b="0" i="0" dirty="0">
                <a:solidFill>
                  <a:srgbClr val="030322"/>
                </a:solidFill>
                <a:effectLst/>
                <a:latin typeface="ProximaNova"/>
              </a:rPr>
              <a:t> </a:t>
            </a:r>
            <a:r>
              <a:rPr lang="nl-NL" b="0" i="0" dirty="0" err="1">
                <a:solidFill>
                  <a:srgbClr val="030322"/>
                </a:solidFill>
                <a:effectLst/>
                <a:latin typeface="ProximaNova"/>
              </a:rPr>
              <a:t>to</a:t>
            </a:r>
            <a:r>
              <a:rPr lang="nl-NL" b="0" i="0" dirty="0">
                <a:solidFill>
                  <a:srgbClr val="030322"/>
                </a:solidFill>
                <a:effectLst/>
                <a:latin typeface="ProximaNova"/>
              </a:rPr>
              <a:t> </a:t>
            </a:r>
            <a:r>
              <a:rPr lang="nl-NL" b="0" i="0" dirty="0" err="1">
                <a:solidFill>
                  <a:srgbClr val="030322"/>
                </a:solidFill>
                <a:effectLst/>
                <a:latin typeface="ProximaNova"/>
              </a:rPr>
              <a:t>cybercriminals</a:t>
            </a:r>
            <a:r>
              <a:rPr lang="nl-NL" b="0" i="0" dirty="0">
                <a:solidFill>
                  <a:srgbClr val="030322"/>
                </a:solidFill>
                <a:effectLst/>
                <a:latin typeface="ProximaNova"/>
              </a:rPr>
              <a:t> is </a:t>
            </a:r>
            <a:r>
              <a:rPr lang="nl-NL" b="0" i="0" dirty="0" err="1">
                <a:solidFill>
                  <a:srgbClr val="030322"/>
                </a:solidFill>
                <a:effectLst/>
                <a:latin typeface="ProximaNova"/>
              </a:rPr>
              <a:t>not</a:t>
            </a:r>
            <a:r>
              <a:rPr lang="nl-NL" b="0" i="0" dirty="0">
                <a:solidFill>
                  <a:srgbClr val="030322"/>
                </a:solidFill>
                <a:effectLst/>
                <a:latin typeface="ProximaNova"/>
              </a:rPr>
              <a:t> a </a:t>
            </a:r>
            <a:r>
              <a:rPr lang="nl-NL" b="0" i="0" dirty="0" err="1">
                <a:solidFill>
                  <a:srgbClr val="030322"/>
                </a:solidFill>
                <a:effectLst/>
                <a:latin typeface="ProximaNova"/>
              </a:rPr>
              <a:t>problem</a:t>
            </a:r>
            <a:r>
              <a:rPr lang="nl-NL" b="0" i="0" dirty="0">
                <a:solidFill>
                  <a:srgbClr val="030322"/>
                </a:solidFill>
                <a:effectLst/>
                <a:latin typeface="ProximaNova"/>
              </a:rPr>
              <a:t>. </a:t>
            </a:r>
            <a:r>
              <a:rPr lang="nl-NL" b="0" i="0" dirty="0" err="1">
                <a:solidFill>
                  <a:srgbClr val="030322"/>
                </a:solidFill>
                <a:effectLst/>
                <a:latin typeface="ProximaNova"/>
              </a:rPr>
              <a:t>That’s</a:t>
            </a:r>
            <a:r>
              <a:rPr lang="nl-NL" b="0" i="0" dirty="0">
                <a:solidFill>
                  <a:srgbClr val="030322"/>
                </a:solidFill>
                <a:effectLst/>
                <a:latin typeface="ProximaNova"/>
              </a:rPr>
              <a:t> even </a:t>
            </a:r>
            <a:r>
              <a:rPr lang="nl-NL" b="0" i="0" dirty="0" err="1">
                <a:solidFill>
                  <a:srgbClr val="030322"/>
                </a:solidFill>
                <a:effectLst/>
                <a:latin typeface="ProximaNova"/>
              </a:rPr>
              <a:t>supported</a:t>
            </a:r>
            <a:r>
              <a:rPr lang="nl-NL" b="0" i="0" dirty="0">
                <a:solidFill>
                  <a:srgbClr val="030322"/>
                </a:solidFill>
                <a:effectLst/>
                <a:latin typeface="ProximaNova"/>
              </a:rPr>
              <a:t>/</a:t>
            </a:r>
            <a:r>
              <a:rPr lang="nl-NL" b="0" i="0" dirty="0" err="1">
                <a:solidFill>
                  <a:srgbClr val="030322"/>
                </a:solidFill>
                <a:effectLst/>
                <a:latin typeface="ProximaNova"/>
              </a:rPr>
              <a:t>encouraged</a:t>
            </a:r>
            <a:r>
              <a:rPr lang="nl-NL" b="0" i="0" dirty="0">
                <a:solidFill>
                  <a:srgbClr val="030322"/>
                </a:solidFill>
                <a:effectLst/>
                <a:latin typeface="ProximaNova"/>
              </a:rPr>
              <a:t> </a:t>
            </a:r>
            <a:r>
              <a:rPr lang="nl-NL" b="0" i="0" dirty="0" err="1">
                <a:solidFill>
                  <a:srgbClr val="030322"/>
                </a:solidFill>
                <a:effectLst/>
                <a:latin typeface="ProximaNova"/>
              </a:rPr>
              <a:t>by</a:t>
            </a:r>
            <a:r>
              <a:rPr lang="nl-NL" b="0" i="0" dirty="0">
                <a:solidFill>
                  <a:srgbClr val="030322"/>
                </a:solidFill>
                <a:effectLst/>
                <a:latin typeface="ProximaNova"/>
              </a:rPr>
              <a:t> </a:t>
            </a:r>
            <a:r>
              <a:rPr lang="nl-NL" b="0" i="0" dirty="0" err="1">
                <a:solidFill>
                  <a:srgbClr val="030322"/>
                </a:solidFill>
                <a:effectLst/>
                <a:latin typeface="ProximaNova"/>
              </a:rPr>
              <a:t>the</a:t>
            </a:r>
            <a:r>
              <a:rPr lang="nl-NL" b="0" i="0" dirty="0">
                <a:solidFill>
                  <a:srgbClr val="030322"/>
                </a:solidFill>
                <a:effectLst/>
                <a:latin typeface="ProximaNova"/>
              </a:rPr>
              <a:t> </a:t>
            </a:r>
            <a:r>
              <a:rPr lang="nl-NL" b="0" i="0" dirty="0" err="1">
                <a:solidFill>
                  <a:srgbClr val="030322"/>
                </a:solidFill>
                <a:effectLst/>
                <a:latin typeface="ProximaNova"/>
              </a:rPr>
              <a:t>government</a:t>
            </a:r>
            <a:r>
              <a:rPr lang="nl-NL" b="0" i="0" dirty="0">
                <a:solidFill>
                  <a:srgbClr val="030322"/>
                </a:solidFill>
                <a:effectLst/>
                <a:latin typeface="ProximaNova"/>
              </a:rPr>
              <a:t>.</a:t>
            </a:r>
          </a:p>
          <a:p>
            <a:endParaRPr lang="nl-BE"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11</a:t>
            </a:fld>
            <a:endParaRPr lang="en-US"/>
          </a:p>
        </p:txBody>
      </p:sp>
    </p:spTree>
    <p:extLst>
      <p:ext uri="{BB962C8B-B14F-4D97-AF65-F5344CB8AC3E}">
        <p14:creationId xmlns:p14="http://schemas.microsoft.com/office/powerpoint/2010/main" val="536196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BE" b="0" i="0" dirty="0">
              <a:effectLst/>
              <a:latin typeface="Gilroy"/>
            </a:endParaRPr>
          </a:p>
          <a:p>
            <a:r>
              <a:rPr lang="nl-NL" b="0" i="0" dirty="0">
                <a:solidFill>
                  <a:srgbClr val="515151"/>
                </a:solidFill>
                <a:effectLst/>
                <a:highlight>
                  <a:srgbClr val="FEF7EA"/>
                </a:highlight>
                <a:latin typeface="coranto-2"/>
              </a:rPr>
              <a:t>---------------------------------------------------</a:t>
            </a:r>
          </a:p>
          <a:p>
            <a:r>
              <a:rPr lang="nl-NL" b="0" i="0" dirty="0">
                <a:solidFill>
                  <a:srgbClr val="515151"/>
                </a:solidFill>
                <a:effectLst/>
                <a:highlight>
                  <a:srgbClr val="FEF7EA"/>
                </a:highlight>
                <a:latin typeface="coranto-2"/>
              </a:rPr>
              <a:t>Maar door losgeld te betalen financier je cybercriminaliteit. Cybercriminelen zetten de opbrengsten van </a:t>
            </a:r>
            <a:r>
              <a:rPr lang="nl-NL" b="0" i="0" dirty="0" err="1">
                <a:solidFill>
                  <a:srgbClr val="515151"/>
                </a:solidFill>
                <a:effectLst/>
                <a:highlight>
                  <a:srgbClr val="FEF7EA"/>
                </a:highlight>
                <a:latin typeface="coranto-2"/>
              </a:rPr>
              <a:t>ransomwareaanvallen</a:t>
            </a:r>
            <a:r>
              <a:rPr lang="nl-NL" b="0" i="0" dirty="0">
                <a:solidFill>
                  <a:srgbClr val="515151"/>
                </a:solidFill>
                <a:effectLst/>
                <a:highlight>
                  <a:srgbClr val="FEF7EA"/>
                </a:highlight>
                <a:latin typeface="coranto-2"/>
              </a:rPr>
              <a:t> in om nieuwe aanvallen op andere bedrijven te lanceren.</a:t>
            </a:r>
            <a:endParaRPr lang="nl-BE"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12</a:t>
            </a:fld>
            <a:endParaRPr lang="en-US"/>
          </a:p>
        </p:txBody>
      </p:sp>
    </p:spTree>
    <p:extLst>
      <p:ext uri="{BB962C8B-B14F-4D97-AF65-F5344CB8AC3E}">
        <p14:creationId xmlns:p14="http://schemas.microsoft.com/office/powerpoint/2010/main" val="3203934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605">
              <a:defRPr/>
            </a:pPr>
            <a:r>
              <a:rPr lang="en-US" sz="1300" dirty="0">
                <a:latin typeface="Open Sans Light" panose="020B0306030504020204" pitchFamily="34" charset="0"/>
                <a:ea typeface="Open Sans Light" panose="020B0306030504020204" pitchFamily="34" charset="0"/>
                <a:cs typeface="Open Sans Light" panose="020B0306030504020204" pitchFamily="34" charset="0"/>
              </a:rPr>
              <a:t>-------------------------------------------</a:t>
            </a: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pPr marL="804912" lvl="1" indent="-309610" defTabSz="550407">
              <a:lnSpc>
                <a:spcPct val="90000"/>
              </a:lnSpc>
              <a:spcAft>
                <a:spcPts val="1300"/>
              </a:spcAft>
              <a:buFont typeface="Wingdings" charset="2"/>
              <a:buChar char="§"/>
            </a:pPr>
            <a:r>
              <a:rPr lang="en-US" sz="1300" dirty="0"/>
              <a:t>https://www.microsoft.com/en-us/security/blog/2022/05/09/ransomware-as-a-service-understanding-the-cybercrime-gig-economy-and-how-to-protect-yourself/#DEV-0193</a:t>
            </a:r>
          </a:p>
          <a:p>
            <a:pPr marL="804912" lvl="1" indent="-309610" defTabSz="550407">
              <a:lnSpc>
                <a:spcPct val="90000"/>
              </a:lnSpc>
              <a:spcAft>
                <a:spcPts val="1300"/>
              </a:spcAft>
              <a:buFont typeface="Wingdings" charset="2"/>
              <a:buChar char="§"/>
            </a:pPr>
            <a:r>
              <a:rPr lang="en-US" sz="1300" dirty="0"/>
              <a:t>https://www.bleepingcomputer.com/news/security/how-the-fbi-nuked-qakbot-malware-from-infected-windows-pcs/</a:t>
            </a: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13</a:t>
            </a:fld>
            <a:endParaRPr lang="en-US"/>
          </a:p>
        </p:txBody>
      </p:sp>
    </p:spTree>
    <p:extLst>
      <p:ext uri="{BB962C8B-B14F-4D97-AF65-F5344CB8AC3E}">
        <p14:creationId xmlns:p14="http://schemas.microsoft.com/office/powerpoint/2010/main" val="244600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605">
              <a:defRPr/>
            </a:pPr>
            <a:r>
              <a:rPr lang="en-US" sz="1400" dirty="0">
                <a:latin typeface="+mj-lt"/>
              </a:rPr>
              <a:t>Chinese firm operated as an APT-for-hire for multiple Chinese authorities</a:t>
            </a:r>
          </a:p>
          <a:p>
            <a:pPr defTabSz="990605">
              <a:defRPr/>
            </a:pPr>
            <a:endParaRPr lang="en-US" sz="1400" dirty="0">
              <a:latin typeface="+mj-lt"/>
            </a:endParaRPr>
          </a:p>
          <a:p>
            <a:pPr defTabSz="990605">
              <a:defRPr/>
            </a:pPr>
            <a:br>
              <a:rPr lang="en-US" sz="1400" dirty="0">
                <a:latin typeface="+mj-lt"/>
              </a:rPr>
            </a:br>
            <a:r>
              <a:rPr lang="en-US" sz="1400" dirty="0">
                <a:latin typeface="+mj-lt"/>
              </a:rPr>
              <a:t>80 targets appear to have been hacked</a:t>
            </a: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pPr defTabSz="990605">
              <a:defRPr/>
            </a:pPr>
            <a:r>
              <a:rPr lang="en-US" sz="1300" dirty="0">
                <a:latin typeface="Open Sans Light" panose="020B0306030504020204" pitchFamily="34" charset="0"/>
                <a:ea typeface="Open Sans Light" panose="020B0306030504020204" pitchFamily="34" charset="0"/>
                <a:cs typeface="Open Sans Light" panose="020B0306030504020204" pitchFamily="34" charset="0"/>
              </a:rPr>
              <a:t>-------------------------------------------</a:t>
            </a: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400" dirty="0"/>
              <a:t>Chat log:</a:t>
            </a:r>
          </a:p>
          <a:p>
            <a:r>
              <a:rPr lang="en-US" sz="1400" dirty="0"/>
              <a:t>&gt; A: also they're not interested </a:t>
            </a:r>
          </a:p>
          <a:p>
            <a:r>
              <a:rPr lang="en-US" sz="1400" dirty="0"/>
              <a:t>&gt; B: we've got stuff from their chairman Jens Stoltenberg</a:t>
            </a:r>
          </a:p>
          <a:p>
            <a:r>
              <a:rPr lang="en-US" sz="1400" dirty="0"/>
              <a:t>&gt; A: they are not interested</a:t>
            </a:r>
          </a:p>
          <a:p>
            <a:r>
              <a:rPr lang="en-US" sz="1400" dirty="0"/>
              <a:t>&gt; B: what about making it cheaper? I'm running low on money</a:t>
            </a:r>
          </a:p>
          <a:p>
            <a:r>
              <a:rPr lang="en-US" sz="1400" dirty="0"/>
              <a:t>&gt; A: it's not about how much it costs, but that it's not worth it</a:t>
            </a:r>
            <a:endParaRPr lang="nl-BE" sz="1400" dirty="0"/>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pPr marL="804912" lvl="1" indent="-309610" defTabSz="550407">
              <a:lnSpc>
                <a:spcPct val="90000"/>
              </a:lnSpc>
              <a:spcAft>
                <a:spcPts val="1300"/>
              </a:spcAft>
              <a:buFont typeface="Wingdings" charset="2"/>
              <a:buChar char="§"/>
            </a:pPr>
            <a:r>
              <a:rPr lang="en-US" sz="1300" dirty="0"/>
              <a:t>https://www.microsoft.com/en-us/security/blog/2022/05/09/ransomware-as-a-service-understanding-the-cybercrime-gig-economy-and-how-to-protect-yourself/#DEV-0193</a:t>
            </a:r>
          </a:p>
          <a:p>
            <a:pPr marL="804912" lvl="1" indent="-309610" defTabSz="550407">
              <a:lnSpc>
                <a:spcPct val="90000"/>
              </a:lnSpc>
              <a:spcAft>
                <a:spcPts val="1300"/>
              </a:spcAft>
              <a:buFont typeface="Wingdings" charset="2"/>
              <a:buChar char="§"/>
            </a:pPr>
            <a:r>
              <a:rPr lang="en-US" sz="1300" dirty="0"/>
              <a:t>https://www.bleepingcomputer.com/news/security/how-the-fbi-nuked-qakbot-malware-from-infected-windows-pcs/</a:t>
            </a: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14</a:t>
            </a:fld>
            <a:endParaRPr lang="en-US"/>
          </a:p>
        </p:txBody>
      </p:sp>
    </p:spTree>
    <p:extLst>
      <p:ext uri="{BB962C8B-B14F-4D97-AF65-F5344CB8AC3E}">
        <p14:creationId xmlns:p14="http://schemas.microsoft.com/office/powerpoint/2010/main" val="232317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605"/>
            <a:r>
              <a:rPr lang="en-US" sz="1300" dirty="0">
                <a:latin typeface="+mj-lt"/>
              </a:rPr>
              <a:t>US Department of justice: 2500 victims. More than $500 million in ransom. And caused billions in losses because of the impact.</a:t>
            </a:r>
          </a:p>
          <a:p>
            <a:pPr defTabSz="990605"/>
            <a:endParaRPr lang="en-US" sz="1300" dirty="0">
              <a:latin typeface="+mj-lt"/>
            </a:endParaRPr>
          </a:p>
          <a:p>
            <a:pPr defTabSz="990605"/>
            <a:r>
              <a:rPr lang="en-US" sz="1300" dirty="0">
                <a:latin typeface="+mj-lt"/>
              </a:rPr>
              <a:t>Active since 2019</a:t>
            </a:r>
            <a:endParaRPr lang="en-US" sz="1300" dirty="0"/>
          </a:p>
          <a:p>
            <a:pPr defTabSz="990605"/>
            <a:endParaRPr lang="en-US" sz="1300" dirty="0">
              <a:latin typeface="+mj-lt"/>
            </a:endParaRPr>
          </a:p>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15</a:t>
            </a:fld>
            <a:endParaRPr lang="en-US"/>
          </a:p>
        </p:txBody>
      </p:sp>
    </p:spTree>
    <p:extLst>
      <p:ext uri="{BB962C8B-B14F-4D97-AF65-F5344CB8AC3E}">
        <p14:creationId xmlns:p14="http://schemas.microsoft.com/office/powerpoint/2010/main" val="3242913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605"/>
            <a:r>
              <a:rPr lang="en-US" sz="1300" dirty="0">
                <a:latin typeface="+mj-lt"/>
              </a:rPr>
              <a:t>US Department of justice: 2500 victims. More than $500 million in ransom. And caused billions in losses because of the impact.</a:t>
            </a:r>
          </a:p>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17</a:t>
            </a:fld>
            <a:endParaRPr lang="en-US"/>
          </a:p>
        </p:txBody>
      </p:sp>
    </p:spTree>
    <p:extLst>
      <p:ext uri="{BB962C8B-B14F-4D97-AF65-F5344CB8AC3E}">
        <p14:creationId xmlns:p14="http://schemas.microsoft.com/office/powerpoint/2010/main" val="1044398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20</a:t>
            </a:fld>
            <a:endParaRPr lang="en-US"/>
          </a:p>
        </p:txBody>
      </p:sp>
    </p:spTree>
    <p:extLst>
      <p:ext uri="{BB962C8B-B14F-4D97-AF65-F5344CB8AC3E}">
        <p14:creationId xmlns:p14="http://schemas.microsoft.com/office/powerpoint/2010/main" val="3238760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1" dirty="0">
              <a:highlight>
                <a:srgbClr val="FFFF00"/>
              </a:highlight>
            </a:endParaRPr>
          </a:p>
          <a:p>
            <a:r>
              <a:rPr lang="en-US" sz="1200" b="0" dirty="0">
                <a:solidFill>
                  <a:schemeClr val="bg2"/>
                </a:solidFill>
                <a:latin typeface="+mj-lt"/>
              </a:rPr>
              <a:t>“Cascade of security failures” is a very friendly way to say: cluster fuckup</a:t>
            </a:r>
            <a:endParaRPr lang="en-US" b="0" dirty="0">
              <a:highlight>
                <a:srgbClr val="FFFF00"/>
              </a:highlight>
            </a:endParaRPr>
          </a:p>
          <a:p>
            <a:endParaRPr lang="en-US" b="1" dirty="0">
              <a:highlight>
                <a:srgbClr val="FFFF00"/>
              </a:highlight>
            </a:endParaRPr>
          </a:p>
          <a:p>
            <a:endParaRPr lang="en-US" b="1" dirty="0">
              <a:highlight>
                <a:srgbClr val="FFFF00"/>
              </a:highlight>
            </a:endParaRPr>
          </a:p>
          <a:p>
            <a:endParaRPr lang="en-US" b="1" dirty="0">
              <a:highlight>
                <a:srgbClr val="FFFF00"/>
              </a:highlight>
            </a:endParaRPr>
          </a:p>
          <a:p>
            <a:r>
              <a:rPr lang="en-US" b="0" dirty="0">
                <a:highlight>
                  <a:srgbClr val="FFFF00"/>
                </a:highlight>
              </a:rPr>
              <a:t>--------------------------------------------------</a:t>
            </a:r>
          </a:p>
          <a:p>
            <a:r>
              <a:rPr lang="en-US" b="0" dirty="0">
                <a:highlight>
                  <a:srgbClr val="FFFF00"/>
                </a:highlight>
              </a:rPr>
              <a:t>https://therecord.media/microsoft-details-outlook-hack-on-government-officials-china?utm_campaign=Security%2BNewsletter&amp;utm_medium=web&amp;utm_source=Security_Newsletter_co_214</a:t>
            </a:r>
          </a:p>
          <a:p>
            <a:endParaRPr lang="en-US" b="0" dirty="0">
              <a:highlight>
                <a:srgbClr val="FFFF00"/>
              </a:highlight>
            </a:endParaRPr>
          </a:p>
          <a:p>
            <a:r>
              <a:rPr lang="en-US" b="0" dirty="0">
                <a:highlight>
                  <a:srgbClr val="FFFF00"/>
                </a:highlight>
              </a:rPr>
              <a:t>Microsoft revealed that a China-based hacker group, dubbed Storm-0558, had done exactly that. The group, which is focused on espionage against Western European governments, had accessed the cloud-based Outlook email systems of 25 organizations, including multiple government agencies.</a:t>
            </a:r>
          </a:p>
          <a:p>
            <a:endParaRPr lang="en-US" b="0"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22</a:t>
            </a:fld>
            <a:endParaRPr lang="en-US"/>
          </a:p>
        </p:txBody>
      </p:sp>
    </p:spTree>
    <p:extLst>
      <p:ext uri="{BB962C8B-B14F-4D97-AF65-F5344CB8AC3E}">
        <p14:creationId xmlns:p14="http://schemas.microsoft.com/office/powerpoint/2010/main" val="1340651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SolarWinds 2020 Supply-Chain </a:t>
            </a:r>
            <a:br>
              <a:rPr lang="en-US" dirty="0"/>
            </a:br>
            <a:r>
              <a:rPr lang="en-US" dirty="0"/>
              <a:t>Attack, the boldest </a:t>
            </a:r>
            <a:br>
              <a:rPr lang="en-US" dirty="0"/>
            </a:br>
            <a:r>
              <a:rPr lang="en-US" dirty="0"/>
              <a:t>Supply-Chain </a:t>
            </a:r>
            <a:br>
              <a:rPr lang="en-US" dirty="0"/>
            </a:br>
            <a:r>
              <a:rPr lang="en-US" dirty="0"/>
              <a:t>Attack ever</a:t>
            </a:r>
          </a:p>
          <a:p>
            <a:endParaRPr lang="en-US" dirty="0"/>
          </a:p>
          <a:p>
            <a:r>
              <a:rPr lang="en-US" dirty="0"/>
              <a:t>-----------------</a:t>
            </a:r>
          </a:p>
          <a:p>
            <a:r>
              <a:rPr lang="en-US" b="0" i="0" dirty="0">
                <a:solidFill>
                  <a:srgbClr val="000000"/>
                </a:solidFill>
                <a:effectLst/>
                <a:latin typeface="Segoe UI" panose="020B0502040204020203" pitchFamily="34" charset="0"/>
              </a:rPr>
              <a:t>Midnight Blizzard is tracked by partner security vendors as APT29, UNC2452, and Cozy Bear.</a:t>
            </a:r>
            <a:endParaRPr lang="en-US"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24</a:t>
            </a:fld>
            <a:endParaRPr lang="en-US"/>
          </a:p>
        </p:txBody>
      </p:sp>
    </p:spTree>
    <p:extLst>
      <p:ext uri="{BB962C8B-B14F-4D97-AF65-F5344CB8AC3E}">
        <p14:creationId xmlns:p14="http://schemas.microsoft.com/office/powerpoint/2010/main" val="410467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Who am </a:t>
            </a:r>
            <a:r>
              <a:rPr lang="en-US" dirty="0" err="1"/>
              <a:t>i</a:t>
            </a:r>
            <a:r>
              <a:rPr lang="en-US" dirty="0"/>
              <a:t>? I’m Dieter Van Den Bosch, </a:t>
            </a:r>
            <a:r>
              <a:rPr lang="nl-BE" dirty="0"/>
              <a:t>I love BruCON </a:t>
            </a:r>
            <a:r>
              <a:rPr lang="nl-BE" dirty="0" err="1"/>
              <a:t>and</a:t>
            </a:r>
            <a:r>
              <a:rPr lang="nl-BE" dirty="0"/>
              <a:t> </a:t>
            </a:r>
            <a:r>
              <a:rPr lang="nl-BE" dirty="0" err="1"/>
              <a:t>just</a:t>
            </a:r>
            <a:r>
              <a:rPr lang="nl-BE" dirty="0"/>
              <a:t> </a:t>
            </a:r>
            <a:r>
              <a:rPr lang="nl-BE" dirty="0" err="1"/>
              <a:t>about</a:t>
            </a:r>
            <a:r>
              <a:rPr lang="nl-BE" dirty="0"/>
              <a:t> </a:t>
            </a:r>
            <a:r>
              <a:rPr lang="nl-BE" dirty="0" err="1"/>
              <a:t>everything</a:t>
            </a:r>
            <a:r>
              <a:rPr lang="nl-BE" dirty="0"/>
              <a:t> </a:t>
            </a:r>
            <a:r>
              <a:rPr lang="nl-BE" dirty="0" err="1"/>
              <a:t>geeky</a:t>
            </a:r>
            <a:r>
              <a:rPr lang="nl-BE" dirty="0"/>
              <a:t>, </a:t>
            </a:r>
            <a:r>
              <a:rPr lang="nl-BE" dirty="0" err="1"/>
              <a:t>including</a:t>
            </a:r>
            <a:r>
              <a:rPr lang="nl-BE" dirty="0"/>
              <a:t> Dinosaurs. We </a:t>
            </a:r>
            <a:r>
              <a:rPr lang="nl-BE" dirty="0" err="1"/>
              <a:t>dinosaur</a:t>
            </a:r>
            <a:r>
              <a:rPr lang="nl-BE" dirty="0"/>
              <a:t>-geeks </a:t>
            </a:r>
            <a:r>
              <a:rPr lang="nl-BE" dirty="0" err="1"/>
              <a:t>would</a:t>
            </a:r>
            <a:r>
              <a:rPr lang="nl-BE" dirty="0"/>
              <a:t> freak </a:t>
            </a:r>
            <a:r>
              <a:rPr lang="nl-BE" dirty="0" err="1"/>
              <a:t>when</a:t>
            </a:r>
            <a:r>
              <a:rPr lang="nl-BE" dirty="0"/>
              <a:t> </a:t>
            </a:r>
            <a:r>
              <a:rPr lang="nl-BE" dirty="0" err="1"/>
              <a:t>someone</a:t>
            </a:r>
            <a:r>
              <a:rPr lang="nl-BE" dirty="0"/>
              <a:t> touches a 68 </a:t>
            </a:r>
            <a:r>
              <a:rPr lang="nl-BE" dirty="0" err="1"/>
              <a:t>million</a:t>
            </a:r>
            <a:r>
              <a:rPr lang="nl-BE" dirty="0"/>
              <a:t> </a:t>
            </a:r>
            <a:r>
              <a:rPr lang="nl-BE" dirty="0" err="1"/>
              <a:t>year</a:t>
            </a:r>
            <a:r>
              <a:rPr lang="nl-BE" dirty="0"/>
              <a:t> </a:t>
            </a:r>
            <a:r>
              <a:rPr lang="nl-BE" dirty="0" err="1"/>
              <a:t>old</a:t>
            </a:r>
            <a:r>
              <a:rPr lang="nl-BE" dirty="0"/>
              <a:t> </a:t>
            </a:r>
            <a:r>
              <a:rPr lang="nl-BE" dirty="0" err="1"/>
              <a:t>dinosaur</a:t>
            </a:r>
            <a:r>
              <a:rPr lang="nl-BE" dirty="0"/>
              <a:t>, right? But relax… </a:t>
            </a:r>
            <a:r>
              <a:rPr lang="nl-BE" dirty="0" err="1"/>
              <a:t>this</a:t>
            </a:r>
            <a:r>
              <a:rPr lang="nl-BE" dirty="0"/>
              <a:t> is </a:t>
            </a:r>
            <a:r>
              <a:rPr lang="nl-BE" dirty="0" err="1"/>
              <a:t>just</a:t>
            </a:r>
            <a:r>
              <a:rPr lang="nl-BE" dirty="0"/>
              <a:t> a replica </a:t>
            </a:r>
            <a:r>
              <a:rPr lang="nl-BE" dirty="0" err="1"/>
              <a:t>hanging</a:t>
            </a:r>
            <a:r>
              <a:rPr lang="nl-BE" dirty="0"/>
              <a:t> in </a:t>
            </a:r>
            <a:r>
              <a:rPr lang="nl-BE" dirty="0" err="1"/>
              <a:t>the</a:t>
            </a:r>
            <a:r>
              <a:rPr lang="nl-BE" dirty="0"/>
              <a:t> Best Western hotel in Denver. </a:t>
            </a:r>
          </a:p>
          <a:p>
            <a:endParaRPr lang="en-US" dirty="0"/>
          </a:p>
          <a:p>
            <a:endParaRPr lang="en-US" dirty="0"/>
          </a:p>
          <a:p>
            <a:pPr defTabSz="990605">
              <a:defRPr/>
            </a:pPr>
            <a:r>
              <a:rPr lang="en-US" dirty="0"/>
              <a:t> I’m in security since 2009 in a financial services company that has 42 000 employees.  And I’ve been Threat Intelligence Analyst &amp; global lead in Attack Surface Management. </a:t>
            </a:r>
          </a:p>
          <a:p>
            <a:pPr defTabSz="990605">
              <a:defRPr/>
            </a:pPr>
            <a:endParaRPr lang="en-US" dirty="0"/>
          </a:p>
          <a:p>
            <a:pPr defTabSz="990605">
              <a:defRPr/>
            </a:pPr>
            <a:endParaRPr lang="en-US" dirty="0"/>
          </a:p>
          <a:p>
            <a:pPr defTabSz="990605">
              <a:defRPr/>
            </a:pPr>
            <a:r>
              <a:rPr lang="en-US" dirty="0"/>
              <a:t>---------------</a:t>
            </a:r>
          </a:p>
          <a:p>
            <a:pPr defTabSz="990605">
              <a:defRPr/>
            </a:pPr>
            <a:endParaRPr lang="en-US" dirty="0"/>
          </a:p>
          <a:p>
            <a:pPr defTabSz="990605">
              <a:defRPr/>
            </a:pPr>
            <a:r>
              <a:rPr lang="en-US" dirty="0"/>
              <a:t>Yes, nature-geeks are geeks too. You should see us geek out “yeah, but the feathers are not covering more then 50% of the beak, so it’s not that bird.</a:t>
            </a:r>
            <a:endParaRPr lang="nl-BE" dirty="0"/>
          </a:p>
          <a:p>
            <a:endParaRPr lang="nl-BE"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ijdelijke aanduiding voor dianummer 3"/>
          <p:cNvSpPr>
            <a:spLocks noGrp="1"/>
          </p:cNvSpPr>
          <p:nvPr>
            <p:ph type="sldNum" sz="quarter" idx="5"/>
          </p:nvPr>
        </p:nvSpPr>
        <p:spPr/>
        <p:txBody>
          <a:bodyPr/>
          <a:lstStyle/>
          <a:p>
            <a:fld id="{B4E16C3C-8EAD-4117-93C7-352D3883410A}" type="slidenum">
              <a:rPr lang="nl-BE" smtClean="0"/>
              <a:pPr/>
              <a:t>2</a:t>
            </a:fld>
            <a:endParaRPr lang="nl-BE" dirty="0"/>
          </a:p>
        </p:txBody>
      </p:sp>
    </p:spTree>
    <p:extLst>
      <p:ext uri="{BB962C8B-B14F-4D97-AF65-F5344CB8AC3E}">
        <p14:creationId xmlns:p14="http://schemas.microsoft.com/office/powerpoint/2010/main" val="1755128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effectLst/>
                <a:latin typeface="Gilroy"/>
              </a:rPr>
              <a:t>boetes, </a:t>
            </a:r>
            <a:r>
              <a:rPr lang="nl-NL" b="0" i="0" dirty="0">
                <a:solidFill>
                  <a:srgbClr val="030322"/>
                </a:solidFill>
                <a:effectLst/>
                <a:latin typeface="ProximaNova"/>
              </a:rPr>
              <a:t>gokken; money </a:t>
            </a:r>
            <a:r>
              <a:rPr lang="nl-NL" b="0" i="0" dirty="0" err="1">
                <a:solidFill>
                  <a:srgbClr val="030322"/>
                </a:solidFill>
                <a:effectLst/>
                <a:latin typeface="ProximaNova"/>
              </a:rPr>
              <a:t>you</a:t>
            </a:r>
            <a:r>
              <a:rPr lang="nl-NL" b="0" i="0" dirty="0">
                <a:solidFill>
                  <a:srgbClr val="030322"/>
                </a:solidFill>
                <a:effectLst/>
                <a:latin typeface="ProximaNova"/>
              </a:rPr>
              <a:t> </a:t>
            </a:r>
            <a:r>
              <a:rPr lang="nl-NL" b="0" i="0" dirty="0" err="1">
                <a:solidFill>
                  <a:srgbClr val="030322"/>
                </a:solidFill>
                <a:effectLst/>
                <a:latin typeface="ProximaNova"/>
              </a:rPr>
              <a:t>give</a:t>
            </a:r>
            <a:r>
              <a:rPr lang="nl-NL" b="0" i="0" dirty="0">
                <a:solidFill>
                  <a:srgbClr val="030322"/>
                </a:solidFill>
                <a:effectLst/>
                <a:latin typeface="ProximaNova"/>
              </a:rPr>
              <a:t> </a:t>
            </a:r>
            <a:r>
              <a:rPr lang="nl-NL" b="0" i="0" dirty="0" err="1">
                <a:solidFill>
                  <a:srgbClr val="030322"/>
                </a:solidFill>
                <a:effectLst/>
                <a:latin typeface="ProximaNova"/>
              </a:rPr>
              <a:t>to</a:t>
            </a:r>
            <a:r>
              <a:rPr lang="nl-NL" b="0" i="0" dirty="0">
                <a:solidFill>
                  <a:srgbClr val="030322"/>
                </a:solidFill>
                <a:effectLst/>
                <a:latin typeface="ProximaNova"/>
              </a:rPr>
              <a:t> </a:t>
            </a:r>
            <a:r>
              <a:rPr lang="nl-NL" b="0" i="0" dirty="0" err="1">
                <a:solidFill>
                  <a:srgbClr val="030322"/>
                </a:solidFill>
                <a:effectLst/>
                <a:latin typeface="ProximaNova"/>
              </a:rPr>
              <a:t>politcians</a:t>
            </a:r>
            <a:r>
              <a:rPr lang="nl-NL" b="0" i="0" dirty="0">
                <a:solidFill>
                  <a:srgbClr val="030322"/>
                </a:solidFill>
                <a:effectLst/>
                <a:latin typeface="ProximaNova"/>
              </a:rPr>
              <a:t>. It’s even </a:t>
            </a:r>
            <a:r>
              <a:rPr lang="nl-NL" b="0" i="0" dirty="0" err="1">
                <a:solidFill>
                  <a:srgbClr val="030322"/>
                </a:solidFill>
                <a:effectLst/>
                <a:latin typeface="ProximaNova"/>
              </a:rPr>
              <a:t>illegal</a:t>
            </a:r>
            <a:r>
              <a:rPr lang="nl-NL" b="0" i="0" dirty="0">
                <a:solidFill>
                  <a:srgbClr val="030322"/>
                </a:solidFill>
                <a:effectLst/>
                <a:latin typeface="ProximaNova"/>
              </a:rPr>
              <a:t> as a company </a:t>
            </a:r>
            <a:r>
              <a:rPr lang="nl-NL" b="0" i="0" dirty="0" err="1">
                <a:solidFill>
                  <a:srgbClr val="030322"/>
                </a:solidFill>
                <a:effectLst/>
                <a:latin typeface="ProximaNova"/>
              </a:rPr>
              <a:t>to</a:t>
            </a:r>
            <a:r>
              <a:rPr lang="nl-NL" b="0" i="0" dirty="0">
                <a:solidFill>
                  <a:srgbClr val="030322"/>
                </a:solidFill>
                <a:effectLst/>
                <a:latin typeface="ProximaNova"/>
              </a:rPr>
              <a:t> </a:t>
            </a:r>
            <a:r>
              <a:rPr lang="nl-NL" b="0" i="0" dirty="0" err="1">
                <a:solidFill>
                  <a:srgbClr val="030322"/>
                </a:solidFill>
                <a:effectLst/>
                <a:latin typeface="ProximaNova"/>
              </a:rPr>
              <a:t>give</a:t>
            </a:r>
            <a:r>
              <a:rPr lang="nl-NL" b="0" i="0" dirty="0">
                <a:solidFill>
                  <a:srgbClr val="030322"/>
                </a:solidFill>
                <a:effectLst/>
                <a:latin typeface="ProximaNova"/>
              </a:rPr>
              <a:t> money </a:t>
            </a:r>
            <a:r>
              <a:rPr lang="nl-NL" b="0" i="0" dirty="0" err="1">
                <a:solidFill>
                  <a:srgbClr val="030322"/>
                </a:solidFill>
                <a:effectLst/>
                <a:latin typeface="ProximaNova"/>
              </a:rPr>
              <a:t>to</a:t>
            </a:r>
            <a:r>
              <a:rPr lang="nl-NL" b="0" i="0" dirty="0">
                <a:solidFill>
                  <a:srgbClr val="030322"/>
                </a:solidFill>
                <a:effectLst/>
                <a:latin typeface="ProximaNova"/>
              </a:rPr>
              <a:t> </a:t>
            </a:r>
            <a:r>
              <a:rPr lang="nl-NL" b="0" i="0" dirty="0" err="1">
                <a:solidFill>
                  <a:srgbClr val="030322"/>
                </a:solidFill>
                <a:effectLst/>
                <a:latin typeface="ProximaNova"/>
              </a:rPr>
              <a:t>politcians</a:t>
            </a:r>
            <a:r>
              <a:rPr lang="nl-NL" b="0" i="0" dirty="0">
                <a:solidFill>
                  <a:srgbClr val="030322"/>
                </a:solidFill>
                <a:effectLst/>
                <a:latin typeface="ProximaNova"/>
              </a:rPr>
              <a:t>. </a:t>
            </a:r>
            <a:r>
              <a:rPr lang="nl-NL" b="0" i="0" dirty="0" err="1">
                <a:solidFill>
                  <a:srgbClr val="030322"/>
                </a:solidFill>
                <a:effectLst/>
                <a:latin typeface="ProximaNova"/>
              </a:rPr>
              <a:t>Which</a:t>
            </a:r>
            <a:r>
              <a:rPr lang="nl-NL" b="0" i="0" dirty="0">
                <a:solidFill>
                  <a:srgbClr val="030322"/>
                </a:solidFill>
                <a:effectLst/>
                <a:latin typeface="ProximaNova"/>
              </a:rPr>
              <a:t> I get. But </a:t>
            </a:r>
            <a:r>
              <a:rPr lang="nl-NL" b="0" i="0" dirty="0" err="1">
                <a:solidFill>
                  <a:srgbClr val="030322"/>
                </a:solidFill>
                <a:effectLst/>
                <a:latin typeface="ProximaNova"/>
              </a:rPr>
              <a:t>giving</a:t>
            </a:r>
            <a:r>
              <a:rPr lang="nl-NL" b="0" i="0" dirty="0">
                <a:solidFill>
                  <a:srgbClr val="030322"/>
                </a:solidFill>
                <a:effectLst/>
                <a:latin typeface="ProximaNova"/>
              </a:rPr>
              <a:t> </a:t>
            </a:r>
            <a:r>
              <a:rPr lang="nl-NL" b="0" i="0" dirty="0" err="1">
                <a:solidFill>
                  <a:srgbClr val="030322"/>
                </a:solidFill>
                <a:effectLst/>
                <a:latin typeface="ProximaNova"/>
              </a:rPr>
              <a:t>millions</a:t>
            </a:r>
            <a:r>
              <a:rPr lang="nl-NL" b="0" i="0" dirty="0">
                <a:solidFill>
                  <a:srgbClr val="030322"/>
                </a:solidFill>
                <a:effectLst/>
                <a:latin typeface="ProximaNova"/>
              </a:rPr>
              <a:t> </a:t>
            </a:r>
            <a:r>
              <a:rPr lang="nl-NL" b="0" i="0" dirty="0" err="1">
                <a:solidFill>
                  <a:srgbClr val="030322"/>
                </a:solidFill>
                <a:effectLst/>
                <a:latin typeface="ProximaNova"/>
              </a:rPr>
              <a:t>to</a:t>
            </a:r>
            <a:r>
              <a:rPr lang="nl-NL" b="0" i="0" dirty="0">
                <a:solidFill>
                  <a:srgbClr val="030322"/>
                </a:solidFill>
                <a:effectLst/>
                <a:latin typeface="ProximaNova"/>
              </a:rPr>
              <a:t> </a:t>
            </a:r>
            <a:r>
              <a:rPr lang="nl-NL" b="0" i="0" dirty="0" err="1">
                <a:solidFill>
                  <a:srgbClr val="030322"/>
                </a:solidFill>
                <a:effectLst/>
                <a:latin typeface="ProximaNova"/>
              </a:rPr>
              <a:t>cybercriminals</a:t>
            </a:r>
            <a:r>
              <a:rPr lang="nl-NL" b="0" i="0" dirty="0">
                <a:solidFill>
                  <a:srgbClr val="030322"/>
                </a:solidFill>
                <a:effectLst/>
                <a:latin typeface="ProximaNova"/>
              </a:rPr>
              <a:t> is </a:t>
            </a:r>
            <a:r>
              <a:rPr lang="nl-NL" b="0" i="0" dirty="0" err="1">
                <a:solidFill>
                  <a:srgbClr val="030322"/>
                </a:solidFill>
                <a:effectLst/>
                <a:latin typeface="ProximaNova"/>
              </a:rPr>
              <a:t>not</a:t>
            </a:r>
            <a:r>
              <a:rPr lang="nl-NL" b="0" i="0" dirty="0">
                <a:solidFill>
                  <a:srgbClr val="030322"/>
                </a:solidFill>
                <a:effectLst/>
                <a:latin typeface="ProximaNova"/>
              </a:rPr>
              <a:t> a </a:t>
            </a:r>
            <a:r>
              <a:rPr lang="nl-NL" b="0" i="0" dirty="0" err="1">
                <a:solidFill>
                  <a:srgbClr val="030322"/>
                </a:solidFill>
                <a:effectLst/>
                <a:latin typeface="ProximaNova"/>
              </a:rPr>
              <a:t>problem</a:t>
            </a:r>
            <a:r>
              <a:rPr lang="nl-NL" b="0" i="0" dirty="0">
                <a:solidFill>
                  <a:srgbClr val="030322"/>
                </a:solidFill>
                <a:effectLst/>
                <a:latin typeface="ProximaNova"/>
              </a:rPr>
              <a:t>. </a:t>
            </a:r>
            <a:r>
              <a:rPr lang="nl-NL" b="0" i="0" dirty="0" err="1">
                <a:solidFill>
                  <a:srgbClr val="030322"/>
                </a:solidFill>
                <a:effectLst/>
                <a:latin typeface="ProximaNova"/>
              </a:rPr>
              <a:t>That’s</a:t>
            </a:r>
            <a:r>
              <a:rPr lang="nl-NL" b="0" i="0" dirty="0">
                <a:solidFill>
                  <a:srgbClr val="030322"/>
                </a:solidFill>
                <a:effectLst/>
                <a:latin typeface="ProximaNova"/>
              </a:rPr>
              <a:t> even </a:t>
            </a:r>
            <a:r>
              <a:rPr lang="nl-NL" b="0" i="0" dirty="0" err="1">
                <a:solidFill>
                  <a:srgbClr val="030322"/>
                </a:solidFill>
                <a:effectLst/>
                <a:latin typeface="ProximaNova"/>
              </a:rPr>
              <a:t>supported</a:t>
            </a:r>
            <a:r>
              <a:rPr lang="nl-NL" b="0" i="0" dirty="0">
                <a:solidFill>
                  <a:srgbClr val="030322"/>
                </a:solidFill>
                <a:effectLst/>
                <a:latin typeface="ProximaNova"/>
              </a:rPr>
              <a:t>/</a:t>
            </a:r>
            <a:r>
              <a:rPr lang="nl-NL" b="0" i="0" dirty="0" err="1">
                <a:solidFill>
                  <a:srgbClr val="030322"/>
                </a:solidFill>
                <a:effectLst/>
                <a:latin typeface="ProximaNova"/>
              </a:rPr>
              <a:t>encouraged</a:t>
            </a:r>
            <a:r>
              <a:rPr lang="nl-NL" b="0" i="0" dirty="0">
                <a:solidFill>
                  <a:srgbClr val="030322"/>
                </a:solidFill>
                <a:effectLst/>
                <a:latin typeface="ProximaNova"/>
              </a:rPr>
              <a:t> </a:t>
            </a:r>
            <a:r>
              <a:rPr lang="nl-NL" b="0" i="0" dirty="0" err="1">
                <a:solidFill>
                  <a:srgbClr val="030322"/>
                </a:solidFill>
                <a:effectLst/>
                <a:latin typeface="ProximaNova"/>
              </a:rPr>
              <a:t>by</a:t>
            </a:r>
            <a:r>
              <a:rPr lang="nl-NL" b="0" i="0" dirty="0">
                <a:solidFill>
                  <a:srgbClr val="030322"/>
                </a:solidFill>
                <a:effectLst/>
                <a:latin typeface="ProximaNova"/>
              </a:rPr>
              <a:t> </a:t>
            </a:r>
            <a:r>
              <a:rPr lang="nl-NL" b="0" i="0" dirty="0" err="1">
                <a:solidFill>
                  <a:srgbClr val="030322"/>
                </a:solidFill>
                <a:effectLst/>
                <a:latin typeface="ProximaNova"/>
              </a:rPr>
              <a:t>the</a:t>
            </a:r>
            <a:r>
              <a:rPr lang="nl-NL" b="0" i="0" dirty="0">
                <a:solidFill>
                  <a:srgbClr val="030322"/>
                </a:solidFill>
                <a:effectLst/>
                <a:latin typeface="ProximaNova"/>
              </a:rPr>
              <a:t> </a:t>
            </a:r>
            <a:r>
              <a:rPr lang="nl-NL" b="0" i="0" dirty="0" err="1">
                <a:solidFill>
                  <a:srgbClr val="030322"/>
                </a:solidFill>
                <a:effectLst/>
                <a:latin typeface="ProximaNova"/>
              </a:rPr>
              <a:t>government</a:t>
            </a:r>
            <a:r>
              <a:rPr lang="nl-NL" b="0" i="0" dirty="0">
                <a:solidFill>
                  <a:srgbClr val="030322"/>
                </a:solidFill>
                <a:effectLst/>
                <a:latin typeface="ProximaNova"/>
              </a:rPr>
              <a:t>.</a:t>
            </a:r>
          </a:p>
          <a:p>
            <a:pPr algn="l"/>
            <a:endParaRPr lang="nl-BE" b="0" i="0" dirty="0">
              <a:effectLst/>
              <a:latin typeface="Gilroy"/>
            </a:endParaRPr>
          </a:p>
          <a:p>
            <a:r>
              <a:rPr lang="nl-NL" b="0" i="0" dirty="0">
                <a:solidFill>
                  <a:srgbClr val="515151"/>
                </a:solidFill>
                <a:effectLst/>
                <a:highlight>
                  <a:srgbClr val="FEF7EA"/>
                </a:highlight>
                <a:latin typeface="coranto-2"/>
              </a:rPr>
              <a:t>---------------------------------------------------</a:t>
            </a:r>
          </a:p>
          <a:p>
            <a:r>
              <a:rPr lang="nl-NL" b="0" i="0" dirty="0">
                <a:solidFill>
                  <a:srgbClr val="515151"/>
                </a:solidFill>
                <a:effectLst/>
                <a:highlight>
                  <a:srgbClr val="FEF7EA"/>
                </a:highlight>
                <a:latin typeface="coranto-2"/>
              </a:rPr>
              <a:t>Maar door losgeld te betalen financier je cybercriminaliteit. Cybercriminelen zetten de opbrengsten van </a:t>
            </a:r>
            <a:r>
              <a:rPr lang="nl-NL" b="0" i="0" dirty="0" err="1">
                <a:solidFill>
                  <a:srgbClr val="515151"/>
                </a:solidFill>
                <a:effectLst/>
                <a:highlight>
                  <a:srgbClr val="FEF7EA"/>
                </a:highlight>
                <a:latin typeface="coranto-2"/>
              </a:rPr>
              <a:t>ransomwareaanvallen</a:t>
            </a:r>
            <a:r>
              <a:rPr lang="nl-NL" b="0" i="0" dirty="0">
                <a:solidFill>
                  <a:srgbClr val="515151"/>
                </a:solidFill>
                <a:effectLst/>
                <a:highlight>
                  <a:srgbClr val="FEF7EA"/>
                </a:highlight>
                <a:latin typeface="coranto-2"/>
              </a:rPr>
              <a:t> in om nieuwe aanvallen op andere bedrijven te lanceren.</a:t>
            </a:r>
            <a:endParaRPr lang="nl-BE"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25</a:t>
            </a:fld>
            <a:endParaRPr lang="en-US"/>
          </a:p>
        </p:txBody>
      </p:sp>
    </p:spTree>
    <p:extLst>
      <p:ext uri="{BB962C8B-B14F-4D97-AF65-F5344CB8AC3E}">
        <p14:creationId xmlns:p14="http://schemas.microsoft.com/office/powerpoint/2010/main" val="3557257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dirty="0" err="1">
                <a:highlight>
                  <a:srgbClr val="FFFF00"/>
                </a:highlight>
              </a:rPr>
              <a:t>T“screenshots</a:t>
            </a:r>
            <a:r>
              <a:rPr lang="en-US" b="0" dirty="0">
                <a:highlight>
                  <a:srgbClr val="FFFF00"/>
                </a:highlight>
              </a:rPr>
              <a:t>” of your PC constantly, and makes it into an instantly searchable database of everything you’ve ever seen</a:t>
            </a: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26</a:t>
            </a:fld>
            <a:endParaRPr lang="en-US"/>
          </a:p>
        </p:txBody>
      </p:sp>
    </p:spTree>
    <p:extLst>
      <p:ext uri="{BB962C8B-B14F-4D97-AF65-F5344CB8AC3E}">
        <p14:creationId xmlns:p14="http://schemas.microsoft.com/office/powerpoint/2010/main" val="797558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endParaRPr lang="en-US" dirty="0"/>
          </a:p>
          <a:p>
            <a:endParaRPr lang="en-US" dirty="0"/>
          </a:p>
          <a:p>
            <a:r>
              <a:rPr lang="en-US" dirty="0"/>
              <a:t>------------------------------------------------------</a:t>
            </a:r>
          </a:p>
          <a:p>
            <a:endParaRPr lang="en-US" dirty="0"/>
          </a:p>
          <a:p>
            <a:r>
              <a:rPr lang="en-US" dirty="0"/>
              <a:t>Sources:</a:t>
            </a:r>
          </a:p>
          <a:p>
            <a:r>
              <a:rPr lang="en-US" dirty="0"/>
              <a:t>https://www.bleepingcomputer.com/news/security/clop-gang-exploiting-solarwinds-serv-u-flaw-in-ransomware-attacks/</a:t>
            </a:r>
          </a:p>
          <a:p>
            <a:r>
              <a:rPr lang="en-US" dirty="0"/>
              <a:t>https://www.bleepingcomputer.com/news/security/global-accellion-data-breaches-linked-to-clop-ransomware-gang/</a:t>
            </a: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27</a:t>
            </a:fld>
            <a:endParaRPr lang="en-US"/>
          </a:p>
        </p:txBody>
      </p:sp>
    </p:spTree>
    <p:extLst>
      <p:ext uri="{BB962C8B-B14F-4D97-AF65-F5344CB8AC3E}">
        <p14:creationId xmlns:p14="http://schemas.microsoft.com/office/powerpoint/2010/main" val="3359583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28</a:t>
            </a:fld>
            <a:endParaRPr lang="en-US"/>
          </a:p>
        </p:txBody>
      </p:sp>
    </p:spTree>
    <p:extLst>
      <p:ext uri="{BB962C8B-B14F-4D97-AF65-F5344CB8AC3E}">
        <p14:creationId xmlns:p14="http://schemas.microsoft.com/office/powerpoint/2010/main" val="1486208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605"/>
            <a:r>
              <a:rPr lang="nl-BE" sz="1300" dirty="0" err="1"/>
              <a:t>Hopefully</a:t>
            </a:r>
            <a:r>
              <a:rPr lang="nl-BE" sz="1300" dirty="0"/>
              <a:t> </a:t>
            </a:r>
            <a:r>
              <a:rPr lang="nl-BE" sz="1300" dirty="0" err="1"/>
              <a:t>you</a:t>
            </a:r>
            <a:r>
              <a:rPr lang="nl-BE" sz="1300" dirty="0"/>
              <a:t> </a:t>
            </a:r>
            <a:r>
              <a:rPr lang="nl-BE" sz="1300" dirty="0" err="1"/>
              <a:t>learned</a:t>
            </a:r>
            <a:r>
              <a:rPr lang="nl-BE" sz="1300" dirty="0"/>
              <a:t> a lot </a:t>
            </a:r>
            <a:r>
              <a:rPr lang="nl-BE" sz="1300" dirty="0" err="1"/>
              <a:t>and</a:t>
            </a:r>
            <a:r>
              <a:rPr lang="nl-BE" sz="1300" dirty="0"/>
              <a:t>/or had a trip of </a:t>
            </a:r>
            <a:r>
              <a:rPr lang="nl-BE" sz="1300" dirty="0" err="1"/>
              <a:t>nostalgia</a:t>
            </a:r>
            <a:endParaRPr lang="nl-BE" sz="1300" dirty="0"/>
          </a:p>
          <a:p>
            <a:pPr defTabSz="990605"/>
            <a:endParaRPr lang="nl-BE" sz="1300" dirty="0"/>
          </a:p>
          <a:p>
            <a:pPr defTabSz="990605"/>
            <a:r>
              <a:rPr lang="nl-BE" sz="1300" dirty="0" err="1"/>
              <a:t>Teens</a:t>
            </a:r>
            <a:r>
              <a:rPr lang="nl-BE" sz="1300" dirty="0"/>
              <a:t>: </a:t>
            </a:r>
            <a:r>
              <a:rPr lang="nl-BE" sz="1300" dirty="0" err="1"/>
              <a:t>Snowflake</a:t>
            </a:r>
            <a:r>
              <a:rPr lang="nl-BE" sz="1300" dirty="0"/>
              <a:t> &amp; </a:t>
            </a:r>
            <a:r>
              <a:rPr lang="nl-BE" sz="1300" dirty="0" err="1"/>
              <a:t>Scattered</a:t>
            </a:r>
            <a:r>
              <a:rPr lang="nl-BE" sz="1300" dirty="0"/>
              <a:t> Spider</a:t>
            </a:r>
          </a:p>
          <a:p>
            <a:pPr defTabSz="990605"/>
            <a:endParaRPr lang="nl-BE" sz="1300" dirty="0"/>
          </a:p>
          <a:p>
            <a:pPr defTabSz="990605"/>
            <a:r>
              <a:rPr lang="nl-BE" sz="1300" dirty="0"/>
              <a:t>Automation</a:t>
            </a:r>
          </a:p>
          <a:p>
            <a:pPr defTabSz="990605"/>
            <a:endParaRPr lang="nl-BE" sz="1300" dirty="0"/>
          </a:p>
          <a:p>
            <a:pPr defTabSz="990605"/>
            <a:r>
              <a:rPr lang="nl-BE" sz="1300" dirty="0"/>
              <a:t>MFA</a:t>
            </a:r>
          </a:p>
          <a:p>
            <a:pPr defTabSz="990605"/>
            <a:endParaRPr lang="nl-BE" sz="1300" dirty="0"/>
          </a:p>
          <a:p>
            <a:pPr defTabSz="990605"/>
            <a:r>
              <a:rPr lang="en-US" sz="1300" dirty="0"/>
              <a:t>Future prediction</a:t>
            </a:r>
          </a:p>
          <a:p>
            <a:pPr defTabSz="990605"/>
            <a:r>
              <a:rPr lang="en-US" sz="1300" dirty="0"/>
              <a:t>This will not stop.</a:t>
            </a:r>
            <a:br>
              <a:rPr lang="en-US" sz="1300" dirty="0"/>
            </a:br>
            <a:r>
              <a:rPr lang="en-US" sz="1300" dirty="0"/>
              <a:t> </a:t>
            </a:r>
            <a:br>
              <a:rPr lang="en-US" sz="1300" dirty="0"/>
            </a:br>
            <a:r>
              <a:rPr lang="en-US" sz="1300" dirty="0"/>
              <a:t>Mandiant:</a:t>
            </a:r>
          </a:p>
          <a:p>
            <a:pPr defTabSz="990605"/>
            <a:r>
              <a:rPr lang="en-US" sz="1300" dirty="0"/>
              <a:t>“It is likely that we will continue to observe Chinese cyber espionage operations targeting edge infrastructure with zero-day vulnerabilities”.</a:t>
            </a:r>
          </a:p>
          <a:p>
            <a:pPr defTabSz="990605"/>
            <a:endParaRPr lang="en-US" sz="1300" dirty="0"/>
          </a:p>
          <a:p>
            <a:pPr defTabSz="990605"/>
            <a:endParaRPr lang="en-US" sz="1300" dirty="0"/>
          </a:p>
          <a:p>
            <a:pPr defTabSz="990605"/>
            <a:endParaRPr lang="en-US" sz="1300" dirty="0"/>
          </a:p>
          <a:p>
            <a:pPr defTabSz="990605"/>
            <a:r>
              <a:rPr lang="en-US" sz="1300" dirty="0"/>
              <a:t>------------------</a:t>
            </a:r>
          </a:p>
          <a:p>
            <a:pPr marL="0" marR="0" lvl="0" indent="0" algn="l" defTabSz="990605"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mj-lt"/>
              </a:rPr>
              <a:t>APTs and ransomware gangs</a:t>
            </a:r>
            <a:br>
              <a:rPr lang="en-US" sz="1400" dirty="0">
                <a:solidFill>
                  <a:prstClr val="white"/>
                </a:solidFill>
                <a:latin typeface="+mj-lt"/>
              </a:rPr>
            </a:br>
            <a:r>
              <a:rPr lang="en-US" sz="1400" dirty="0">
                <a:solidFill>
                  <a:prstClr val="white"/>
                </a:solidFill>
                <a:latin typeface="+mj-lt"/>
              </a:rPr>
              <a:t>are getting bolder</a:t>
            </a:r>
          </a:p>
          <a:p>
            <a:pPr marL="0" marR="0" lvl="0" indent="0" algn="l" defTabSz="990605" rtl="0" eaLnBrk="1" fontAlgn="auto" latinLnBrk="0" hangingPunct="1">
              <a:lnSpc>
                <a:spcPct val="100000"/>
              </a:lnSpc>
              <a:spcBef>
                <a:spcPts val="0"/>
              </a:spcBef>
              <a:spcAft>
                <a:spcPts val="0"/>
              </a:spcAft>
              <a:buClrTx/>
              <a:buSzTx/>
              <a:buFontTx/>
              <a:buNone/>
              <a:tabLst/>
              <a:defRPr/>
            </a:pPr>
            <a:br>
              <a:rPr lang="en-US" sz="1300" dirty="0"/>
            </a:br>
            <a:r>
              <a:rPr lang="en-US" sz="1400" dirty="0">
                <a:solidFill>
                  <a:prstClr val="white"/>
                </a:solidFill>
                <a:latin typeface="+mj-lt"/>
              </a:rPr>
              <a:t>Trend to buy zero-days, also by ransomware gangs</a:t>
            </a:r>
            <a:endParaRPr lang="nl-BE" sz="1400" dirty="0">
              <a:solidFill>
                <a:prstClr val="white"/>
              </a:solidFill>
              <a:latin typeface="+mj-lt"/>
            </a:endParaRPr>
          </a:p>
          <a:p>
            <a:pPr defTabSz="990605"/>
            <a:endParaRPr lang="en-US" sz="1300" dirty="0"/>
          </a:p>
          <a:p>
            <a:pPr defTabSz="990605"/>
            <a:endParaRPr lang="nl-BE" sz="1300" dirty="0"/>
          </a:p>
          <a:p>
            <a:pPr defTabSz="990605"/>
            <a:endParaRPr lang="nl-BE" sz="1300" dirty="0"/>
          </a:p>
          <a:p>
            <a:pPr defTabSz="990605"/>
            <a:r>
              <a:rPr lang="nl-BE" sz="1300" dirty="0"/>
              <a:t>----------------</a:t>
            </a:r>
          </a:p>
          <a:p>
            <a:pPr defTabSz="990605"/>
            <a:r>
              <a:rPr lang="nl-BE" sz="1300" dirty="0"/>
              <a:t>Moderne </a:t>
            </a:r>
            <a:r>
              <a:rPr lang="nl-BE" sz="1300" dirty="0" err="1"/>
              <a:t>cloud</a:t>
            </a:r>
            <a:r>
              <a:rPr lang="nl-BE" sz="1300" dirty="0"/>
              <a:t> </a:t>
            </a:r>
            <a:r>
              <a:rPr lang="nl-BE" sz="1300" dirty="0" err="1"/>
              <a:t>hacking</a:t>
            </a:r>
            <a:r>
              <a:rPr lang="nl-BE" sz="1300" dirty="0"/>
              <a:t> is ook een trend bijv. </a:t>
            </a:r>
            <a:r>
              <a:rPr lang="nl-BE" sz="1300" dirty="0" err="1"/>
              <a:t>Scattered</a:t>
            </a:r>
            <a:r>
              <a:rPr lang="nl-BE" sz="1300" dirty="0"/>
              <a:t> Spider</a:t>
            </a:r>
          </a:p>
          <a:p>
            <a:endParaRPr lang="nl-BE"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29</a:t>
            </a:fld>
            <a:endParaRPr lang="en-US"/>
          </a:p>
        </p:txBody>
      </p:sp>
    </p:spTree>
    <p:extLst>
      <p:ext uri="{BB962C8B-B14F-4D97-AF65-F5344CB8AC3E}">
        <p14:creationId xmlns:p14="http://schemas.microsoft.com/office/powerpoint/2010/main" val="1337073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If</a:t>
            </a:r>
            <a:r>
              <a:rPr lang="nl-BE" dirty="0"/>
              <a:t> </a:t>
            </a:r>
            <a:r>
              <a:rPr lang="nl-BE" dirty="0" err="1"/>
              <a:t>you</a:t>
            </a:r>
            <a:r>
              <a:rPr lang="nl-BE" dirty="0"/>
              <a:t> </a:t>
            </a:r>
            <a:r>
              <a:rPr lang="nl-BE" dirty="0" err="1"/>
              <a:t>know</a:t>
            </a:r>
            <a:r>
              <a:rPr lang="nl-BE" dirty="0"/>
              <a:t> </a:t>
            </a:r>
            <a:r>
              <a:rPr lang="nl-BE" dirty="0" err="1"/>
              <a:t>other</a:t>
            </a:r>
            <a:r>
              <a:rPr lang="nl-BE" dirty="0"/>
              <a:t> </a:t>
            </a:r>
            <a:r>
              <a:rPr lang="nl-BE" dirty="0" err="1"/>
              <a:t>places</a:t>
            </a:r>
            <a:r>
              <a:rPr lang="nl-BE" dirty="0"/>
              <a:t> </a:t>
            </a:r>
            <a:r>
              <a:rPr lang="nl-BE" dirty="0" err="1"/>
              <a:t>for</a:t>
            </a:r>
            <a:r>
              <a:rPr lang="nl-BE" dirty="0"/>
              <a:t> me </a:t>
            </a:r>
            <a:r>
              <a:rPr lang="nl-BE" dirty="0" err="1"/>
              <a:t>to</a:t>
            </a:r>
            <a:r>
              <a:rPr lang="nl-BE" dirty="0"/>
              <a:t> </a:t>
            </a:r>
            <a:r>
              <a:rPr lang="nl-BE" dirty="0" err="1"/>
              <a:t>give</a:t>
            </a:r>
            <a:r>
              <a:rPr lang="nl-BE" dirty="0"/>
              <a:t> </a:t>
            </a:r>
            <a:r>
              <a:rPr lang="nl-BE" dirty="0" err="1"/>
              <a:t>this</a:t>
            </a:r>
            <a:r>
              <a:rPr lang="nl-BE" dirty="0"/>
              <a:t> </a:t>
            </a:r>
            <a:r>
              <a:rPr lang="nl-BE" dirty="0" err="1"/>
              <a:t>presentation</a:t>
            </a:r>
            <a:r>
              <a:rPr lang="nl-BE" dirty="0"/>
              <a:t>, let me </a:t>
            </a:r>
            <a:r>
              <a:rPr lang="nl-BE" dirty="0" err="1"/>
              <a:t>know</a:t>
            </a:r>
            <a:endParaRPr lang="nl-BE" dirty="0"/>
          </a:p>
          <a:p>
            <a:r>
              <a:rPr lang="nl-BE" dirty="0"/>
              <a:t>-------</a:t>
            </a:r>
          </a:p>
          <a:p>
            <a:endParaRPr lang="nl-BE" dirty="0"/>
          </a:p>
          <a:p>
            <a:r>
              <a:rPr lang="en-US" sz="1200" dirty="0">
                <a:latin typeface="Century Gothic" panose="020B0502020202020204" pitchFamily="34" charset="0"/>
              </a:rPr>
              <a:t>@Threat_Exposure </a:t>
            </a:r>
            <a:r>
              <a:rPr lang="en-US" sz="1200" b="1" dirty="0">
                <a:latin typeface="Century Gothic" panose="020B0502020202020204" pitchFamily="34" charset="0"/>
              </a:rPr>
              <a:t>(Twitter/X)</a:t>
            </a:r>
            <a:br>
              <a:rPr lang="en-US" sz="1200" dirty="0">
                <a:latin typeface="Century Gothic" panose="020B0502020202020204" pitchFamily="34" charset="0"/>
              </a:rPr>
            </a:br>
            <a:r>
              <a:rPr lang="en-US" sz="1200" dirty="0">
                <a:latin typeface="Century Gothic" panose="020B0502020202020204" pitchFamily="34" charset="0"/>
              </a:rPr>
              <a:t>@Threat_Exposure@infosec.exchange </a:t>
            </a:r>
            <a:r>
              <a:rPr lang="en-US" sz="1200" b="1" dirty="0">
                <a:latin typeface="Century Gothic" panose="020B0502020202020204" pitchFamily="34" charset="0"/>
              </a:rPr>
              <a:t>(</a:t>
            </a:r>
            <a:r>
              <a:rPr lang="en-US" sz="1200" b="1" dirty="0" err="1">
                <a:latin typeface="Century Gothic" panose="020B0502020202020204" pitchFamily="34" charset="0"/>
              </a:rPr>
              <a:t>Mastadon</a:t>
            </a:r>
            <a:r>
              <a:rPr lang="en-US" sz="1200" b="1" dirty="0">
                <a:latin typeface="Century Gothic" panose="020B0502020202020204" pitchFamily="34" charset="0"/>
              </a:rPr>
              <a:t>)</a:t>
            </a:r>
            <a:endParaRPr lang="nl-BE" dirty="0"/>
          </a:p>
        </p:txBody>
      </p:sp>
      <p:sp>
        <p:nvSpPr>
          <p:cNvPr id="4" name="Slide Number Placeholder 3"/>
          <p:cNvSpPr>
            <a:spLocks noGrp="1"/>
          </p:cNvSpPr>
          <p:nvPr>
            <p:ph type="sldNum" sz="quarter" idx="5"/>
          </p:nvPr>
        </p:nvSpPr>
        <p:spPr/>
        <p:txBody>
          <a:bodyPr/>
          <a:lstStyle/>
          <a:p>
            <a:fld id="{E502A053-9E28-4D4C-B446-3C2814735BD1}" type="slidenum">
              <a:rPr lang="en-US" smtClean="0"/>
              <a:t>30</a:t>
            </a:fld>
            <a:endParaRPr lang="en-US"/>
          </a:p>
        </p:txBody>
      </p:sp>
    </p:spTree>
    <p:extLst>
      <p:ext uri="{BB962C8B-B14F-4D97-AF65-F5344CB8AC3E}">
        <p14:creationId xmlns:p14="http://schemas.microsoft.com/office/powerpoint/2010/main" val="131845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605">
              <a:defRPr/>
            </a:pPr>
            <a:r>
              <a:rPr lang="en-US" dirty="0"/>
              <a:t>But I left KBC and started </a:t>
            </a:r>
            <a:r>
              <a:rPr lang="en-US" dirty="0" err="1"/>
              <a:t>ThreatExposure</a:t>
            </a:r>
            <a:r>
              <a:rPr lang="en-US" dirty="0"/>
              <a:t>, an External </a:t>
            </a:r>
            <a:r>
              <a:rPr lang="nl-BE" sz="1800" dirty="0">
                <a:solidFill>
                  <a:srgbClr val="000000"/>
                </a:solidFill>
                <a:effectLst/>
                <a:latin typeface="Calibri" panose="020F0502020204030204" pitchFamily="34" charset="0"/>
              </a:rPr>
              <a:t>Attack Surface Management company. </a:t>
            </a:r>
            <a:r>
              <a:rPr lang="nl-BE" sz="1800" dirty="0" err="1">
                <a:solidFill>
                  <a:srgbClr val="000000"/>
                </a:solidFill>
                <a:effectLst/>
                <a:latin typeface="Calibri" panose="020F0502020204030204" pitchFamily="34" charset="0"/>
              </a:rPr>
              <a:t>We’re</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specialized</a:t>
            </a:r>
            <a:r>
              <a:rPr lang="nl-BE" sz="1800" dirty="0">
                <a:solidFill>
                  <a:srgbClr val="000000"/>
                </a:solidFill>
                <a:effectLst/>
                <a:latin typeface="Calibri" panose="020F0502020204030204" pitchFamily="34" charset="0"/>
              </a:rPr>
              <a:t> in scanning </a:t>
            </a:r>
            <a:r>
              <a:rPr lang="nl-BE" sz="1800" dirty="0" err="1">
                <a:solidFill>
                  <a:srgbClr val="000000"/>
                </a:solidFill>
                <a:effectLst/>
                <a:latin typeface="Calibri" panose="020F0502020204030204" pitchFamily="34" charset="0"/>
              </a:rPr>
              <a:t>for</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critical</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vulnerabilities</a:t>
            </a:r>
            <a:r>
              <a:rPr lang="nl-BE" sz="1800" dirty="0">
                <a:solidFill>
                  <a:srgbClr val="000000"/>
                </a:solidFill>
                <a:effectLst/>
                <a:latin typeface="Calibri" panose="020F0502020204030204" pitchFamily="34" charset="0"/>
              </a:rPr>
              <a:t> (like </a:t>
            </a:r>
            <a:r>
              <a:rPr lang="nl-BE" sz="1800" dirty="0" err="1">
                <a:solidFill>
                  <a:srgbClr val="000000"/>
                </a:solidFill>
                <a:effectLst/>
                <a:latin typeface="Calibri" panose="020F0502020204030204" pitchFamily="34" charset="0"/>
              </a:rPr>
              <a:t>emerging</a:t>
            </a:r>
            <a:r>
              <a:rPr lang="nl-BE" sz="1800" dirty="0">
                <a:solidFill>
                  <a:srgbClr val="000000"/>
                </a:solidFill>
                <a:effectLst/>
                <a:latin typeface="Calibri" panose="020F0502020204030204" pitchFamily="34" charset="0"/>
              </a:rPr>
              <a:t> zero-</a:t>
            </a:r>
            <a:r>
              <a:rPr lang="nl-BE" sz="1800" dirty="0" err="1">
                <a:solidFill>
                  <a:srgbClr val="000000"/>
                </a:solidFill>
                <a:effectLst/>
                <a:latin typeface="Calibri" panose="020F0502020204030204" pitchFamily="34" charset="0"/>
              </a:rPr>
              <a:t>days</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that</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organizations</a:t>
            </a:r>
            <a:r>
              <a:rPr lang="nl-BE" sz="1800" dirty="0">
                <a:solidFill>
                  <a:srgbClr val="000000"/>
                </a:solidFill>
                <a:effectLst/>
                <a:latin typeface="Calibri" panose="020F0502020204030204" pitchFamily="34" charset="0"/>
              </a:rPr>
              <a:t> have </a:t>
            </a:r>
            <a:r>
              <a:rPr lang="nl-BE" sz="1800" dirty="0" err="1">
                <a:solidFill>
                  <a:srgbClr val="000000"/>
                </a:solidFill>
                <a:effectLst/>
                <a:latin typeface="Calibri" panose="020F0502020204030204" pitchFamily="34" charset="0"/>
              </a:rPr>
              <a:t>exposed</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to</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the</a:t>
            </a:r>
            <a:r>
              <a:rPr lang="nl-BE" sz="1800" dirty="0">
                <a:solidFill>
                  <a:srgbClr val="000000"/>
                </a:solidFill>
                <a:effectLst/>
                <a:latin typeface="Calibri" panose="020F0502020204030204" pitchFamily="34" charset="0"/>
              </a:rPr>
              <a:t> internet. We follow-up </a:t>
            </a:r>
            <a:r>
              <a:rPr lang="nl-BE" sz="1800" dirty="0" err="1">
                <a:solidFill>
                  <a:srgbClr val="000000"/>
                </a:solidFill>
                <a:effectLst/>
                <a:latin typeface="Calibri" panose="020F0502020204030204" pitchFamily="34" charset="0"/>
              </a:rPr>
              <a:t>what</a:t>
            </a:r>
            <a:r>
              <a:rPr lang="nl-BE" sz="1800" dirty="0">
                <a:solidFill>
                  <a:srgbClr val="000000"/>
                </a:solidFill>
                <a:effectLst/>
                <a:latin typeface="Calibri" panose="020F0502020204030204" pitchFamily="34" charset="0"/>
              </a:rPr>
              <a:t> hackers are up </a:t>
            </a:r>
            <a:r>
              <a:rPr lang="nl-BE" sz="1800" dirty="0" err="1">
                <a:solidFill>
                  <a:srgbClr val="000000"/>
                </a:solidFill>
                <a:effectLst/>
                <a:latin typeface="Calibri" panose="020F0502020204030204" pitchFamily="34" charset="0"/>
              </a:rPr>
              <a:t>to</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and</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then</a:t>
            </a:r>
            <a:r>
              <a:rPr lang="nl-BE" sz="1800" dirty="0">
                <a:solidFill>
                  <a:srgbClr val="000000"/>
                </a:solidFill>
                <a:effectLst/>
                <a:latin typeface="Calibri" panose="020F0502020204030204" pitchFamily="34" charset="0"/>
              </a:rPr>
              <a:t> scan </a:t>
            </a:r>
            <a:r>
              <a:rPr lang="nl-BE" sz="1800" dirty="0" err="1">
                <a:solidFill>
                  <a:srgbClr val="000000"/>
                </a:solidFill>
                <a:effectLst/>
                <a:latin typeface="Calibri" panose="020F0502020204030204" pitchFamily="34" charset="0"/>
              </a:rPr>
              <a:t>our</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customers</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for</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those</a:t>
            </a:r>
            <a:r>
              <a:rPr lang="nl-BE" sz="1800" dirty="0">
                <a:solidFill>
                  <a:srgbClr val="000000"/>
                </a:solidFill>
                <a:effectLst/>
                <a:latin typeface="Calibri" panose="020F0502020204030204" pitchFamily="34" charset="0"/>
              </a:rPr>
              <a:t> </a:t>
            </a:r>
            <a:r>
              <a:rPr lang="nl-BE" sz="1800" dirty="0" err="1">
                <a:solidFill>
                  <a:srgbClr val="000000"/>
                </a:solidFill>
                <a:effectLst/>
                <a:latin typeface="Calibri" panose="020F0502020204030204" pitchFamily="34" charset="0"/>
              </a:rPr>
              <a:t>vulnerabilities</a:t>
            </a:r>
            <a:endParaRPr lang="nl-BE" sz="1800" dirty="0">
              <a:solidFill>
                <a:srgbClr val="000000"/>
              </a:solidFill>
              <a:effectLst/>
              <a:latin typeface="Calibri" panose="020F0502020204030204" pitchFamily="34" charset="0"/>
            </a:endParaRPr>
          </a:p>
          <a:p>
            <a:pPr defTabSz="990605">
              <a:defRPr/>
            </a:pPr>
            <a:endParaRPr lang="nl-BE" sz="1800" dirty="0">
              <a:solidFill>
                <a:srgbClr val="000000"/>
              </a:solidFill>
              <a:effectLst/>
              <a:latin typeface="Calibri" panose="020F0502020204030204" pitchFamily="34" charset="0"/>
            </a:endParaRPr>
          </a:p>
          <a:p>
            <a:pPr defTabSz="990605">
              <a:defRPr/>
            </a:pPr>
            <a:r>
              <a:rPr lang="en-US" dirty="0"/>
              <a:t>For example we do that for the company that is the biggest employer of Belgium, that’s a customer of ours</a:t>
            </a:r>
          </a:p>
        </p:txBody>
      </p:sp>
      <p:sp>
        <p:nvSpPr>
          <p:cNvPr id="4" name="Tijdelijke aanduiding voor dianummer 3"/>
          <p:cNvSpPr>
            <a:spLocks noGrp="1"/>
          </p:cNvSpPr>
          <p:nvPr>
            <p:ph type="sldNum" sz="quarter" idx="5"/>
          </p:nvPr>
        </p:nvSpPr>
        <p:spPr/>
        <p:txBody>
          <a:bodyPr/>
          <a:lstStyle/>
          <a:p>
            <a:fld id="{B4E16C3C-8EAD-4117-93C7-352D3883410A}" type="slidenum">
              <a:rPr lang="nl-BE" smtClean="0"/>
              <a:pPr/>
              <a:t>3</a:t>
            </a:fld>
            <a:endParaRPr lang="nl-BE" dirty="0"/>
          </a:p>
        </p:txBody>
      </p:sp>
    </p:spTree>
    <p:extLst>
      <p:ext uri="{BB962C8B-B14F-4D97-AF65-F5344CB8AC3E}">
        <p14:creationId xmlns:p14="http://schemas.microsoft.com/office/powerpoint/2010/main" val="236148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605">
              <a:defRPr/>
            </a:pPr>
            <a:r>
              <a:rPr lang="en-US" noProof="0" dirty="0"/>
              <a:t>So let’s start our journey exactly a year ago</a:t>
            </a:r>
            <a:endParaRPr lang="en-US" dirty="0"/>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4</a:t>
            </a:fld>
            <a:endParaRPr lang="en-US"/>
          </a:p>
        </p:txBody>
      </p:sp>
    </p:spTree>
    <p:extLst>
      <p:ext uri="{BB962C8B-B14F-4D97-AF65-F5344CB8AC3E}">
        <p14:creationId xmlns:p14="http://schemas.microsoft.com/office/powerpoint/2010/main" val="175599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5</a:t>
            </a:fld>
            <a:endParaRPr lang="en-US"/>
          </a:p>
        </p:txBody>
      </p:sp>
    </p:spTree>
    <p:extLst>
      <p:ext uri="{BB962C8B-B14F-4D97-AF65-F5344CB8AC3E}">
        <p14:creationId xmlns:p14="http://schemas.microsoft.com/office/powerpoint/2010/main" val="20460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highlight>
                  <a:srgbClr val="FFFF00"/>
                </a:highlight>
              </a:rPr>
              <a:t>ironic</a:t>
            </a: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6</a:t>
            </a:fld>
            <a:endParaRPr lang="en-US"/>
          </a:p>
        </p:txBody>
      </p:sp>
    </p:spTree>
    <p:extLst>
      <p:ext uri="{BB962C8B-B14F-4D97-AF65-F5344CB8AC3E}">
        <p14:creationId xmlns:p14="http://schemas.microsoft.com/office/powerpoint/2010/main" val="96867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dirty="0">
                <a:highlight>
                  <a:srgbClr val="FFFF00"/>
                </a:highlight>
              </a:rPr>
              <a:t>All web servers and other systems that support HTTP/2 and that is very common.</a:t>
            </a:r>
          </a:p>
          <a:p>
            <a:endParaRPr lang="en-US" b="0" dirty="0">
              <a:highlight>
                <a:srgbClr val="FFFF00"/>
              </a:highlight>
            </a:endParaRPr>
          </a:p>
          <a:p>
            <a:r>
              <a:rPr lang="en-US" b="0" dirty="0">
                <a:highlight>
                  <a:srgbClr val="FFFF00"/>
                </a:highlight>
              </a:rPr>
              <a:t>--------------------------</a:t>
            </a:r>
          </a:p>
          <a:p>
            <a:r>
              <a:rPr lang="en-US" b="0" dirty="0">
                <a:highlight>
                  <a:srgbClr val="FFFF00"/>
                </a:highlight>
              </a:rPr>
              <a:t>https://cloud.google.com/blog/products/identity-security/how-it-works-the-novel-http2-rapid-reset-ddos-attack</a:t>
            </a:r>
          </a:p>
          <a:p>
            <a:r>
              <a:rPr lang="en-US" b="0" dirty="0">
                <a:highlight>
                  <a:srgbClr val="FFFF00"/>
                </a:highlight>
              </a:rPr>
              <a:t>https://blog.cloudflare.com/technical-breakdown-http2-rapid-reset-ddos-attack/</a:t>
            </a: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7</a:t>
            </a:fld>
            <a:endParaRPr lang="en-US"/>
          </a:p>
        </p:txBody>
      </p:sp>
    </p:spTree>
    <p:extLst>
      <p:ext uri="{BB962C8B-B14F-4D97-AF65-F5344CB8AC3E}">
        <p14:creationId xmlns:p14="http://schemas.microsoft.com/office/powerpoint/2010/main" val="230800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US" sz="1300" dirty="0">
                <a:latin typeface="Calibri" panose="020F0502020204030204" pitchFamily="34" charset="0"/>
                <a:ea typeface="Times New Roman" panose="02020603050405020304" pitchFamily="18" charset="0"/>
              </a:rPr>
              <a:t>Who can keep count on how many times I say a hack is caused by the lack of MFA?</a:t>
            </a:r>
          </a:p>
          <a:p>
            <a:pPr algn="l"/>
            <a:endParaRPr lang="en-US" sz="1300" dirty="0">
              <a:latin typeface="+mj-lt"/>
            </a:endParaRP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pPr defTabSz="990605">
              <a:defRPr/>
            </a:pPr>
            <a:endParaRPr lang="en-US" sz="13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8</a:t>
            </a:fld>
            <a:endParaRPr lang="en-US"/>
          </a:p>
        </p:txBody>
      </p:sp>
    </p:spTree>
    <p:extLst>
      <p:ext uri="{BB962C8B-B14F-4D97-AF65-F5344CB8AC3E}">
        <p14:creationId xmlns:p14="http://schemas.microsoft.com/office/powerpoint/2010/main" val="319138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1" dirty="0">
              <a:highlight>
                <a:srgbClr val="FFFF00"/>
              </a:highlight>
            </a:endParaRPr>
          </a:p>
        </p:txBody>
      </p:sp>
      <p:sp>
        <p:nvSpPr>
          <p:cNvPr id="4" name="Tijdelijke aanduiding voor dianummer 3"/>
          <p:cNvSpPr>
            <a:spLocks noGrp="1"/>
          </p:cNvSpPr>
          <p:nvPr>
            <p:ph type="sldNum" sz="quarter" idx="5"/>
          </p:nvPr>
        </p:nvSpPr>
        <p:spPr/>
        <p:txBody>
          <a:bodyPr/>
          <a:lstStyle/>
          <a:p>
            <a:fld id="{E502A053-9E28-4D4C-B446-3C2814735BD1}" type="slidenum">
              <a:rPr lang="en-US" smtClean="0"/>
              <a:t>9</a:t>
            </a:fld>
            <a:endParaRPr lang="en-US"/>
          </a:p>
        </p:txBody>
      </p:sp>
    </p:spTree>
    <p:extLst>
      <p:ext uri="{BB962C8B-B14F-4D97-AF65-F5344CB8AC3E}">
        <p14:creationId xmlns:p14="http://schemas.microsoft.com/office/powerpoint/2010/main" val="3920598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44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pictures with caption">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3" hasCustomPrompt="1"/>
          </p:nvPr>
        </p:nvSpPr>
        <p:spPr>
          <a:xfrm>
            <a:off x="1371800" y="3720353"/>
            <a:ext cx="7006747" cy="6622147"/>
          </a:xfrm>
          <a:prstGeom prst="rect">
            <a:avLst/>
          </a:prstGeom>
        </p:spPr>
        <p:txBody>
          <a:bodyPr anchor="ctr"/>
          <a:lstStyle>
            <a:lvl1pPr marL="0" marR="0" indent="0" algn="ctr" defTabSz="1219176" rtl="0" eaLnBrk="1" fontAlgn="auto" latinLnBrk="0" hangingPunct="1">
              <a:lnSpc>
                <a:spcPct val="90000"/>
              </a:lnSpc>
              <a:spcBef>
                <a:spcPts val="0"/>
              </a:spcBef>
              <a:spcAft>
                <a:spcPts val="2134"/>
              </a:spcAft>
              <a:buClr>
                <a:srgbClr val="003366"/>
              </a:buClr>
              <a:buSzTx/>
              <a:buFontTx/>
              <a:buNone/>
              <a:tabLst/>
              <a:defRPr/>
            </a:lvl1pPr>
          </a:lstStyle>
          <a:p>
            <a:r>
              <a:rPr lang="en-GB" noProof="0"/>
              <a:t>Click icon to add picture</a:t>
            </a:r>
          </a:p>
        </p:txBody>
      </p:sp>
      <p:sp>
        <p:nvSpPr>
          <p:cNvPr id="8" name="Tijdelijke aanduiding voor afbeelding 6"/>
          <p:cNvSpPr>
            <a:spLocks noGrp="1"/>
          </p:cNvSpPr>
          <p:nvPr>
            <p:ph type="pic" sz="quarter" idx="14" hasCustomPrompt="1"/>
          </p:nvPr>
        </p:nvSpPr>
        <p:spPr>
          <a:xfrm>
            <a:off x="8731091" y="3720353"/>
            <a:ext cx="7006747" cy="6622147"/>
          </a:xfrm>
          <a:prstGeom prst="rect">
            <a:avLst/>
          </a:prstGeom>
        </p:spPr>
        <p:txBody>
          <a:bodyPr anchor="ctr"/>
          <a:lstStyle>
            <a:lvl1pPr marL="0" marR="0" indent="0" algn="ctr" defTabSz="1219176" rtl="0" eaLnBrk="1" fontAlgn="auto" latinLnBrk="0" hangingPunct="1">
              <a:lnSpc>
                <a:spcPct val="100000"/>
              </a:lnSpc>
              <a:spcBef>
                <a:spcPts val="0"/>
              </a:spcBef>
              <a:spcAft>
                <a:spcPts val="2134"/>
              </a:spcAft>
              <a:buClr>
                <a:srgbClr val="0099CC"/>
              </a:buClr>
              <a:buSzTx/>
              <a:buFontTx/>
              <a:buNone/>
              <a:tabLst/>
              <a:defRPr/>
            </a:lvl1pPr>
          </a:lstStyle>
          <a:p>
            <a:r>
              <a:rPr lang="en-GB" noProof="0"/>
              <a:t>Click icon to add picture</a:t>
            </a:r>
          </a:p>
        </p:txBody>
      </p:sp>
      <p:sp>
        <p:nvSpPr>
          <p:cNvPr id="9" name="Tijdelijke aanduiding voor afbeelding 6"/>
          <p:cNvSpPr>
            <a:spLocks noGrp="1"/>
          </p:cNvSpPr>
          <p:nvPr>
            <p:ph type="pic" sz="quarter" idx="15" hasCustomPrompt="1"/>
          </p:nvPr>
        </p:nvSpPr>
        <p:spPr>
          <a:xfrm>
            <a:off x="16104105" y="3720353"/>
            <a:ext cx="7006747" cy="6622147"/>
          </a:xfrm>
          <a:prstGeom prst="rect">
            <a:avLst/>
          </a:prstGeom>
        </p:spPr>
        <p:txBody>
          <a:bodyPr anchor="ctr"/>
          <a:lstStyle>
            <a:lvl1pPr marL="0" marR="0" indent="0" algn="ctr" defTabSz="1219176" rtl="0" eaLnBrk="1" fontAlgn="auto" latinLnBrk="0" hangingPunct="1">
              <a:lnSpc>
                <a:spcPct val="100000"/>
              </a:lnSpc>
              <a:spcBef>
                <a:spcPts val="0"/>
              </a:spcBef>
              <a:spcAft>
                <a:spcPts val="2134"/>
              </a:spcAft>
              <a:buClr>
                <a:srgbClr val="0099CC"/>
              </a:buClr>
              <a:buSzTx/>
              <a:buFontTx/>
              <a:buNone/>
              <a:tabLst/>
              <a:defRPr/>
            </a:lvl1pPr>
          </a:lstStyle>
          <a:p>
            <a:r>
              <a:rPr lang="en-GB" noProof="0"/>
              <a:t>Click icon to add picture</a:t>
            </a:r>
          </a:p>
        </p:txBody>
      </p:sp>
      <p:sp>
        <p:nvSpPr>
          <p:cNvPr id="11" name="Tijdelijke aanduiding voor tekst 10"/>
          <p:cNvSpPr>
            <a:spLocks noGrp="1"/>
          </p:cNvSpPr>
          <p:nvPr>
            <p:ph type="body" sz="quarter" idx="16" hasCustomPrompt="1"/>
          </p:nvPr>
        </p:nvSpPr>
        <p:spPr bwMode="gray">
          <a:xfrm>
            <a:off x="1376823" y="10535974"/>
            <a:ext cx="6996260" cy="1403803"/>
          </a:xfrm>
          <a:prstGeom prst="rect">
            <a:avLst/>
          </a:prstGeom>
        </p:spPr>
        <p:txBody>
          <a:bodyPr/>
          <a:lstStyle>
            <a:lvl1pPr marL="0" indent="0" algn="ctr">
              <a:buNone/>
              <a:defRPr sz="3199">
                <a:solidFill>
                  <a:srgbClr val="003366"/>
                </a:solidFill>
                <a:latin typeface="Segoe UI Light" panose="020B0502040204020203" pitchFamily="34" charset="0"/>
                <a:cs typeface="Segoe UI Light" panose="020B0502040204020203" pitchFamily="34" charset="0"/>
              </a:defRPr>
            </a:lvl1pPr>
            <a:lvl2pPr marL="698486" indent="0" algn="ctr">
              <a:buNone/>
              <a:defRPr sz="3199">
                <a:solidFill>
                  <a:srgbClr val="4D4D4D"/>
                </a:solidFill>
              </a:defRPr>
            </a:lvl2pPr>
            <a:lvl3pPr marL="1435070" indent="0" algn="ctr">
              <a:buNone/>
              <a:defRPr sz="2933">
                <a:solidFill>
                  <a:srgbClr val="4D4D4D"/>
                </a:solidFill>
              </a:defRPr>
            </a:lvl3pPr>
            <a:lvl4pPr marL="1913429" indent="0" algn="ctr">
              <a:buNone/>
              <a:defRPr sz="2801">
                <a:solidFill>
                  <a:srgbClr val="4D4D4D"/>
                </a:solidFill>
              </a:defRPr>
            </a:lvl4pPr>
            <a:lvl5pPr marL="2611913" indent="0" algn="ctr">
              <a:buNone/>
              <a:defRPr sz="2801">
                <a:solidFill>
                  <a:srgbClr val="4D4D4D"/>
                </a:solidFill>
              </a:defRPr>
            </a:lvl5pPr>
          </a:lstStyle>
          <a:p>
            <a:pPr lvl="0"/>
            <a:r>
              <a:rPr lang="en-GB" noProof="0" dirty="0"/>
              <a:t>Click to add text</a:t>
            </a:r>
          </a:p>
        </p:txBody>
      </p:sp>
      <p:sp>
        <p:nvSpPr>
          <p:cNvPr id="12" name="Tijdelijke aanduiding voor tekst 10"/>
          <p:cNvSpPr>
            <a:spLocks noGrp="1"/>
          </p:cNvSpPr>
          <p:nvPr>
            <p:ph type="body" sz="quarter" idx="17" hasCustomPrompt="1"/>
          </p:nvPr>
        </p:nvSpPr>
        <p:spPr bwMode="gray">
          <a:xfrm>
            <a:off x="8690332" y="10532280"/>
            <a:ext cx="7053441" cy="1403803"/>
          </a:xfrm>
          <a:prstGeom prst="rect">
            <a:avLst/>
          </a:prstGeom>
        </p:spPr>
        <p:txBody>
          <a:bodyPr/>
          <a:lstStyle>
            <a:lvl1pPr marL="0" indent="0" algn="ctr">
              <a:buNone/>
              <a:defRPr sz="3199">
                <a:solidFill>
                  <a:srgbClr val="003366"/>
                </a:solidFill>
                <a:latin typeface="Segoe UI Light" panose="020B0502040204020203" pitchFamily="34" charset="0"/>
                <a:cs typeface="Segoe UI Light" panose="020B0502040204020203" pitchFamily="34" charset="0"/>
              </a:defRPr>
            </a:lvl1pPr>
            <a:lvl2pPr marL="698486" indent="0" algn="ctr">
              <a:buNone/>
              <a:defRPr sz="3199">
                <a:solidFill>
                  <a:srgbClr val="4D4D4D"/>
                </a:solidFill>
              </a:defRPr>
            </a:lvl2pPr>
            <a:lvl3pPr marL="1435070" indent="0" algn="ctr">
              <a:buNone/>
              <a:defRPr sz="2933">
                <a:solidFill>
                  <a:srgbClr val="4D4D4D"/>
                </a:solidFill>
              </a:defRPr>
            </a:lvl3pPr>
            <a:lvl4pPr marL="1913429" indent="0" algn="ctr">
              <a:buNone/>
              <a:defRPr sz="2801">
                <a:solidFill>
                  <a:srgbClr val="4D4D4D"/>
                </a:solidFill>
              </a:defRPr>
            </a:lvl4pPr>
            <a:lvl5pPr marL="2611913" indent="0" algn="ctr">
              <a:buNone/>
              <a:defRPr sz="2801">
                <a:solidFill>
                  <a:srgbClr val="4D4D4D"/>
                </a:solidFill>
              </a:defRPr>
            </a:lvl5pPr>
          </a:lstStyle>
          <a:p>
            <a:pPr lvl="0"/>
            <a:r>
              <a:rPr lang="en-GB" noProof="0" dirty="0"/>
              <a:t>Click to add text</a:t>
            </a:r>
          </a:p>
        </p:txBody>
      </p:sp>
      <p:sp>
        <p:nvSpPr>
          <p:cNvPr id="13" name="Tijdelijke aanduiding voor tekst 10"/>
          <p:cNvSpPr>
            <a:spLocks noGrp="1"/>
          </p:cNvSpPr>
          <p:nvPr>
            <p:ph type="body" sz="quarter" idx="18" hasCustomPrompt="1"/>
          </p:nvPr>
        </p:nvSpPr>
        <p:spPr bwMode="gray">
          <a:xfrm>
            <a:off x="16088865" y="10528587"/>
            <a:ext cx="7047409" cy="1403803"/>
          </a:xfrm>
          <a:prstGeom prst="rect">
            <a:avLst/>
          </a:prstGeom>
        </p:spPr>
        <p:txBody>
          <a:bodyPr/>
          <a:lstStyle>
            <a:lvl1pPr marL="0" indent="0" algn="ctr">
              <a:buNone/>
              <a:defRPr sz="3199">
                <a:solidFill>
                  <a:srgbClr val="003366"/>
                </a:solidFill>
                <a:latin typeface="Segoe UI Light" panose="020B0502040204020203" pitchFamily="34" charset="0"/>
                <a:cs typeface="Segoe UI Light" panose="020B0502040204020203" pitchFamily="34" charset="0"/>
              </a:defRPr>
            </a:lvl1pPr>
            <a:lvl2pPr marL="698486" indent="0" algn="ctr">
              <a:buNone/>
              <a:defRPr sz="3199">
                <a:solidFill>
                  <a:srgbClr val="4D4D4D"/>
                </a:solidFill>
              </a:defRPr>
            </a:lvl2pPr>
            <a:lvl3pPr marL="1435070" indent="0" algn="ctr">
              <a:buNone/>
              <a:defRPr sz="2933">
                <a:solidFill>
                  <a:srgbClr val="4D4D4D"/>
                </a:solidFill>
              </a:defRPr>
            </a:lvl3pPr>
            <a:lvl4pPr marL="1913429" indent="0" algn="ctr">
              <a:buNone/>
              <a:defRPr sz="2801">
                <a:solidFill>
                  <a:srgbClr val="4D4D4D"/>
                </a:solidFill>
              </a:defRPr>
            </a:lvl4pPr>
            <a:lvl5pPr marL="2611913" indent="0" algn="ctr">
              <a:buNone/>
              <a:defRPr sz="2801">
                <a:solidFill>
                  <a:srgbClr val="4D4D4D"/>
                </a:solidFill>
              </a:defRPr>
            </a:lvl5pPr>
          </a:lstStyle>
          <a:p>
            <a:pPr lvl="0"/>
            <a:r>
              <a:rPr lang="en-GB" noProof="0" dirty="0"/>
              <a:t>Click to add text</a:t>
            </a:r>
          </a:p>
        </p:txBody>
      </p:sp>
      <p:sp>
        <p:nvSpPr>
          <p:cNvPr id="10" name="Titel 1"/>
          <p:cNvSpPr>
            <a:spLocks noGrp="1"/>
          </p:cNvSpPr>
          <p:nvPr>
            <p:ph type="title" hasCustomPrompt="1"/>
          </p:nvPr>
        </p:nvSpPr>
        <p:spPr>
          <a:xfrm>
            <a:off x="1093996" y="-211203"/>
            <a:ext cx="22395605" cy="2539877"/>
          </a:xfrm>
          <a:prstGeom prst="rect">
            <a:avLst/>
          </a:prstGeom>
        </p:spPr>
        <p:txBody>
          <a:bodyPr/>
          <a:lstStyle/>
          <a:p>
            <a:r>
              <a:rPr lang="en-GB" noProof="0"/>
              <a:t>Click to add title</a:t>
            </a:r>
          </a:p>
        </p:txBody>
      </p:sp>
    </p:spTree>
    <p:extLst>
      <p:ext uri="{BB962C8B-B14F-4D97-AF65-F5344CB8AC3E}">
        <p14:creationId xmlns:p14="http://schemas.microsoft.com/office/powerpoint/2010/main" val="24199192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bwMode="gray">
          <a:xfrm>
            <a:off x="1347764" y="3679777"/>
            <a:ext cx="10688169" cy="7711562"/>
          </a:xfrm>
          <a:prstGeom prst="rect">
            <a:avLst/>
          </a:prstGeom>
        </p:spPr>
        <p:txBody>
          <a:bodyPr>
            <a:normAutofit/>
          </a:bodyPr>
          <a:lstStyle>
            <a:lvl1pPr>
              <a:lnSpc>
                <a:spcPct val="90000"/>
              </a:lnSpc>
              <a:defRPr sz="4800"/>
            </a:lvl1pPr>
            <a:lvl2pPr>
              <a:lnSpc>
                <a:spcPct val="90000"/>
              </a:lnSpc>
              <a:defRPr sz="4267"/>
            </a:lvl2pPr>
            <a:lvl3pPr>
              <a:lnSpc>
                <a:spcPct val="90000"/>
              </a:lnSpc>
              <a:defRPr sz="3734"/>
            </a:lvl3pPr>
            <a:lvl4pPr>
              <a:lnSpc>
                <a:spcPct val="90000"/>
              </a:lnSpc>
              <a:defRPr sz="3199"/>
            </a:lvl4pPr>
            <a:lvl5pPr>
              <a:lnSpc>
                <a:spcPct val="90000"/>
              </a:lnSpc>
              <a:defRPr sz="3199"/>
            </a:lvl5pPr>
            <a:lvl6pPr>
              <a:defRPr sz="4800"/>
            </a:lvl6pPr>
            <a:lvl7pPr>
              <a:defRPr sz="4800"/>
            </a:lvl7pPr>
            <a:lvl8pPr>
              <a:defRPr sz="4800"/>
            </a:lvl8pPr>
            <a:lvl9pPr>
              <a:defRPr sz="4800"/>
            </a:lvl9pPr>
          </a:lstStyle>
          <a:p>
            <a:pPr lvl="0"/>
            <a:r>
              <a:rPr lang="en-GB" noProof="0"/>
              <a:t>Click to add text</a:t>
            </a:r>
          </a:p>
          <a:p>
            <a:pPr lvl="1"/>
            <a:r>
              <a:rPr lang="en-GB" noProof="0"/>
              <a:t>Second level</a:t>
            </a:r>
          </a:p>
          <a:p>
            <a:pPr lvl="2"/>
            <a:r>
              <a:rPr lang="en-GB" noProof="0"/>
              <a:t>Third level</a:t>
            </a:r>
          </a:p>
        </p:txBody>
      </p:sp>
      <p:sp>
        <p:nvSpPr>
          <p:cNvPr id="4" name="Tijdelijke aanduiding voor inhoud 3"/>
          <p:cNvSpPr>
            <a:spLocks noGrp="1"/>
          </p:cNvSpPr>
          <p:nvPr>
            <p:ph sz="half" idx="2" hasCustomPrompt="1"/>
          </p:nvPr>
        </p:nvSpPr>
        <p:spPr bwMode="gray">
          <a:xfrm>
            <a:off x="12894019" y="3679762"/>
            <a:ext cx="10565256" cy="7711560"/>
          </a:xfrm>
          <a:prstGeom prst="rect">
            <a:avLst/>
          </a:prstGeom>
        </p:spPr>
        <p:txBody>
          <a:bodyPr>
            <a:normAutofit/>
          </a:bodyPr>
          <a:lstStyle>
            <a:lvl1pPr>
              <a:lnSpc>
                <a:spcPct val="90000"/>
              </a:lnSpc>
              <a:defRPr sz="4800"/>
            </a:lvl1pPr>
            <a:lvl2pPr>
              <a:lnSpc>
                <a:spcPct val="90000"/>
              </a:lnSpc>
              <a:defRPr sz="4267"/>
            </a:lvl2pPr>
            <a:lvl3pPr>
              <a:lnSpc>
                <a:spcPct val="90000"/>
              </a:lnSpc>
              <a:defRPr sz="3734"/>
            </a:lvl3pPr>
            <a:lvl4pPr>
              <a:lnSpc>
                <a:spcPct val="90000"/>
              </a:lnSpc>
              <a:defRPr sz="3199"/>
            </a:lvl4pPr>
            <a:lvl5pPr>
              <a:lnSpc>
                <a:spcPct val="90000"/>
              </a:lnSpc>
              <a:defRPr sz="3199"/>
            </a:lvl5pPr>
            <a:lvl6pPr>
              <a:defRPr sz="4800"/>
            </a:lvl6pPr>
            <a:lvl7pPr>
              <a:defRPr sz="4800"/>
            </a:lvl7pPr>
            <a:lvl8pPr>
              <a:defRPr sz="4800"/>
            </a:lvl8pPr>
            <a:lvl9pPr>
              <a:defRPr sz="4800"/>
            </a:lvl9pPr>
          </a:lstStyle>
          <a:p>
            <a:pPr lvl="0"/>
            <a:r>
              <a:rPr lang="en-GB" noProof="0"/>
              <a:t>Click to add text</a:t>
            </a:r>
          </a:p>
          <a:p>
            <a:pPr lvl="1"/>
            <a:r>
              <a:rPr lang="en-GB" noProof="0"/>
              <a:t>Second level</a:t>
            </a:r>
          </a:p>
          <a:p>
            <a:pPr lvl="2"/>
            <a:r>
              <a:rPr lang="en-GB" noProof="0"/>
              <a:t>Third level</a:t>
            </a:r>
          </a:p>
        </p:txBody>
      </p:sp>
      <p:sp>
        <p:nvSpPr>
          <p:cNvPr id="5" name="Titel 1"/>
          <p:cNvSpPr>
            <a:spLocks noGrp="1"/>
          </p:cNvSpPr>
          <p:nvPr>
            <p:ph type="title" hasCustomPrompt="1"/>
          </p:nvPr>
        </p:nvSpPr>
        <p:spPr>
          <a:xfrm>
            <a:off x="1093996" y="-211203"/>
            <a:ext cx="22395605" cy="2539877"/>
          </a:xfrm>
          <a:prstGeom prst="rect">
            <a:avLst/>
          </a:prstGeom>
        </p:spPr>
        <p:txBody>
          <a:bodyPr/>
          <a:lstStyle/>
          <a:p>
            <a:r>
              <a:rPr lang="en-GB" noProof="0"/>
              <a:t>Click to add title</a:t>
            </a:r>
          </a:p>
        </p:txBody>
      </p:sp>
    </p:spTree>
    <p:extLst>
      <p:ext uri="{BB962C8B-B14F-4D97-AF65-F5344CB8AC3E}">
        <p14:creationId xmlns:p14="http://schemas.microsoft.com/office/powerpoint/2010/main" val="133283455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graph and text">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bwMode="gray">
          <a:xfrm>
            <a:off x="13279422" y="3290645"/>
            <a:ext cx="10215111" cy="8479224"/>
          </a:xfrm>
          <a:prstGeom prst="rect">
            <a:avLst/>
          </a:prstGeom>
        </p:spPr>
        <p:txBody>
          <a:bodyPr>
            <a:normAutofit/>
          </a:bodyPr>
          <a:lstStyle>
            <a:lvl1pPr>
              <a:lnSpc>
                <a:spcPct val="90000"/>
              </a:lnSpc>
              <a:defRPr sz="4800"/>
            </a:lvl1pPr>
            <a:lvl2pPr>
              <a:lnSpc>
                <a:spcPct val="90000"/>
              </a:lnSpc>
              <a:defRPr sz="4267"/>
            </a:lvl2pPr>
            <a:lvl3pPr>
              <a:lnSpc>
                <a:spcPct val="90000"/>
              </a:lnSpc>
              <a:defRPr sz="3734"/>
            </a:lvl3pPr>
            <a:lvl4pPr>
              <a:lnSpc>
                <a:spcPct val="90000"/>
              </a:lnSpc>
              <a:defRPr sz="3199"/>
            </a:lvl4pPr>
            <a:lvl5pPr>
              <a:lnSpc>
                <a:spcPct val="90000"/>
              </a:lnSpc>
              <a:defRPr sz="3199"/>
            </a:lvl5pPr>
            <a:lvl6pPr>
              <a:defRPr sz="4800"/>
            </a:lvl6pPr>
            <a:lvl7pPr>
              <a:defRPr sz="4800"/>
            </a:lvl7pPr>
            <a:lvl8pPr>
              <a:defRPr sz="4800"/>
            </a:lvl8pPr>
            <a:lvl9pPr>
              <a:defRPr sz="4800"/>
            </a:lvl9pPr>
          </a:lstStyle>
          <a:p>
            <a:pPr lvl="0"/>
            <a:r>
              <a:rPr lang="en-GB" noProof="0"/>
              <a:t>Click to add text</a:t>
            </a:r>
          </a:p>
          <a:p>
            <a:pPr lvl="1"/>
            <a:r>
              <a:rPr lang="en-GB" noProof="0"/>
              <a:t>Second level</a:t>
            </a:r>
          </a:p>
          <a:p>
            <a:pPr lvl="2"/>
            <a:r>
              <a:rPr lang="en-GB" noProof="0"/>
              <a:t>Third level</a:t>
            </a:r>
          </a:p>
        </p:txBody>
      </p:sp>
      <p:sp>
        <p:nvSpPr>
          <p:cNvPr id="6" name="Tijdelijke aanduiding voor grafiek 5"/>
          <p:cNvSpPr>
            <a:spLocks noGrp="1"/>
          </p:cNvSpPr>
          <p:nvPr>
            <p:ph type="chart" sz="quarter" idx="10" hasCustomPrompt="1"/>
          </p:nvPr>
        </p:nvSpPr>
        <p:spPr>
          <a:xfrm>
            <a:off x="1358305" y="3284622"/>
            <a:ext cx="11572960" cy="8485850"/>
          </a:xfrm>
          <a:prstGeom prst="rect">
            <a:avLst/>
          </a:prstGeom>
        </p:spPr>
        <p:txBody>
          <a:bodyPr/>
          <a:lstStyle>
            <a:lvl1pPr marL="0" indent="0">
              <a:buNone/>
              <a:defRPr sz="5333" baseline="0"/>
            </a:lvl1pPr>
          </a:lstStyle>
          <a:p>
            <a:r>
              <a:rPr lang="en-GB" noProof="0"/>
              <a:t>Click icon to add graph</a:t>
            </a:r>
          </a:p>
        </p:txBody>
      </p:sp>
      <p:sp>
        <p:nvSpPr>
          <p:cNvPr id="5" name="Titel 1"/>
          <p:cNvSpPr>
            <a:spLocks noGrp="1"/>
          </p:cNvSpPr>
          <p:nvPr>
            <p:ph type="title" hasCustomPrompt="1"/>
          </p:nvPr>
        </p:nvSpPr>
        <p:spPr>
          <a:xfrm>
            <a:off x="1093996" y="-211203"/>
            <a:ext cx="22395605" cy="2539877"/>
          </a:xfrm>
          <a:prstGeom prst="rect">
            <a:avLst/>
          </a:prstGeom>
        </p:spPr>
        <p:txBody>
          <a:bodyPr/>
          <a:lstStyle/>
          <a:p>
            <a:r>
              <a:rPr lang="en-GB" noProof="0"/>
              <a:t>Click to add title</a:t>
            </a:r>
          </a:p>
        </p:txBody>
      </p:sp>
    </p:spTree>
    <p:extLst>
      <p:ext uri="{BB962C8B-B14F-4D97-AF65-F5344CB8AC3E}">
        <p14:creationId xmlns:p14="http://schemas.microsoft.com/office/powerpoint/2010/main" val="262337728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graphs">
    <p:spTree>
      <p:nvGrpSpPr>
        <p:cNvPr id="1" name=""/>
        <p:cNvGrpSpPr/>
        <p:nvPr/>
      </p:nvGrpSpPr>
      <p:grpSpPr>
        <a:xfrm>
          <a:off x="0" y="0"/>
          <a:ext cx="0" cy="0"/>
          <a:chOff x="0" y="0"/>
          <a:chExt cx="0" cy="0"/>
        </a:xfrm>
      </p:grpSpPr>
      <p:sp>
        <p:nvSpPr>
          <p:cNvPr id="6" name="Tijdelijke aanduiding voor grafiek 5"/>
          <p:cNvSpPr>
            <a:spLocks noGrp="1"/>
          </p:cNvSpPr>
          <p:nvPr>
            <p:ph type="chart" sz="quarter" idx="10" hasCustomPrompt="1"/>
          </p:nvPr>
        </p:nvSpPr>
        <p:spPr>
          <a:xfrm>
            <a:off x="1358294" y="3427548"/>
            <a:ext cx="11290244" cy="8288040"/>
          </a:xfrm>
          <a:prstGeom prst="rect">
            <a:avLst/>
          </a:prstGeom>
        </p:spPr>
        <p:txBody>
          <a:bodyPr/>
          <a:lstStyle>
            <a:lvl1pPr marL="0" marR="0" indent="0" algn="l" defTabSz="1219176" rtl="0" eaLnBrk="1" fontAlgn="auto" latinLnBrk="0" hangingPunct="1">
              <a:lnSpc>
                <a:spcPct val="90000"/>
              </a:lnSpc>
              <a:spcBef>
                <a:spcPts val="0"/>
              </a:spcBef>
              <a:spcAft>
                <a:spcPts val="2134"/>
              </a:spcAft>
              <a:buClr>
                <a:srgbClr val="003366"/>
              </a:buClr>
              <a:buSzTx/>
              <a:buFont typeface="Wingdings" charset="2"/>
              <a:buNone/>
              <a:tabLst/>
              <a:defRPr sz="5333" baseline="0"/>
            </a:lvl1pPr>
          </a:lstStyle>
          <a:p>
            <a:r>
              <a:rPr lang="en-GB" noProof="0"/>
              <a:t>Click icon to add graph</a:t>
            </a:r>
          </a:p>
          <a:p>
            <a:endParaRPr lang="en-GB" noProof="0"/>
          </a:p>
        </p:txBody>
      </p:sp>
      <p:sp>
        <p:nvSpPr>
          <p:cNvPr id="5" name="Tijdelijke aanduiding voor grafiek 4"/>
          <p:cNvSpPr>
            <a:spLocks noGrp="1"/>
          </p:cNvSpPr>
          <p:nvPr>
            <p:ph type="chart" sz="quarter" idx="11" hasCustomPrompt="1"/>
          </p:nvPr>
        </p:nvSpPr>
        <p:spPr>
          <a:xfrm>
            <a:off x="13210403" y="3362149"/>
            <a:ext cx="10284907" cy="3647489"/>
          </a:xfrm>
          <a:prstGeom prst="rect">
            <a:avLst/>
          </a:prstGeom>
        </p:spPr>
        <p:txBody>
          <a:bodyPr/>
          <a:lstStyle>
            <a:lvl1pPr marL="0" marR="0" indent="0" algn="l" defTabSz="1219176" rtl="0" eaLnBrk="1" fontAlgn="auto" latinLnBrk="0" hangingPunct="1">
              <a:lnSpc>
                <a:spcPct val="100000"/>
              </a:lnSpc>
              <a:spcBef>
                <a:spcPts val="0"/>
              </a:spcBef>
              <a:spcAft>
                <a:spcPts val="2134"/>
              </a:spcAft>
              <a:buClr>
                <a:srgbClr val="0099CC"/>
              </a:buClr>
              <a:buSzTx/>
              <a:buFont typeface="Wingdings" charset="2"/>
              <a:buNone/>
              <a:tabLst/>
              <a:defRPr sz="5333"/>
            </a:lvl1pPr>
          </a:lstStyle>
          <a:p>
            <a:r>
              <a:rPr lang="en-GB" noProof="0"/>
              <a:t>Click icon to add graph</a:t>
            </a:r>
          </a:p>
          <a:p>
            <a:endParaRPr lang="en-GB" noProof="0"/>
          </a:p>
        </p:txBody>
      </p:sp>
      <p:sp>
        <p:nvSpPr>
          <p:cNvPr id="8" name="Tijdelijke aanduiding voor grafiek 4"/>
          <p:cNvSpPr>
            <a:spLocks noGrp="1"/>
          </p:cNvSpPr>
          <p:nvPr>
            <p:ph type="chart" sz="quarter" idx="12" hasCustomPrompt="1"/>
          </p:nvPr>
        </p:nvSpPr>
        <p:spPr>
          <a:xfrm>
            <a:off x="13210403" y="7568797"/>
            <a:ext cx="10284907" cy="4146790"/>
          </a:xfrm>
          <a:prstGeom prst="rect">
            <a:avLst/>
          </a:prstGeom>
        </p:spPr>
        <p:txBody>
          <a:bodyPr/>
          <a:lstStyle>
            <a:lvl1pPr marL="0" marR="0" indent="0" algn="l" defTabSz="1219176" rtl="0" eaLnBrk="1" fontAlgn="auto" latinLnBrk="0" hangingPunct="1">
              <a:lnSpc>
                <a:spcPct val="100000"/>
              </a:lnSpc>
              <a:spcBef>
                <a:spcPts val="0"/>
              </a:spcBef>
              <a:spcAft>
                <a:spcPts val="2134"/>
              </a:spcAft>
              <a:buClr>
                <a:srgbClr val="0099CC"/>
              </a:buClr>
              <a:buSzTx/>
              <a:buFont typeface="Wingdings" charset="2"/>
              <a:buNone/>
              <a:tabLst/>
              <a:defRPr sz="5333"/>
            </a:lvl1pPr>
          </a:lstStyle>
          <a:p>
            <a:r>
              <a:rPr lang="en-GB" noProof="0"/>
              <a:t>Click icon to add graph</a:t>
            </a:r>
          </a:p>
          <a:p>
            <a:endParaRPr lang="en-GB" noProof="0"/>
          </a:p>
        </p:txBody>
      </p:sp>
      <p:sp>
        <p:nvSpPr>
          <p:cNvPr id="7" name="Titel 1"/>
          <p:cNvSpPr>
            <a:spLocks noGrp="1"/>
          </p:cNvSpPr>
          <p:nvPr>
            <p:ph type="title" hasCustomPrompt="1"/>
          </p:nvPr>
        </p:nvSpPr>
        <p:spPr>
          <a:xfrm>
            <a:off x="1093996" y="-211203"/>
            <a:ext cx="22395605" cy="2539877"/>
          </a:xfrm>
          <a:prstGeom prst="rect">
            <a:avLst/>
          </a:prstGeom>
        </p:spPr>
        <p:txBody>
          <a:bodyPr/>
          <a:lstStyle/>
          <a:p>
            <a:r>
              <a:rPr lang="en-GB" noProof="0"/>
              <a:t>Click to add title</a:t>
            </a:r>
          </a:p>
        </p:txBody>
      </p:sp>
    </p:spTree>
    <p:extLst>
      <p:ext uri="{BB962C8B-B14F-4D97-AF65-F5344CB8AC3E}">
        <p14:creationId xmlns:p14="http://schemas.microsoft.com/office/powerpoint/2010/main" val="393649986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hree graphs">
    <p:spTree>
      <p:nvGrpSpPr>
        <p:cNvPr id="1" name=""/>
        <p:cNvGrpSpPr/>
        <p:nvPr/>
      </p:nvGrpSpPr>
      <p:grpSpPr>
        <a:xfrm>
          <a:off x="0" y="0"/>
          <a:ext cx="0" cy="0"/>
          <a:chOff x="0" y="0"/>
          <a:chExt cx="0" cy="0"/>
        </a:xfrm>
      </p:grpSpPr>
      <p:sp>
        <p:nvSpPr>
          <p:cNvPr id="6" name="Tijdelijke aanduiding voor grafiek 5"/>
          <p:cNvSpPr>
            <a:spLocks noGrp="1"/>
          </p:cNvSpPr>
          <p:nvPr>
            <p:ph type="chart" sz="quarter" idx="10" hasCustomPrompt="1"/>
          </p:nvPr>
        </p:nvSpPr>
        <p:spPr>
          <a:xfrm>
            <a:off x="1369350" y="3384090"/>
            <a:ext cx="7071815" cy="8125759"/>
          </a:xfrm>
          <a:prstGeom prst="rect">
            <a:avLst/>
          </a:prstGeom>
        </p:spPr>
        <p:txBody>
          <a:bodyPr/>
          <a:lstStyle>
            <a:lvl1pPr marL="0" indent="0">
              <a:buNone/>
              <a:defRPr sz="5333" baseline="0"/>
            </a:lvl1pPr>
          </a:lstStyle>
          <a:p>
            <a:r>
              <a:rPr lang="en-GB" noProof="0"/>
              <a:t>Click icon </a:t>
            </a:r>
            <a:br>
              <a:rPr lang="en-GB" noProof="0"/>
            </a:br>
            <a:r>
              <a:rPr lang="en-GB" noProof="0"/>
              <a:t>to add graph</a:t>
            </a:r>
          </a:p>
        </p:txBody>
      </p:sp>
      <p:sp>
        <p:nvSpPr>
          <p:cNvPr id="7" name="Tijdelijke aanduiding voor grafiek 5"/>
          <p:cNvSpPr>
            <a:spLocks noGrp="1"/>
          </p:cNvSpPr>
          <p:nvPr>
            <p:ph type="chart" sz="quarter" idx="11" hasCustomPrompt="1"/>
          </p:nvPr>
        </p:nvSpPr>
        <p:spPr>
          <a:xfrm>
            <a:off x="8616522" y="3384089"/>
            <a:ext cx="7465025" cy="8125757"/>
          </a:xfrm>
          <a:prstGeom prst="rect">
            <a:avLst/>
          </a:prstGeom>
        </p:spPr>
        <p:txBody>
          <a:bodyPr/>
          <a:lstStyle>
            <a:lvl1pPr marL="0" indent="0">
              <a:buNone/>
              <a:defRPr sz="5333" baseline="0"/>
            </a:lvl1pPr>
          </a:lstStyle>
          <a:p>
            <a:r>
              <a:rPr lang="en-GB" noProof="0"/>
              <a:t>Click icon </a:t>
            </a:r>
            <a:br>
              <a:rPr lang="en-GB" noProof="0"/>
            </a:br>
            <a:r>
              <a:rPr lang="en-GB" noProof="0"/>
              <a:t>to add graph</a:t>
            </a:r>
          </a:p>
        </p:txBody>
      </p:sp>
      <p:sp>
        <p:nvSpPr>
          <p:cNvPr id="10" name="Tijdelijke aanduiding voor grafiek 5"/>
          <p:cNvSpPr>
            <a:spLocks noGrp="1"/>
          </p:cNvSpPr>
          <p:nvPr>
            <p:ph type="chart" sz="quarter" idx="12" hasCustomPrompt="1"/>
          </p:nvPr>
        </p:nvSpPr>
        <p:spPr>
          <a:xfrm>
            <a:off x="16250839" y="3384093"/>
            <a:ext cx="7256526" cy="8125754"/>
          </a:xfrm>
          <a:prstGeom prst="rect">
            <a:avLst/>
          </a:prstGeom>
        </p:spPr>
        <p:txBody>
          <a:bodyPr/>
          <a:lstStyle>
            <a:lvl1pPr marL="0" indent="0">
              <a:buNone/>
              <a:defRPr sz="5333" baseline="0"/>
            </a:lvl1pPr>
          </a:lstStyle>
          <a:p>
            <a:r>
              <a:rPr lang="en-GB" noProof="0"/>
              <a:t>Click icon </a:t>
            </a:r>
            <a:br>
              <a:rPr lang="en-GB" noProof="0"/>
            </a:br>
            <a:r>
              <a:rPr lang="en-GB" noProof="0"/>
              <a:t>to add graph</a:t>
            </a:r>
          </a:p>
        </p:txBody>
      </p:sp>
      <p:sp>
        <p:nvSpPr>
          <p:cNvPr id="8" name="Titel 1"/>
          <p:cNvSpPr>
            <a:spLocks noGrp="1"/>
          </p:cNvSpPr>
          <p:nvPr>
            <p:ph type="title" hasCustomPrompt="1"/>
          </p:nvPr>
        </p:nvSpPr>
        <p:spPr>
          <a:xfrm>
            <a:off x="1093996" y="-211203"/>
            <a:ext cx="22395605" cy="2539877"/>
          </a:xfrm>
          <a:prstGeom prst="rect">
            <a:avLst/>
          </a:prstGeom>
        </p:spPr>
        <p:txBody>
          <a:bodyPr/>
          <a:lstStyle/>
          <a:p>
            <a:r>
              <a:rPr lang="en-GB" noProof="0"/>
              <a:t>Click to add title</a:t>
            </a:r>
          </a:p>
        </p:txBody>
      </p:sp>
    </p:spTree>
    <p:extLst>
      <p:ext uri="{BB962C8B-B14F-4D97-AF65-F5344CB8AC3E}">
        <p14:creationId xmlns:p14="http://schemas.microsoft.com/office/powerpoint/2010/main" val="73561377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le, 2 subtitles and 2 columns">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1123932" y="3318895"/>
            <a:ext cx="10814603" cy="1316150"/>
          </a:xfrm>
          <a:prstGeom prst="rect">
            <a:avLst/>
          </a:prstGeom>
        </p:spPr>
        <p:txBody>
          <a:bodyPr anchor="b"/>
          <a:lstStyle>
            <a:lvl1pPr marL="0" indent="0">
              <a:lnSpc>
                <a:spcPct val="90000"/>
              </a:lnSpc>
              <a:buNone/>
              <a:defRPr sz="4800" b="1"/>
            </a:lvl1pPr>
            <a:lvl2pPr marL="1219176" indent="0">
              <a:buNone/>
              <a:defRPr sz="5333" b="1"/>
            </a:lvl2pPr>
            <a:lvl3pPr marL="2438352" indent="0">
              <a:buNone/>
              <a:defRPr sz="4800" b="1"/>
            </a:lvl3pPr>
            <a:lvl4pPr marL="3657528" indent="0">
              <a:buNone/>
              <a:defRPr sz="4267" b="1"/>
            </a:lvl4pPr>
            <a:lvl5pPr marL="4876704" indent="0">
              <a:buNone/>
              <a:defRPr sz="4267" b="1"/>
            </a:lvl5pPr>
            <a:lvl6pPr marL="6095880" indent="0">
              <a:buNone/>
              <a:defRPr sz="4267" b="1"/>
            </a:lvl6pPr>
            <a:lvl7pPr marL="7315056" indent="0">
              <a:buNone/>
              <a:defRPr sz="4267" b="1"/>
            </a:lvl7pPr>
            <a:lvl8pPr marL="8534230" indent="0">
              <a:buNone/>
              <a:defRPr sz="4267" b="1"/>
            </a:lvl8pPr>
            <a:lvl9pPr marL="9753403" indent="0">
              <a:buNone/>
              <a:defRPr sz="4267" b="1"/>
            </a:lvl9pPr>
          </a:lstStyle>
          <a:p>
            <a:pPr lvl="0"/>
            <a:r>
              <a:rPr lang="en-GB" noProof="0"/>
              <a:t>Click to add text</a:t>
            </a:r>
          </a:p>
        </p:txBody>
      </p:sp>
      <p:sp>
        <p:nvSpPr>
          <p:cNvPr id="4" name="Tijdelijke aanduiding voor inhoud 3"/>
          <p:cNvSpPr>
            <a:spLocks noGrp="1"/>
          </p:cNvSpPr>
          <p:nvPr>
            <p:ph sz="half" idx="2" hasCustomPrompt="1"/>
          </p:nvPr>
        </p:nvSpPr>
        <p:spPr bwMode="gray">
          <a:xfrm>
            <a:off x="1081066" y="4974972"/>
            <a:ext cx="10969853" cy="6633370"/>
          </a:xfrm>
          <a:prstGeom prst="rect">
            <a:avLst/>
          </a:prstGeom>
        </p:spPr>
        <p:txBody>
          <a:bodyPr/>
          <a:lstStyle>
            <a:lvl1pPr marL="474125" indent="-474125">
              <a:lnSpc>
                <a:spcPct val="90000"/>
              </a:lnSpc>
              <a:defRPr sz="4800" b="0"/>
            </a:lvl1pPr>
            <a:lvl2pPr marL="1185312" indent="-486826">
              <a:lnSpc>
                <a:spcPct val="90000"/>
              </a:lnSpc>
              <a:defRPr sz="4267" b="0"/>
            </a:lvl2pPr>
            <a:lvl3pPr>
              <a:lnSpc>
                <a:spcPct val="90000"/>
              </a:lnSpc>
              <a:defRPr sz="3734" b="0"/>
            </a:lvl3pPr>
            <a:lvl4pPr>
              <a:lnSpc>
                <a:spcPct val="90000"/>
              </a:lnSpc>
              <a:defRPr sz="3199" b="0"/>
            </a:lvl4pPr>
            <a:lvl5pPr>
              <a:lnSpc>
                <a:spcPct val="90000"/>
              </a:lnSpc>
              <a:defRPr sz="3199" b="0"/>
            </a:lvl5pPr>
            <a:lvl6pPr>
              <a:defRPr sz="4267"/>
            </a:lvl6pPr>
            <a:lvl7pPr>
              <a:defRPr sz="4267"/>
            </a:lvl7pPr>
            <a:lvl8pPr>
              <a:defRPr sz="4267"/>
            </a:lvl8pPr>
            <a:lvl9pPr>
              <a:defRPr sz="4267"/>
            </a:lvl9pPr>
          </a:lstStyle>
          <a:p>
            <a:pPr lvl="0"/>
            <a:r>
              <a:rPr lang="en-GB" noProof="0"/>
              <a:t>Click to add text</a:t>
            </a:r>
          </a:p>
          <a:p>
            <a:pPr lvl="1"/>
            <a:r>
              <a:rPr lang="en-GB" noProof="0"/>
              <a:t>Second level</a:t>
            </a:r>
          </a:p>
          <a:p>
            <a:pPr lvl="2"/>
            <a:r>
              <a:rPr lang="en-GB" noProof="0"/>
              <a:t>Third level</a:t>
            </a:r>
          </a:p>
        </p:txBody>
      </p:sp>
      <p:sp>
        <p:nvSpPr>
          <p:cNvPr id="5" name="Tijdelijke aanduiding voor tekst 4"/>
          <p:cNvSpPr>
            <a:spLocks noGrp="1"/>
          </p:cNvSpPr>
          <p:nvPr>
            <p:ph type="body" sz="quarter" idx="3" hasCustomPrompt="1"/>
          </p:nvPr>
        </p:nvSpPr>
        <p:spPr>
          <a:xfrm>
            <a:off x="12576022" y="3318895"/>
            <a:ext cx="10913726" cy="1316150"/>
          </a:xfrm>
          <a:prstGeom prst="rect">
            <a:avLst/>
          </a:prstGeom>
        </p:spPr>
        <p:txBody>
          <a:bodyPr anchor="b"/>
          <a:lstStyle>
            <a:lvl1pPr marL="0" indent="0">
              <a:lnSpc>
                <a:spcPct val="90000"/>
              </a:lnSpc>
              <a:buNone/>
              <a:defRPr sz="4800" b="1" baseline="0"/>
            </a:lvl1pPr>
            <a:lvl2pPr marL="1219176" indent="0">
              <a:buNone/>
              <a:defRPr sz="5333" b="1"/>
            </a:lvl2pPr>
            <a:lvl3pPr marL="2438352" indent="0">
              <a:buNone/>
              <a:defRPr sz="4800" b="1"/>
            </a:lvl3pPr>
            <a:lvl4pPr marL="3657528" indent="0">
              <a:buNone/>
              <a:defRPr sz="4267" b="1"/>
            </a:lvl4pPr>
            <a:lvl5pPr marL="4876704" indent="0">
              <a:buNone/>
              <a:defRPr sz="4267" b="1"/>
            </a:lvl5pPr>
            <a:lvl6pPr marL="6095880" indent="0">
              <a:buNone/>
              <a:defRPr sz="4267" b="1"/>
            </a:lvl6pPr>
            <a:lvl7pPr marL="7315056" indent="0">
              <a:buNone/>
              <a:defRPr sz="4267" b="1"/>
            </a:lvl7pPr>
            <a:lvl8pPr marL="8534230" indent="0">
              <a:buNone/>
              <a:defRPr sz="4267" b="1"/>
            </a:lvl8pPr>
            <a:lvl9pPr marL="9753403" indent="0">
              <a:buNone/>
              <a:defRPr sz="4267" b="1"/>
            </a:lvl9pPr>
          </a:lstStyle>
          <a:p>
            <a:pPr lvl="0"/>
            <a:r>
              <a:rPr lang="en-GB" noProof="0"/>
              <a:t>Click to add text</a:t>
            </a:r>
          </a:p>
        </p:txBody>
      </p:sp>
      <p:sp>
        <p:nvSpPr>
          <p:cNvPr id="6" name="Tijdelijke aanduiding voor inhoud 5"/>
          <p:cNvSpPr>
            <a:spLocks noGrp="1"/>
          </p:cNvSpPr>
          <p:nvPr>
            <p:ph sz="quarter" idx="4" hasCustomPrompt="1"/>
          </p:nvPr>
        </p:nvSpPr>
        <p:spPr bwMode="gray">
          <a:xfrm>
            <a:off x="12576471" y="4974972"/>
            <a:ext cx="10907198" cy="6633370"/>
          </a:xfrm>
          <a:prstGeom prst="rect">
            <a:avLst/>
          </a:prstGeom>
        </p:spPr>
        <p:txBody>
          <a:bodyPr/>
          <a:lstStyle>
            <a:lvl1pPr marL="474125" indent="-474125">
              <a:lnSpc>
                <a:spcPct val="90000"/>
              </a:lnSpc>
              <a:defRPr sz="4800"/>
            </a:lvl1pPr>
            <a:lvl2pPr marL="1185312" indent="-486826">
              <a:lnSpc>
                <a:spcPct val="90000"/>
              </a:lnSpc>
              <a:defRPr sz="4267"/>
            </a:lvl2pPr>
            <a:lvl3pPr>
              <a:lnSpc>
                <a:spcPct val="90000"/>
              </a:lnSpc>
              <a:defRPr sz="3734"/>
            </a:lvl3pPr>
            <a:lvl4pPr>
              <a:lnSpc>
                <a:spcPct val="90000"/>
              </a:lnSpc>
              <a:defRPr sz="3199"/>
            </a:lvl4pPr>
            <a:lvl5pPr>
              <a:lnSpc>
                <a:spcPct val="90000"/>
              </a:lnSpc>
              <a:defRPr sz="3199"/>
            </a:lvl5pPr>
            <a:lvl6pPr>
              <a:defRPr sz="4267"/>
            </a:lvl6pPr>
            <a:lvl7pPr>
              <a:defRPr sz="4267"/>
            </a:lvl7pPr>
            <a:lvl8pPr>
              <a:defRPr sz="4267"/>
            </a:lvl8pPr>
            <a:lvl9pPr>
              <a:defRPr sz="4267"/>
            </a:lvl9pPr>
          </a:lstStyle>
          <a:p>
            <a:pPr lvl="0"/>
            <a:r>
              <a:rPr lang="en-GB" noProof="0"/>
              <a:t>Click to add text</a:t>
            </a:r>
          </a:p>
          <a:p>
            <a:pPr lvl="1"/>
            <a:r>
              <a:rPr lang="en-GB" noProof="0"/>
              <a:t>Second level</a:t>
            </a:r>
          </a:p>
          <a:p>
            <a:pPr lvl="2"/>
            <a:r>
              <a:rPr lang="en-GB" noProof="0"/>
              <a:t>Third level</a:t>
            </a:r>
          </a:p>
        </p:txBody>
      </p:sp>
      <p:sp>
        <p:nvSpPr>
          <p:cNvPr id="7" name="Titel 1"/>
          <p:cNvSpPr>
            <a:spLocks noGrp="1"/>
          </p:cNvSpPr>
          <p:nvPr>
            <p:ph type="title" hasCustomPrompt="1"/>
          </p:nvPr>
        </p:nvSpPr>
        <p:spPr>
          <a:xfrm>
            <a:off x="1093996" y="-211203"/>
            <a:ext cx="22395605" cy="2539877"/>
          </a:xfrm>
          <a:prstGeom prst="rect">
            <a:avLst/>
          </a:prstGeom>
        </p:spPr>
        <p:txBody>
          <a:bodyPr/>
          <a:lstStyle/>
          <a:p>
            <a:r>
              <a:rPr lang="en-GB" noProof="0"/>
              <a:t>Click to add title</a:t>
            </a:r>
          </a:p>
        </p:txBody>
      </p:sp>
    </p:spTree>
    <p:extLst>
      <p:ext uri="{BB962C8B-B14F-4D97-AF65-F5344CB8AC3E}">
        <p14:creationId xmlns:p14="http://schemas.microsoft.com/office/powerpoint/2010/main" val="85071945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ubble with log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11650" y="3386863"/>
            <a:ext cx="8524947" cy="6913229"/>
          </a:xfrm>
          <a:prstGeom prst="rect">
            <a:avLst/>
          </a:prstGeom>
        </p:spPr>
      </p:pic>
      <p:sp>
        <p:nvSpPr>
          <p:cNvPr id="5" name="Text Placeholder 4"/>
          <p:cNvSpPr>
            <a:spLocks noGrp="1"/>
          </p:cNvSpPr>
          <p:nvPr>
            <p:ph type="body" sz="quarter" idx="10"/>
          </p:nvPr>
        </p:nvSpPr>
        <p:spPr bwMode="white">
          <a:xfrm>
            <a:off x="8758512" y="4367547"/>
            <a:ext cx="5946256" cy="5353049"/>
          </a:xfrm>
        </p:spPr>
        <p:txBody>
          <a:bodyPr anchor="ctr"/>
          <a:lstStyle>
            <a:lvl1pPr marL="0" indent="0" algn="ctr">
              <a:buNone/>
              <a:defRPr sz="6401">
                <a:solidFill>
                  <a:schemeClr val="bg1"/>
                </a:solidFill>
              </a:defRPr>
            </a:lvl1pPr>
            <a:lvl2pPr marL="719652" indent="0">
              <a:buNone/>
              <a:defRPr sz="5333">
                <a:solidFill>
                  <a:schemeClr val="bg1"/>
                </a:solidFill>
              </a:defRPr>
            </a:lvl2pPr>
            <a:lvl3pPr marL="1435073" indent="0">
              <a:buNone/>
              <a:defRPr sz="4800">
                <a:solidFill>
                  <a:schemeClr val="bg1"/>
                </a:solidFill>
              </a:defRPr>
            </a:lvl3pPr>
            <a:lvl4pPr marL="1917660" indent="0">
              <a:buNone/>
              <a:defRPr sz="4267">
                <a:solidFill>
                  <a:schemeClr val="bg1"/>
                </a:solidFill>
              </a:defRPr>
            </a:lvl4pPr>
            <a:lvl5pPr marL="2628852" indent="0">
              <a:buNone/>
              <a:defRPr sz="5333">
                <a:solidFill>
                  <a:schemeClr val="bg1"/>
                </a:solidFill>
              </a:defRPr>
            </a:lvl5pPr>
          </a:lstStyle>
          <a:p>
            <a:pPr lvl="0"/>
            <a:r>
              <a:rPr lang="en-US" noProof="0"/>
              <a:t>Click to edit Master text styles</a:t>
            </a:r>
          </a:p>
        </p:txBody>
      </p:sp>
      <p:sp>
        <p:nvSpPr>
          <p:cNvPr id="8" name="Footer Placeholder 3"/>
          <p:cNvSpPr>
            <a:spLocks noGrp="1"/>
          </p:cNvSpPr>
          <p:nvPr>
            <p:ph type="ftr" sz="quarter" idx="3"/>
          </p:nvPr>
        </p:nvSpPr>
        <p:spPr>
          <a:xfrm>
            <a:off x="600125" y="12617969"/>
            <a:ext cx="7722605" cy="777600"/>
          </a:xfrm>
          <a:prstGeom prst="rect">
            <a:avLst/>
          </a:prstGeom>
        </p:spPr>
        <p:txBody>
          <a:bodyPr vert="horz" lIns="91440" tIns="45720" rIns="91440" bIns="45720" rtlCol="0" anchor="ctr"/>
          <a:lstStyle>
            <a:lvl1pPr algn="l">
              <a:defRPr sz="2666">
                <a:solidFill>
                  <a:srgbClr val="00AEEF"/>
                </a:solidFill>
                <a:latin typeface="Verdana"/>
                <a:cs typeface="Verdana"/>
              </a:defRPr>
            </a:lvl1pPr>
          </a:lstStyle>
          <a:p>
            <a:endParaRPr lang="en-US" dirty="0"/>
          </a:p>
        </p:txBody>
      </p:sp>
      <p:sp>
        <p:nvSpPr>
          <p:cNvPr id="12" name="Slide Number Placeholder 4"/>
          <p:cNvSpPr>
            <a:spLocks noGrp="1"/>
          </p:cNvSpPr>
          <p:nvPr>
            <p:ph type="sldNum" sz="quarter" idx="4"/>
          </p:nvPr>
        </p:nvSpPr>
        <p:spPr>
          <a:xfrm>
            <a:off x="8772332" y="12585542"/>
            <a:ext cx="5690342" cy="727709"/>
          </a:xfrm>
          <a:prstGeom prst="rect">
            <a:avLst/>
          </a:prstGeom>
        </p:spPr>
        <p:txBody>
          <a:bodyPr vert="horz" lIns="91440" tIns="45720" rIns="91440" bIns="45720" rtlCol="0" anchor="ctr"/>
          <a:lstStyle>
            <a:lvl1pPr algn="ctr">
              <a:defRPr sz="2666">
                <a:solidFill>
                  <a:srgbClr val="003366"/>
                </a:solidFill>
                <a:latin typeface="Verdana"/>
                <a:cs typeface="Verdana"/>
              </a:defRPr>
            </a:lvl1pPr>
          </a:lstStyle>
          <a:p>
            <a:fld id="{BE7BFF24-2C35-3444-B615-6A3C0CF587B2}" type="slidenum">
              <a:rPr lang="en-US" smtClean="0"/>
              <a:pPr/>
              <a:t>‹#›</a:t>
            </a:fld>
            <a:endParaRPr lang="en-US"/>
          </a:p>
        </p:txBody>
      </p:sp>
      <p:pic>
        <p:nvPicPr>
          <p:cNvPr id="13" name="Picture 12" descr="KBC_RGB.ai"/>
          <p:cNvPicPr>
            <a:picLocks noChangeAspect="1"/>
          </p:cNvPicPr>
          <p:nvPr userDrawn="1"/>
        </p:nvPicPr>
        <p:blipFill rotWithShape="1">
          <a:blip r:embed="rId3" cstate="screen">
            <a:extLst>
              <a:ext uri="{28A0092B-C50C-407E-A947-70E740481C1C}">
                <a14:useLocalDpi xmlns:a14="http://schemas.microsoft.com/office/drawing/2010/main"/>
              </a:ext>
            </a:extLst>
          </a:blip>
          <a:srcRect l="26279" t="20414" r="27986" b="33450"/>
          <a:stretch/>
        </p:blipFill>
        <p:spPr bwMode="black">
          <a:xfrm>
            <a:off x="22127330" y="12244053"/>
            <a:ext cx="1636848" cy="1050463"/>
          </a:xfrm>
          <a:prstGeom prst="rect">
            <a:avLst/>
          </a:prstGeom>
        </p:spPr>
      </p:pic>
    </p:spTree>
    <p:extLst>
      <p:ext uri="{BB962C8B-B14F-4D97-AF65-F5344CB8AC3E}">
        <p14:creationId xmlns:p14="http://schemas.microsoft.com/office/powerpoint/2010/main" val="3692210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ubble without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40884" y="3407259"/>
            <a:ext cx="8485258" cy="6885139"/>
          </a:xfrm>
          <a:prstGeom prst="rect">
            <a:avLst/>
          </a:prstGeom>
        </p:spPr>
      </p:pic>
      <p:sp>
        <p:nvSpPr>
          <p:cNvPr id="4" name="Text Placeholder 4"/>
          <p:cNvSpPr>
            <a:spLocks noGrp="1"/>
          </p:cNvSpPr>
          <p:nvPr>
            <p:ph type="body" sz="quarter" idx="10"/>
          </p:nvPr>
        </p:nvSpPr>
        <p:spPr bwMode="white">
          <a:xfrm>
            <a:off x="8758512" y="4367547"/>
            <a:ext cx="5946256" cy="5353049"/>
          </a:xfrm>
        </p:spPr>
        <p:txBody>
          <a:bodyPr anchor="ctr"/>
          <a:lstStyle>
            <a:lvl1pPr marL="0" indent="0" algn="ctr">
              <a:buNone/>
              <a:defRPr sz="6401">
                <a:solidFill>
                  <a:schemeClr val="bg1"/>
                </a:solidFill>
              </a:defRPr>
            </a:lvl1pPr>
            <a:lvl2pPr marL="719652" indent="0">
              <a:buNone/>
              <a:defRPr sz="5333">
                <a:solidFill>
                  <a:schemeClr val="bg1"/>
                </a:solidFill>
              </a:defRPr>
            </a:lvl2pPr>
            <a:lvl3pPr marL="1435073" indent="0">
              <a:buNone/>
              <a:defRPr sz="4800">
                <a:solidFill>
                  <a:schemeClr val="bg1"/>
                </a:solidFill>
              </a:defRPr>
            </a:lvl3pPr>
            <a:lvl4pPr marL="1917660" indent="0">
              <a:buNone/>
              <a:defRPr sz="4267">
                <a:solidFill>
                  <a:schemeClr val="bg1"/>
                </a:solidFill>
              </a:defRPr>
            </a:lvl4pPr>
            <a:lvl5pPr marL="2628852" indent="0">
              <a:buNone/>
              <a:defRPr sz="5333">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93302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24387175" cy="13716000"/>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666984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119544986_supe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4387175" cy="13716000"/>
          </a:xfrm>
          <a:prstGeom prst="rect">
            <a:avLst/>
          </a:prstGeom>
        </p:spPr>
      </p:pic>
      <p:pic>
        <p:nvPicPr>
          <p:cNvPr id="3" name="Picture 2" descr="NEW__KBC_BULLE-CYAN_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0117" y="1316707"/>
            <a:ext cx="8636920" cy="7004712"/>
          </a:xfrm>
          <a:prstGeom prst="rect">
            <a:avLst/>
          </a:prstGeom>
        </p:spPr>
      </p:pic>
      <p:pic>
        <p:nvPicPr>
          <p:cNvPr id="2" name="Picture 1" descr="agenda.png"/>
          <p:cNvPicPr>
            <a:picLocks noChangeAspect="1"/>
          </p:cNvPicPr>
          <p:nvPr userDrawn="1"/>
        </p:nvPicPr>
        <p:blipFill rotWithShape="1">
          <a:blip r:embed="rId4" cstate="print">
            <a:extLst>
              <a:ext uri="{28A0092B-C50C-407E-A947-70E740481C1C}">
                <a14:useLocalDpi xmlns:a14="http://schemas.microsoft.com/office/drawing/2010/main"/>
              </a:ext>
            </a:extLst>
          </a:blip>
          <a:srcRect t="34931" b="30137"/>
          <a:stretch/>
        </p:blipFill>
        <p:spPr>
          <a:xfrm>
            <a:off x="3320297" y="3537331"/>
            <a:ext cx="7492691" cy="2355274"/>
          </a:xfrm>
          <a:prstGeom prst="rect">
            <a:avLst/>
          </a:prstGeom>
        </p:spPr>
      </p:pic>
    </p:spTree>
    <p:extLst>
      <p:ext uri="{BB962C8B-B14F-4D97-AF65-F5344CB8AC3E}">
        <p14:creationId xmlns:p14="http://schemas.microsoft.com/office/powerpoint/2010/main" val="1569403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13032102" y="5920255"/>
            <a:ext cx="2737986" cy="1875494"/>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15868065" y="5920255"/>
            <a:ext cx="2737986" cy="1875494"/>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18704031" y="5920255"/>
            <a:ext cx="2737984" cy="1875494"/>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1420349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descr="p64115592fme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 y="0"/>
            <a:ext cx="24387173" cy="13790342"/>
          </a:xfrm>
          <a:prstGeom prst="rect">
            <a:avLst/>
          </a:prstGeom>
        </p:spPr>
      </p:pic>
      <p:pic>
        <p:nvPicPr>
          <p:cNvPr id="4" name="Picture 3" descr="NEW__KBC_BULLE-CYAN_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304549" y="2569591"/>
            <a:ext cx="8505407" cy="6898051"/>
          </a:xfrm>
          <a:prstGeom prst="rect">
            <a:avLst/>
          </a:prstGeom>
        </p:spPr>
      </p:pic>
      <p:pic>
        <p:nvPicPr>
          <p:cNvPr id="3" name="Picture 2" descr="thankyou.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5098568" y="5541844"/>
            <a:ext cx="6227817" cy="1347962"/>
          </a:xfrm>
          <a:prstGeom prst="rect">
            <a:avLst/>
          </a:prstGeom>
        </p:spPr>
      </p:pic>
    </p:spTree>
    <p:extLst>
      <p:ext uri="{BB962C8B-B14F-4D97-AF65-F5344CB8AC3E}">
        <p14:creationId xmlns:p14="http://schemas.microsoft.com/office/powerpoint/2010/main" val="1621521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87175" cy="13716000"/>
          </a:xfrm>
          <a:prstGeom prst="rect">
            <a:avLst/>
          </a:prstGeom>
          <a:pattFill prst="ltDnDiag">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682315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94454" y="1306031"/>
            <a:ext cx="19598271" cy="862039"/>
          </a:xfrm>
          <a:prstGeom prst="rect">
            <a:avLst/>
          </a:prstGeom>
        </p:spPr>
        <p:txBody>
          <a:bodyPr/>
          <a:lstStyle>
            <a:lvl1pPr algn="ctr">
              <a:defRPr sz="7601" b="0" i="0" kern="0" spc="-101" baseline="0">
                <a:solidFill>
                  <a:schemeClr val="tx1"/>
                </a:solidFill>
                <a:latin typeface="Lato Black" panose="020F0A02020204030203" pitchFamily="34" charset="0"/>
                <a:ea typeface="Lato Black" panose="020F0A02020204030203" pitchFamily="34" charset="0"/>
                <a:cs typeface="Lato Black" panose="020F0A02020204030203" pitchFamily="34" charset="0"/>
              </a:defRPr>
            </a:lvl1pPr>
          </a:lstStyle>
          <a:p>
            <a:r>
              <a:rPr lang="en-US" dirty="0"/>
              <a:t>MAIN TITLE GOES HERE</a:t>
            </a:r>
          </a:p>
        </p:txBody>
      </p:sp>
      <p:sp>
        <p:nvSpPr>
          <p:cNvPr id="8" name="Text Placeholder 9"/>
          <p:cNvSpPr>
            <a:spLocks noGrp="1"/>
          </p:cNvSpPr>
          <p:nvPr>
            <p:ph type="body" sz="quarter" idx="14" hasCustomPrompt="1"/>
          </p:nvPr>
        </p:nvSpPr>
        <p:spPr>
          <a:xfrm>
            <a:off x="2394454" y="2371270"/>
            <a:ext cx="19598268" cy="676277"/>
          </a:xfrm>
          <a:prstGeom prst="rect">
            <a:avLst/>
          </a:prstGeom>
        </p:spPr>
        <p:txBody>
          <a:bodyPr/>
          <a:lstStyle>
            <a:lvl1pPr marL="0" indent="0" algn="ctr">
              <a:buNone/>
              <a:defRPr sz="2801" b="0" i="0">
                <a:solidFill>
                  <a:schemeClr val="tx1">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pPr lvl="0"/>
            <a:r>
              <a:rPr lang="de-DE" dirty="0"/>
              <a:t>Subtitle Goes Here. Lorem Ipsum Dolor Sit Amet, A Gravida Quis Wisi Elit Diam Sit Donec Libero.</a:t>
            </a:r>
            <a:endParaRPr lang="en-US" dirty="0"/>
          </a:p>
        </p:txBody>
      </p:sp>
      <p:sp>
        <p:nvSpPr>
          <p:cNvPr id="2" name="Text Placeholder 9">
            <a:extLst>
              <a:ext uri="{FF2B5EF4-FFF2-40B4-BE49-F238E27FC236}">
                <a16:creationId xmlns:a16="http://schemas.microsoft.com/office/drawing/2014/main" id="{FE847275-8F11-A7DA-90EE-351CB24F1A59}"/>
              </a:ext>
            </a:extLst>
          </p:cNvPr>
          <p:cNvSpPr>
            <a:spLocks noGrp="1"/>
          </p:cNvSpPr>
          <p:nvPr>
            <p:ph type="body" sz="quarter" idx="15" hasCustomPrompt="1"/>
          </p:nvPr>
        </p:nvSpPr>
        <p:spPr>
          <a:xfrm rot="20324661">
            <a:off x="1603195" y="6858000"/>
            <a:ext cx="19598268" cy="676277"/>
          </a:xfrm>
          <a:prstGeom prst="rect">
            <a:avLst/>
          </a:prstGeom>
        </p:spPr>
        <p:txBody>
          <a:bodyPr/>
          <a:lstStyle>
            <a:lvl1pPr marL="0" indent="0" algn="ctr">
              <a:buNone/>
              <a:defRPr sz="2801" b="0" i="0">
                <a:solidFill>
                  <a:schemeClr val="tx1">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pPr lvl="0"/>
            <a:r>
              <a:rPr lang="de-DE" dirty="0"/>
              <a:t>Subtitle Goes Here. Lorem Ipsum Dolor Sit Amet, A Gravida Quis Wisi Elit Diam Sit Donec Libero.</a:t>
            </a:r>
            <a:endParaRPr lang="en-US" dirty="0"/>
          </a:p>
        </p:txBody>
      </p:sp>
    </p:spTree>
    <p:extLst>
      <p:ext uri="{BB962C8B-B14F-4D97-AF65-F5344CB8AC3E}">
        <p14:creationId xmlns:p14="http://schemas.microsoft.com/office/powerpoint/2010/main" val="3424463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CE46A2A-8022-B637-8E8D-CB3FAC9C1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60958" y="10416168"/>
            <a:ext cx="4932601" cy="6656290"/>
          </a:xfrm>
          <a:prstGeom prst="rect">
            <a:avLst/>
          </a:prstGeom>
        </p:spPr>
      </p:pic>
      <p:sp>
        <p:nvSpPr>
          <p:cNvPr id="13" name="Tijdelijke aanduiding voor titel 1">
            <a:extLst>
              <a:ext uri="{FF2B5EF4-FFF2-40B4-BE49-F238E27FC236}">
                <a16:creationId xmlns:a16="http://schemas.microsoft.com/office/drawing/2014/main" id="{EBF8B10B-A142-4AA1-9B54-55F3B2E84804}"/>
              </a:ext>
            </a:extLst>
          </p:cNvPr>
          <p:cNvSpPr>
            <a:spLocks noGrp="1"/>
          </p:cNvSpPr>
          <p:nvPr>
            <p:ph type="title"/>
          </p:nvPr>
        </p:nvSpPr>
        <p:spPr>
          <a:xfrm>
            <a:off x="1390478" y="1644317"/>
            <a:ext cx="21289598" cy="1289573"/>
          </a:xfrm>
          <a:prstGeom prst="rect">
            <a:avLst/>
          </a:prstGeom>
        </p:spPr>
        <p:txBody>
          <a:bodyPr vert="horz" lIns="91440" tIns="45720" rIns="91440" bIns="45720" rtlCol="0" anchor="ctr" anchorCtr="0">
            <a:noAutofit/>
          </a:bodyPr>
          <a:lstStyle/>
          <a:p>
            <a:r>
              <a:rPr lang="en-GB" noProof="0" dirty="0"/>
              <a:t>Click to add title</a:t>
            </a:r>
          </a:p>
        </p:txBody>
      </p:sp>
      <p:sp>
        <p:nvSpPr>
          <p:cNvPr id="14" name="Tijdelijke aanduiding voor tekst 2">
            <a:extLst>
              <a:ext uri="{FF2B5EF4-FFF2-40B4-BE49-F238E27FC236}">
                <a16:creationId xmlns:a16="http://schemas.microsoft.com/office/drawing/2014/main" id="{EA112F81-40F5-4BD2-B5C6-568EFDBEC1EF}"/>
              </a:ext>
            </a:extLst>
          </p:cNvPr>
          <p:cNvSpPr>
            <a:spLocks noGrp="1"/>
          </p:cNvSpPr>
          <p:nvPr>
            <p:ph idx="1"/>
          </p:nvPr>
        </p:nvSpPr>
        <p:spPr>
          <a:xfrm>
            <a:off x="1426398" y="3687988"/>
            <a:ext cx="21253677" cy="8383697"/>
          </a:xfrm>
          <a:prstGeom prst="rect">
            <a:avLst/>
          </a:prstGeom>
        </p:spPr>
        <p:txBody>
          <a:bodyPr vert="horz" lIns="91440" tIns="45720" rIns="91440" bIns="45720" rtlCol="0">
            <a:noAutofit/>
          </a:bodyPr>
          <a:lstStyle>
            <a:lvl1pPr>
              <a:defRPr sz="3734"/>
            </a:lvl1pPr>
            <a:lvl2pPr>
              <a:defRPr sz="3734"/>
            </a:lvl2pPr>
            <a:lvl3pPr>
              <a:defRPr sz="3199"/>
            </a:lvl3pPr>
          </a:lstStyle>
          <a:p>
            <a:pPr lvl="0"/>
            <a:r>
              <a:rPr lang="en-GB" noProof="0" dirty="0"/>
              <a:t>Click to add text</a:t>
            </a:r>
          </a:p>
          <a:p>
            <a:pPr lvl="1"/>
            <a:r>
              <a:rPr lang="en-GB" noProof="0" dirty="0"/>
              <a:t>Second level</a:t>
            </a:r>
          </a:p>
          <a:p>
            <a:pPr lvl="2"/>
            <a:r>
              <a:rPr lang="en-GB" noProof="0" dirty="0"/>
              <a:t>Third level</a:t>
            </a:r>
          </a:p>
        </p:txBody>
      </p:sp>
      <p:sp>
        <p:nvSpPr>
          <p:cNvPr id="3" name="Freeform: Shape 96">
            <a:extLst>
              <a:ext uri="{FF2B5EF4-FFF2-40B4-BE49-F238E27FC236}">
                <a16:creationId xmlns:a16="http://schemas.microsoft.com/office/drawing/2014/main" id="{BDE30078-C0AF-6136-5594-3C23A9EA4A91}"/>
              </a:ext>
            </a:extLst>
          </p:cNvPr>
          <p:cNvSpPr/>
          <p:nvPr userDrawn="1"/>
        </p:nvSpPr>
        <p:spPr>
          <a:xfrm>
            <a:off x="-16482" y="0"/>
            <a:ext cx="24416408" cy="13746768"/>
          </a:xfrm>
          <a:custGeom>
            <a:avLst/>
            <a:gdLst>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0 w 24387176"/>
              <a:gd name="connsiteY8" fmla="*/ 0 h 13716000"/>
              <a:gd name="connsiteX9" fmla="*/ 24387176 w 24387176"/>
              <a:gd name="connsiteY9" fmla="*/ 0 h 13716000"/>
              <a:gd name="connsiteX10" fmla="*/ 24387176 w 24387176"/>
              <a:gd name="connsiteY10" fmla="*/ 13716000 h 13716000"/>
              <a:gd name="connsiteX11" fmla="*/ 0 w 24387176"/>
              <a:gd name="connsiteY11" fmla="*/ 1371600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342795 w 24387176"/>
              <a:gd name="connsiteY12" fmla="*/ 13409585 h 13716000"/>
              <a:gd name="connsiteX13" fmla="*/ 0 w 24387176"/>
              <a:gd name="connsiteY13" fmla="*/ 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283178 w 24387176"/>
              <a:gd name="connsiteY12" fmla="*/ 13438767 h 13716000"/>
              <a:gd name="connsiteX13" fmla="*/ 0 w 24387176"/>
              <a:gd name="connsiteY13" fmla="*/ 0 h 13716000"/>
              <a:gd name="connsiteX0" fmla="*/ 952523 w 24387176"/>
              <a:gd name="connsiteY0" fmla="*/ 433137 h 13584679"/>
              <a:gd name="connsiteX1" fmla="*/ 433138 w 24387176"/>
              <a:gd name="connsiteY1" fmla="*/ 952523 h 13584679"/>
              <a:gd name="connsiteX2" fmla="*/ 433138 w 24387176"/>
              <a:gd name="connsiteY2" fmla="*/ 12763477 h 13584679"/>
              <a:gd name="connsiteX3" fmla="*/ 952523 w 24387176"/>
              <a:gd name="connsiteY3" fmla="*/ 13282863 h 13584679"/>
              <a:gd name="connsiteX4" fmla="*/ 23434648 w 24387176"/>
              <a:gd name="connsiteY4" fmla="*/ 13282863 h 13584679"/>
              <a:gd name="connsiteX5" fmla="*/ 23954036 w 24387176"/>
              <a:gd name="connsiteY5" fmla="*/ 12763477 h 13584679"/>
              <a:gd name="connsiteX6" fmla="*/ 23954036 w 24387176"/>
              <a:gd name="connsiteY6" fmla="*/ 952523 h 13584679"/>
              <a:gd name="connsiteX7" fmla="*/ 23434648 w 24387176"/>
              <a:gd name="connsiteY7" fmla="*/ 433137 h 13584679"/>
              <a:gd name="connsiteX8" fmla="*/ 952523 w 24387176"/>
              <a:gd name="connsiteY8" fmla="*/ 433137 h 13584679"/>
              <a:gd name="connsiteX9" fmla="*/ 0 w 24387176"/>
              <a:gd name="connsiteY9" fmla="*/ 0 h 13584679"/>
              <a:gd name="connsiteX10" fmla="*/ 24387176 w 24387176"/>
              <a:gd name="connsiteY10" fmla="*/ 0 h 13584679"/>
              <a:gd name="connsiteX11" fmla="*/ 24044381 w 24387176"/>
              <a:gd name="connsiteY11" fmla="*/ 13584679 h 13584679"/>
              <a:gd name="connsiteX12" fmla="*/ 283178 w 24387176"/>
              <a:gd name="connsiteY12" fmla="*/ 13438767 h 13584679"/>
              <a:gd name="connsiteX13" fmla="*/ 0 w 24387176"/>
              <a:gd name="connsiteY13" fmla="*/ 0 h 13584679"/>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089093 w 24387176"/>
              <a:gd name="connsiteY11" fmla="*/ 13526314 h 13526314"/>
              <a:gd name="connsiteX12" fmla="*/ 283178 w 24387176"/>
              <a:gd name="connsiteY12" fmla="*/ 13438767 h 13526314"/>
              <a:gd name="connsiteX13" fmla="*/ 0 w 24387176"/>
              <a:gd name="connsiteY13" fmla="*/ 0 h 13526314"/>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103995 w 24387176"/>
              <a:gd name="connsiteY11" fmla="*/ 13526314 h 13526314"/>
              <a:gd name="connsiteX12" fmla="*/ 283178 w 24387176"/>
              <a:gd name="connsiteY12" fmla="*/ 13438767 h 13526314"/>
              <a:gd name="connsiteX13" fmla="*/ 0 w 24387176"/>
              <a:gd name="connsiteY13" fmla="*/ 0 h 13526314"/>
              <a:gd name="connsiteX0" fmla="*/ 952523 w 24103995"/>
              <a:gd name="connsiteY0" fmla="*/ 433137 h 13526314"/>
              <a:gd name="connsiteX1" fmla="*/ 433138 w 24103995"/>
              <a:gd name="connsiteY1" fmla="*/ 952523 h 13526314"/>
              <a:gd name="connsiteX2" fmla="*/ 433138 w 24103995"/>
              <a:gd name="connsiteY2" fmla="*/ 12763477 h 13526314"/>
              <a:gd name="connsiteX3" fmla="*/ 952523 w 24103995"/>
              <a:gd name="connsiteY3" fmla="*/ 13282863 h 13526314"/>
              <a:gd name="connsiteX4" fmla="*/ 23434648 w 24103995"/>
              <a:gd name="connsiteY4" fmla="*/ 13282863 h 13526314"/>
              <a:gd name="connsiteX5" fmla="*/ 23954036 w 24103995"/>
              <a:gd name="connsiteY5" fmla="*/ 12763477 h 13526314"/>
              <a:gd name="connsiteX6" fmla="*/ 23954036 w 24103995"/>
              <a:gd name="connsiteY6" fmla="*/ 952523 h 13526314"/>
              <a:gd name="connsiteX7" fmla="*/ 23434648 w 24103995"/>
              <a:gd name="connsiteY7" fmla="*/ 433137 h 13526314"/>
              <a:gd name="connsiteX8" fmla="*/ 952523 w 24103995"/>
              <a:gd name="connsiteY8" fmla="*/ 433137 h 13526314"/>
              <a:gd name="connsiteX9" fmla="*/ 0 w 24103995"/>
              <a:gd name="connsiteY9" fmla="*/ 0 h 13526314"/>
              <a:gd name="connsiteX10" fmla="*/ 23940052 w 24103995"/>
              <a:gd name="connsiteY10" fmla="*/ 0 h 13526314"/>
              <a:gd name="connsiteX11" fmla="*/ 24103995 w 24103995"/>
              <a:gd name="connsiteY11" fmla="*/ 13526314 h 13526314"/>
              <a:gd name="connsiteX12" fmla="*/ 283178 w 24103995"/>
              <a:gd name="connsiteY12" fmla="*/ 13438767 h 13526314"/>
              <a:gd name="connsiteX13" fmla="*/ 0 w 24103995"/>
              <a:gd name="connsiteY13" fmla="*/ 0 h 13526314"/>
              <a:gd name="connsiteX0" fmla="*/ 952523 w 24148710"/>
              <a:gd name="connsiteY0" fmla="*/ 433137 h 13526314"/>
              <a:gd name="connsiteX1" fmla="*/ 433138 w 24148710"/>
              <a:gd name="connsiteY1" fmla="*/ 952523 h 13526314"/>
              <a:gd name="connsiteX2" fmla="*/ 433138 w 24148710"/>
              <a:gd name="connsiteY2" fmla="*/ 12763477 h 13526314"/>
              <a:gd name="connsiteX3" fmla="*/ 952523 w 24148710"/>
              <a:gd name="connsiteY3" fmla="*/ 13282863 h 13526314"/>
              <a:gd name="connsiteX4" fmla="*/ 23434648 w 24148710"/>
              <a:gd name="connsiteY4" fmla="*/ 13282863 h 13526314"/>
              <a:gd name="connsiteX5" fmla="*/ 23954036 w 24148710"/>
              <a:gd name="connsiteY5" fmla="*/ 12763477 h 13526314"/>
              <a:gd name="connsiteX6" fmla="*/ 23954036 w 24148710"/>
              <a:gd name="connsiteY6" fmla="*/ 952523 h 13526314"/>
              <a:gd name="connsiteX7" fmla="*/ 23434648 w 24148710"/>
              <a:gd name="connsiteY7" fmla="*/ 433137 h 13526314"/>
              <a:gd name="connsiteX8" fmla="*/ 952523 w 24148710"/>
              <a:gd name="connsiteY8" fmla="*/ 433137 h 13526314"/>
              <a:gd name="connsiteX9" fmla="*/ 0 w 24148710"/>
              <a:gd name="connsiteY9" fmla="*/ 0 h 13526314"/>
              <a:gd name="connsiteX10" fmla="*/ 24148710 w 24148710"/>
              <a:gd name="connsiteY10" fmla="*/ 262642 h 13526314"/>
              <a:gd name="connsiteX11" fmla="*/ 24103995 w 24148710"/>
              <a:gd name="connsiteY11" fmla="*/ 13526314 h 13526314"/>
              <a:gd name="connsiteX12" fmla="*/ 283178 w 24148710"/>
              <a:gd name="connsiteY12" fmla="*/ 13438767 h 13526314"/>
              <a:gd name="connsiteX13" fmla="*/ 0 w 24148710"/>
              <a:gd name="connsiteY13" fmla="*/ 0 h 13526314"/>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818386 w 24014573"/>
              <a:gd name="connsiteY0" fmla="*/ 287225 h 13380402"/>
              <a:gd name="connsiteX1" fmla="*/ 299001 w 24014573"/>
              <a:gd name="connsiteY1" fmla="*/ 806611 h 13380402"/>
              <a:gd name="connsiteX2" fmla="*/ 299001 w 24014573"/>
              <a:gd name="connsiteY2" fmla="*/ 12617565 h 13380402"/>
              <a:gd name="connsiteX3" fmla="*/ 818386 w 24014573"/>
              <a:gd name="connsiteY3" fmla="*/ 13136951 h 13380402"/>
              <a:gd name="connsiteX4" fmla="*/ 23300511 w 24014573"/>
              <a:gd name="connsiteY4" fmla="*/ 13136951 h 13380402"/>
              <a:gd name="connsiteX5" fmla="*/ 23819899 w 24014573"/>
              <a:gd name="connsiteY5" fmla="*/ 12617565 h 13380402"/>
              <a:gd name="connsiteX6" fmla="*/ 23819899 w 24014573"/>
              <a:gd name="connsiteY6" fmla="*/ 806611 h 13380402"/>
              <a:gd name="connsiteX7" fmla="*/ 23300511 w 24014573"/>
              <a:gd name="connsiteY7" fmla="*/ 287225 h 13380402"/>
              <a:gd name="connsiteX8" fmla="*/ 818386 w 24014573"/>
              <a:gd name="connsiteY8" fmla="*/ 287225 h 13380402"/>
              <a:gd name="connsiteX9" fmla="*/ 0 w 24014573"/>
              <a:gd name="connsiteY9" fmla="*/ 0 h 13380402"/>
              <a:gd name="connsiteX10" fmla="*/ 24014573 w 24014573"/>
              <a:gd name="connsiteY10" fmla="*/ 116730 h 13380402"/>
              <a:gd name="connsiteX11" fmla="*/ 23969858 w 24014573"/>
              <a:gd name="connsiteY11" fmla="*/ 13380402 h 13380402"/>
              <a:gd name="connsiteX12" fmla="*/ 149041 w 24014573"/>
              <a:gd name="connsiteY12" fmla="*/ 13292855 h 13380402"/>
              <a:gd name="connsiteX13" fmla="*/ 0 w 24014573"/>
              <a:gd name="connsiteY13" fmla="*/ 0 h 13380402"/>
              <a:gd name="connsiteX0" fmla="*/ 669345 w 23865532"/>
              <a:gd name="connsiteY0" fmla="*/ 272634 h 13365811"/>
              <a:gd name="connsiteX1" fmla="*/ 149960 w 23865532"/>
              <a:gd name="connsiteY1" fmla="*/ 792020 h 13365811"/>
              <a:gd name="connsiteX2" fmla="*/ 149960 w 23865532"/>
              <a:gd name="connsiteY2" fmla="*/ 12602974 h 13365811"/>
              <a:gd name="connsiteX3" fmla="*/ 669345 w 23865532"/>
              <a:gd name="connsiteY3" fmla="*/ 13122360 h 13365811"/>
              <a:gd name="connsiteX4" fmla="*/ 23151470 w 23865532"/>
              <a:gd name="connsiteY4" fmla="*/ 13122360 h 13365811"/>
              <a:gd name="connsiteX5" fmla="*/ 23670858 w 23865532"/>
              <a:gd name="connsiteY5" fmla="*/ 12602974 h 13365811"/>
              <a:gd name="connsiteX6" fmla="*/ 23670858 w 23865532"/>
              <a:gd name="connsiteY6" fmla="*/ 792020 h 13365811"/>
              <a:gd name="connsiteX7" fmla="*/ 23151470 w 23865532"/>
              <a:gd name="connsiteY7" fmla="*/ 272634 h 13365811"/>
              <a:gd name="connsiteX8" fmla="*/ 669345 w 23865532"/>
              <a:gd name="connsiteY8" fmla="*/ 272634 h 13365811"/>
              <a:gd name="connsiteX9" fmla="*/ 44713 w 23865532"/>
              <a:gd name="connsiteY9" fmla="*/ 0 h 13365811"/>
              <a:gd name="connsiteX10" fmla="*/ 23865532 w 23865532"/>
              <a:gd name="connsiteY10" fmla="*/ 102139 h 13365811"/>
              <a:gd name="connsiteX11" fmla="*/ 23820817 w 23865532"/>
              <a:gd name="connsiteY11" fmla="*/ 13365811 h 13365811"/>
              <a:gd name="connsiteX12" fmla="*/ 0 w 23865532"/>
              <a:gd name="connsiteY12" fmla="*/ 13278264 h 13365811"/>
              <a:gd name="connsiteX13" fmla="*/ 44713 w 23865532"/>
              <a:gd name="connsiteY13" fmla="*/ 0 h 13365811"/>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29183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29183 h 13263673"/>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364780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364780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58365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58365 h 13263673"/>
              <a:gd name="connsiteX0" fmla="*/ 706606 w 23902793"/>
              <a:gd name="connsiteY0" fmla="*/ 170496 h 13263673"/>
              <a:gd name="connsiteX1" fmla="*/ 187221 w 23902793"/>
              <a:gd name="connsiteY1" fmla="*/ 689882 h 13263673"/>
              <a:gd name="connsiteX2" fmla="*/ 187221 w 23902793"/>
              <a:gd name="connsiteY2" fmla="*/ 12500836 h 13263673"/>
              <a:gd name="connsiteX3" fmla="*/ 706606 w 23902793"/>
              <a:gd name="connsiteY3" fmla="*/ 13020222 h 13263673"/>
              <a:gd name="connsiteX4" fmla="*/ 23188731 w 23902793"/>
              <a:gd name="connsiteY4" fmla="*/ 13020222 h 13263673"/>
              <a:gd name="connsiteX5" fmla="*/ 23708119 w 23902793"/>
              <a:gd name="connsiteY5" fmla="*/ 12500836 h 13263673"/>
              <a:gd name="connsiteX6" fmla="*/ 23708119 w 23902793"/>
              <a:gd name="connsiteY6" fmla="*/ 689882 h 13263673"/>
              <a:gd name="connsiteX7" fmla="*/ 23188731 w 23902793"/>
              <a:gd name="connsiteY7" fmla="*/ 170496 h 13263673"/>
              <a:gd name="connsiteX8" fmla="*/ 706606 w 23902793"/>
              <a:gd name="connsiteY8" fmla="*/ 170496 h 13263673"/>
              <a:gd name="connsiteX9" fmla="*/ 0 w 23902793"/>
              <a:gd name="connsiteY9" fmla="*/ 36478 h 13263673"/>
              <a:gd name="connsiteX10" fmla="*/ 23902793 w 23902793"/>
              <a:gd name="connsiteY10" fmla="*/ 1 h 13263673"/>
              <a:gd name="connsiteX11" fmla="*/ 23858078 w 23902793"/>
              <a:gd name="connsiteY11" fmla="*/ 13263673 h 13263673"/>
              <a:gd name="connsiteX12" fmla="*/ 37261 w 23902793"/>
              <a:gd name="connsiteY12" fmla="*/ 13176126 h 13263673"/>
              <a:gd name="connsiteX13" fmla="*/ 0 w 23902793"/>
              <a:gd name="connsiteY13" fmla="*/ 36478 h 13263673"/>
              <a:gd name="connsiteX0" fmla="*/ 669346 w 23865533"/>
              <a:gd name="connsiteY0" fmla="*/ 170496 h 13263673"/>
              <a:gd name="connsiteX1" fmla="*/ 149961 w 23865533"/>
              <a:gd name="connsiteY1" fmla="*/ 689882 h 13263673"/>
              <a:gd name="connsiteX2" fmla="*/ 149961 w 23865533"/>
              <a:gd name="connsiteY2" fmla="*/ 12500836 h 13263673"/>
              <a:gd name="connsiteX3" fmla="*/ 669346 w 23865533"/>
              <a:gd name="connsiteY3" fmla="*/ 13020222 h 13263673"/>
              <a:gd name="connsiteX4" fmla="*/ 23151471 w 23865533"/>
              <a:gd name="connsiteY4" fmla="*/ 13020222 h 13263673"/>
              <a:gd name="connsiteX5" fmla="*/ 23670859 w 23865533"/>
              <a:gd name="connsiteY5" fmla="*/ 12500836 h 13263673"/>
              <a:gd name="connsiteX6" fmla="*/ 23670859 w 23865533"/>
              <a:gd name="connsiteY6" fmla="*/ 689882 h 13263673"/>
              <a:gd name="connsiteX7" fmla="*/ 23151471 w 23865533"/>
              <a:gd name="connsiteY7" fmla="*/ 170496 h 13263673"/>
              <a:gd name="connsiteX8" fmla="*/ 669346 w 23865533"/>
              <a:gd name="connsiteY8" fmla="*/ 170496 h 13263673"/>
              <a:gd name="connsiteX9" fmla="*/ 44713 w 23865533"/>
              <a:gd name="connsiteY9" fmla="*/ 65660 h 13263673"/>
              <a:gd name="connsiteX10" fmla="*/ 23865533 w 23865533"/>
              <a:gd name="connsiteY10" fmla="*/ 1 h 13263673"/>
              <a:gd name="connsiteX11" fmla="*/ 23820818 w 23865533"/>
              <a:gd name="connsiteY11" fmla="*/ 13263673 h 13263673"/>
              <a:gd name="connsiteX12" fmla="*/ 1 w 23865533"/>
              <a:gd name="connsiteY12" fmla="*/ 13176126 h 13263673"/>
              <a:gd name="connsiteX13" fmla="*/ 44713 w 23865533"/>
              <a:gd name="connsiteY13" fmla="*/ 65660 h 13263673"/>
              <a:gd name="connsiteX0" fmla="*/ 691702 w 23887889"/>
              <a:gd name="connsiteY0" fmla="*/ 170496 h 13263673"/>
              <a:gd name="connsiteX1" fmla="*/ 172317 w 23887889"/>
              <a:gd name="connsiteY1" fmla="*/ 689882 h 13263673"/>
              <a:gd name="connsiteX2" fmla="*/ 172317 w 23887889"/>
              <a:gd name="connsiteY2" fmla="*/ 12500836 h 13263673"/>
              <a:gd name="connsiteX3" fmla="*/ 691702 w 23887889"/>
              <a:gd name="connsiteY3" fmla="*/ 13020222 h 13263673"/>
              <a:gd name="connsiteX4" fmla="*/ 23173827 w 23887889"/>
              <a:gd name="connsiteY4" fmla="*/ 13020222 h 13263673"/>
              <a:gd name="connsiteX5" fmla="*/ 23693215 w 23887889"/>
              <a:gd name="connsiteY5" fmla="*/ 12500836 h 13263673"/>
              <a:gd name="connsiteX6" fmla="*/ 23693215 w 23887889"/>
              <a:gd name="connsiteY6" fmla="*/ 689882 h 13263673"/>
              <a:gd name="connsiteX7" fmla="*/ 23173827 w 23887889"/>
              <a:gd name="connsiteY7" fmla="*/ 170496 h 13263673"/>
              <a:gd name="connsiteX8" fmla="*/ 691702 w 23887889"/>
              <a:gd name="connsiteY8" fmla="*/ 170496 h 13263673"/>
              <a:gd name="connsiteX9" fmla="*/ 0 w 23887889"/>
              <a:gd name="connsiteY9" fmla="*/ 36478 h 13263673"/>
              <a:gd name="connsiteX10" fmla="*/ 23887889 w 23887889"/>
              <a:gd name="connsiteY10" fmla="*/ 1 h 13263673"/>
              <a:gd name="connsiteX11" fmla="*/ 23843174 w 23887889"/>
              <a:gd name="connsiteY11" fmla="*/ 13263673 h 13263673"/>
              <a:gd name="connsiteX12" fmla="*/ 22357 w 23887889"/>
              <a:gd name="connsiteY12" fmla="*/ 13176126 h 13263673"/>
              <a:gd name="connsiteX13" fmla="*/ 0 w 23887889"/>
              <a:gd name="connsiteY13" fmla="*/ 36478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29182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7452 w 23895341"/>
              <a:gd name="connsiteY12" fmla="*/ 13168830 h 13263673"/>
              <a:gd name="connsiteX13" fmla="*/ 0 w 23895341"/>
              <a:gd name="connsiteY13" fmla="*/ 29182 h 13263673"/>
              <a:gd name="connsiteX0" fmla="*/ 699154 w 23895341"/>
              <a:gd name="connsiteY0" fmla="*/ 170496 h 13183421"/>
              <a:gd name="connsiteX1" fmla="*/ 179769 w 23895341"/>
              <a:gd name="connsiteY1" fmla="*/ 689882 h 13183421"/>
              <a:gd name="connsiteX2" fmla="*/ 179769 w 23895341"/>
              <a:gd name="connsiteY2" fmla="*/ 12500836 h 13183421"/>
              <a:gd name="connsiteX3" fmla="*/ 699154 w 23895341"/>
              <a:gd name="connsiteY3" fmla="*/ 13020222 h 13183421"/>
              <a:gd name="connsiteX4" fmla="*/ 23181279 w 23895341"/>
              <a:gd name="connsiteY4" fmla="*/ 13020222 h 13183421"/>
              <a:gd name="connsiteX5" fmla="*/ 23700667 w 23895341"/>
              <a:gd name="connsiteY5" fmla="*/ 12500836 h 13183421"/>
              <a:gd name="connsiteX6" fmla="*/ 23700667 w 23895341"/>
              <a:gd name="connsiteY6" fmla="*/ 689882 h 13183421"/>
              <a:gd name="connsiteX7" fmla="*/ 23181279 w 23895341"/>
              <a:gd name="connsiteY7" fmla="*/ 170496 h 13183421"/>
              <a:gd name="connsiteX8" fmla="*/ 699154 w 23895341"/>
              <a:gd name="connsiteY8" fmla="*/ 170496 h 13183421"/>
              <a:gd name="connsiteX9" fmla="*/ 0 w 23895341"/>
              <a:gd name="connsiteY9" fmla="*/ 29182 h 13183421"/>
              <a:gd name="connsiteX10" fmla="*/ 23895341 w 23895341"/>
              <a:gd name="connsiteY10" fmla="*/ 1 h 13183421"/>
              <a:gd name="connsiteX11" fmla="*/ 23865530 w 23895341"/>
              <a:gd name="connsiteY11" fmla="*/ 13183421 h 13183421"/>
              <a:gd name="connsiteX12" fmla="*/ 7452 w 23895341"/>
              <a:gd name="connsiteY12" fmla="*/ 13168830 h 13183421"/>
              <a:gd name="connsiteX13" fmla="*/ 0 w 23895341"/>
              <a:gd name="connsiteY13" fmla="*/ 29182 h 13183421"/>
              <a:gd name="connsiteX0" fmla="*/ 699154 w 23895341"/>
              <a:gd name="connsiteY0" fmla="*/ 170496 h 13190717"/>
              <a:gd name="connsiteX1" fmla="*/ 179769 w 23895341"/>
              <a:gd name="connsiteY1" fmla="*/ 689882 h 13190717"/>
              <a:gd name="connsiteX2" fmla="*/ 179769 w 23895341"/>
              <a:gd name="connsiteY2" fmla="*/ 12500836 h 13190717"/>
              <a:gd name="connsiteX3" fmla="*/ 699154 w 23895341"/>
              <a:gd name="connsiteY3" fmla="*/ 13020222 h 13190717"/>
              <a:gd name="connsiteX4" fmla="*/ 23181279 w 23895341"/>
              <a:gd name="connsiteY4" fmla="*/ 13020222 h 13190717"/>
              <a:gd name="connsiteX5" fmla="*/ 23700667 w 23895341"/>
              <a:gd name="connsiteY5" fmla="*/ 12500836 h 13190717"/>
              <a:gd name="connsiteX6" fmla="*/ 23700667 w 23895341"/>
              <a:gd name="connsiteY6" fmla="*/ 689882 h 13190717"/>
              <a:gd name="connsiteX7" fmla="*/ 23181279 w 23895341"/>
              <a:gd name="connsiteY7" fmla="*/ 170496 h 13190717"/>
              <a:gd name="connsiteX8" fmla="*/ 699154 w 23895341"/>
              <a:gd name="connsiteY8" fmla="*/ 170496 h 13190717"/>
              <a:gd name="connsiteX9" fmla="*/ 0 w 23895341"/>
              <a:gd name="connsiteY9" fmla="*/ 29182 h 13190717"/>
              <a:gd name="connsiteX10" fmla="*/ 23895341 w 23895341"/>
              <a:gd name="connsiteY10" fmla="*/ 1 h 13190717"/>
              <a:gd name="connsiteX11" fmla="*/ 23865530 w 23895341"/>
              <a:gd name="connsiteY11" fmla="*/ 13190717 h 13190717"/>
              <a:gd name="connsiteX12" fmla="*/ 7452 w 23895341"/>
              <a:gd name="connsiteY12" fmla="*/ 13168830 h 13190717"/>
              <a:gd name="connsiteX13" fmla="*/ 0 w 23895341"/>
              <a:gd name="connsiteY13" fmla="*/ 29182 h 13190717"/>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35724 w 23865530"/>
              <a:gd name="connsiteY10" fmla="*/ 80252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13368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58080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75195" h="13161535">
                <a:moveTo>
                  <a:pt x="699154" y="141314"/>
                </a:moveTo>
                <a:cubicBezTo>
                  <a:pt x="412305" y="141314"/>
                  <a:pt x="179769" y="373851"/>
                  <a:pt x="179769" y="660700"/>
                </a:cubicBezTo>
                <a:lnTo>
                  <a:pt x="179769" y="12471654"/>
                </a:lnTo>
                <a:cubicBezTo>
                  <a:pt x="179769" y="12758503"/>
                  <a:pt x="412305" y="12991040"/>
                  <a:pt x="699154" y="12991040"/>
                </a:cubicBezTo>
                <a:lnTo>
                  <a:pt x="23181279" y="12991040"/>
                </a:lnTo>
                <a:cubicBezTo>
                  <a:pt x="23468131" y="12991040"/>
                  <a:pt x="23700667" y="12758503"/>
                  <a:pt x="23700667" y="12471654"/>
                </a:cubicBezTo>
                <a:lnTo>
                  <a:pt x="23700667" y="660700"/>
                </a:lnTo>
                <a:cubicBezTo>
                  <a:pt x="23700667" y="373851"/>
                  <a:pt x="23468131" y="141314"/>
                  <a:pt x="23181279" y="141314"/>
                </a:cubicBezTo>
                <a:lnTo>
                  <a:pt x="699154" y="141314"/>
                </a:lnTo>
                <a:close/>
                <a:moveTo>
                  <a:pt x="0" y="0"/>
                </a:moveTo>
                <a:lnTo>
                  <a:pt x="23872984" y="0"/>
                </a:lnTo>
                <a:cubicBezTo>
                  <a:pt x="23882919" y="4360428"/>
                  <a:pt x="23855595" y="8801107"/>
                  <a:pt x="23865530" y="13161535"/>
                </a:cubicBezTo>
                <a:lnTo>
                  <a:pt x="7452" y="13139648"/>
                </a:lnTo>
                <a:cubicBezTo>
                  <a:pt x="7452" y="8567648"/>
                  <a:pt x="0" y="4572000"/>
                  <a:pt x="0"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409668688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B022E7B-BBC6-2A09-AF5B-936262C24A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291779">
            <a:off x="-9684631" y="-2669177"/>
            <a:ext cx="29482647" cy="17236915"/>
          </a:xfrm>
          <a:prstGeom prst="rect">
            <a:avLst/>
          </a:prstGeom>
        </p:spPr>
      </p:pic>
      <p:pic>
        <p:nvPicPr>
          <p:cNvPr id="12" name="Graphic 11">
            <a:extLst>
              <a:ext uri="{FF2B5EF4-FFF2-40B4-BE49-F238E27FC236}">
                <a16:creationId xmlns:a16="http://schemas.microsoft.com/office/drawing/2014/main" id="{16C820F2-4949-EA91-1774-DA1E94087D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560958" y="10416168"/>
            <a:ext cx="4932601" cy="6656290"/>
          </a:xfrm>
          <a:prstGeom prst="rect">
            <a:avLst/>
          </a:prstGeom>
        </p:spPr>
      </p:pic>
      <p:sp>
        <p:nvSpPr>
          <p:cNvPr id="10" name="Titel 1">
            <a:extLst>
              <a:ext uri="{FF2B5EF4-FFF2-40B4-BE49-F238E27FC236}">
                <a16:creationId xmlns:a16="http://schemas.microsoft.com/office/drawing/2014/main" id="{E24C50FB-0A4F-9ADA-EC76-9188C46F47EC}"/>
              </a:ext>
            </a:extLst>
          </p:cNvPr>
          <p:cNvSpPr>
            <a:spLocks noGrp="1"/>
          </p:cNvSpPr>
          <p:nvPr>
            <p:ph type="title" hasCustomPrompt="1"/>
          </p:nvPr>
        </p:nvSpPr>
        <p:spPr>
          <a:xfrm>
            <a:off x="1987803" y="5149764"/>
            <a:ext cx="21289598" cy="1289573"/>
          </a:xfrm>
        </p:spPr>
        <p:txBody>
          <a:bodyPr vert="horz" lIns="91440" tIns="45720" rIns="91440" bIns="45720" rtlCol="0" anchor="ctr" anchorCtr="0">
            <a:noAutofit/>
          </a:bodyPr>
          <a:lstStyle>
            <a:lvl1pPr>
              <a:defRPr lang="en-US" sz="9120" b="0" kern="1200" baseline="0" dirty="0">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ea typeface="+mj-ea"/>
                <a:cs typeface="Segoe UI Light" panose="020B0502040204020203" pitchFamily="34" charset="0"/>
              </a:defRPr>
            </a:lvl1pPr>
          </a:lstStyle>
          <a:p>
            <a:br>
              <a:rPr lang="en-US" sz="9120" dirty="0">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rPr>
            </a:br>
            <a:r>
              <a:rPr lang="en-US" sz="9120" dirty="0" err="1">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rPr>
              <a:t>ThreAt</a:t>
            </a:r>
            <a:r>
              <a:rPr lang="en-US" sz="9120" dirty="0">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rPr>
              <a:t> </a:t>
            </a:r>
            <a:br>
              <a:rPr lang="en-US" sz="9120" dirty="0">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rPr>
            </a:br>
            <a:r>
              <a:rPr lang="en-US" sz="9120" dirty="0">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rPr>
              <a:t>exposure</a:t>
            </a:r>
            <a:br>
              <a:rPr lang="en-US" sz="9120" dirty="0">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rPr>
            </a:br>
            <a:r>
              <a:rPr lang="en-US" sz="9120" dirty="0" err="1">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rPr>
              <a:t>ALerTS</a:t>
            </a:r>
            <a:endParaRPr lang="en-US" sz="9120" dirty="0">
              <a:gradFill flip="none" rotWithShape="1">
                <a:gsLst>
                  <a:gs pos="0">
                    <a:srgbClr val="1F6B93"/>
                  </a:gs>
                  <a:gs pos="50000">
                    <a:schemeClr val="accent1">
                      <a:shade val="67500"/>
                      <a:satMod val="115000"/>
                    </a:schemeClr>
                  </a:gs>
                  <a:gs pos="100000">
                    <a:srgbClr val="3EB5DF"/>
                  </a:gs>
                </a:gsLst>
                <a:lin ang="10800000" scaled="1"/>
                <a:tileRect/>
              </a:gradFill>
              <a:latin typeface="Equinox Bold" panose="02000500000000000000" pitchFamily="2" charset="0"/>
            </a:endParaRPr>
          </a:p>
        </p:txBody>
      </p:sp>
      <p:sp>
        <p:nvSpPr>
          <p:cNvPr id="11" name="Tijdelijke aanduiding voor inhoud 2">
            <a:extLst>
              <a:ext uri="{FF2B5EF4-FFF2-40B4-BE49-F238E27FC236}">
                <a16:creationId xmlns:a16="http://schemas.microsoft.com/office/drawing/2014/main" id="{BB70D5B2-530A-747B-0F37-E970A8912975}"/>
              </a:ext>
            </a:extLst>
          </p:cNvPr>
          <p:cNvSpPr>
            <a:spLocks noGrp="1"/>
          </p:cNvSpPr>
          <p:nvPr>
            <p:ph idx="1"/>
          </p:nvPr>
        </p:nvSpPr>
        <p:spPr>
          <a:xfrm>
            <a:off x="12193586" y="3052691"/>
            <a:ext cx="11083815" cy="8630839"/>
          </a:xfrm>
        </p:spPr>
        <p:txBody>
          <a:bodyPr/>
          <a:lstStyle>
            <a:lvl1pPr marL="0" indent="0">
              <a:spcAft>
                <a:spcPts val="2880"/>
              </a:spcAft>
              <a:buNone/>
              <a:defRPr/>
            </a:lvl1pPr>
          </a:lstStyle>
          <a:p>
            <a:pPr>
              <a:spcAft>
                <a:spcPts val="1200"/>
              </a:spcAft>
            </a:pPr>
            <a:r>
              <a:rPr lang="en-US" sz="3360" dirty="0">
                <a:latin typeface="Open Sans Light" panose="020B0306030504020204" pitchFamily="34" charset="0"/>
                <a:ea typeface="Open Sans Light" panose="020B0306030504020204" pitchFamily="34" charset="0"/>
                <a:cs typeface="Open Sans Light" panose="020B0306030504020204" pitchFamily="34" charset="0"/>
              </a:rPr>
              <a:t>Passive scan of all your exposed assets every night</a:t>
            </a:r>
          </a:p>
          <a:p>
            <a:pPr>
              <a:spcAft>
                <a:spcPts val="1200"/>
              </a:spcAft>
            </a:pPr>
            <a:r>
              <a:rPr lang="en-US" sz="3360" dirty="0">
                <a:latin typeface="Open Sans Light" panose="020B0306030504020204" pitchFamily="34" charset="0"/>
                <a:ea typeface="Open Sans Light" panose="020B0306030504020204" pitchFamily="34" charset="0"/>
                <a:cs typeface="Open Sans Light" panose="020B0306030504020204" pitchFamily="34" charset="0"/>
              </a:rPr>
              <a:t>With 860 signatures for vulnerabilities and cyberthreats</a:t>
            </a:r>
          </a:p>
          <a:p>
            <a:pPr lvl="1">
              <a:spcAft>
                <a:spcPts val="2880"/>
              </a:spcAft>
            </a:pPr>
            <a:r>
              <a:rPr lang="en-US" sz="2520" dirty="0">
                <a:latin typeface="Open Sans Light" panose="020B0306030504020204" pitchFamily="34" charset="0"/>
                <a:ea typeface="Open Sans Light" panose="020B0306030504020204" pitchFamily="34" charset="0"/>
                <a:cs typeface="Open Sans Light" panose="020B0306030504020204" pitchFamily="34" charset="0"/>
              </a:rPr>
              <a:t>Exposed databases</a:t>
            </a:r>
          </a:p>
          <a:p>
            <a:pPr lvl="1">
              <a:spcAft>
                <a:spcPts val="2880"/>
              </a:spcAft>
            </a:pPr>
            <a:r>
              <a:rPr lang="en-US" sz="2520" dirty="0">
                <a:latin typeface="Open Sans Light" panose="020B0306030504020204" pitchFamily="34" charset="0"/>
                <a:ea typeface="Open Sans Light" panose="020B0306030504020204" pitchFamily="34" charset="0"/>
                <a:cs typeface="Open Sans Light" panose="020B0306030504020204" pitchFamily="34" charset="0"/>
              </a:rPr>
              <a:t>Cloud misconfigurations</a:t>
            </a:r>
          </a:p>
          <a:p>
            <a:pPr lvl="1">
              <a:spcAft>
                <a:spcPts val="2880"/>
              </a:spcAft>
            </a:pPr>
            <a:r>
              <a:rPr lang="en-US" sz="2520" dirty="0">
                <a:latin typeface="Open Sans Light" panose="020B0306030504020204" pitchFamily="34" charset="0"/>
                <a:ea typeface="Open Sans Light" panose="020B0306030504020204" pitchFamily="34" charset="0"/>
                <a:cs typeface="Open Sans Light" panose="020B0306030504020204" pitchFamily="34" charset="0"/>
              </a:rPr>
              <a:t>API Security</a:t>
            </a:r>
          </a:p>
          <a:p>
            <a:pPr lvl="1">
              <a:spcAft>
                <a:spcPts val="2880"/>
              </a:spcAft>
            </a:pPr>
            <a:r>
              <a:rPr lang="en-US" sz="2520" dirty="0">
                <a:latin typeface="Open Sans Light" panose="020B0306030504020204" pitchFamily="34" charset="0"/>
                <a:ea typeface="Open Sans Light" panose="020B0306030504020204" pitchFamily="34" charset="0"/>
                <a:cs typeface="Open Sans Light" panose="020B0306030504020204" pitchFamily="34" charset="0"/>
              </a:rPr>
              <a:t>IPv6</a:t>
            </a:r>
          </a:p>
          <a:p>
            <a:pPr>
              <a:spcAft>
                <a:spcPts val="1200"/>
              </a:spcAft>
            </a:pPr>
            <a:r>
              <a:rPr lang="en-US" sz="3360" dirty="0">
                <a:latin typeface="Open Sans Light" panose="020B0306030504020204" pitchFamily="34" charset="0"/>
                <a:ea typeface="Open Sans Light" panose="020B0306030504020204" pitchFamily="34" charset="0"/>
                <a:cs typeface="Open Sans Light" panose="020B0306030504020204" pitchFamily="34" charset="0"/>
              </a:rPr>
              <a:t>A critical risk exposed? You will receive an alert so you can fix them before threat actors misuse them</a:t>
            </a:r>
          </a:p>
          <a:p>
            <a:pPr marL="0" indent="0">
              <a:buNone/>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Freeform: Shape 96">
            <a:extLst>
              <a:ext uri="{FF2B5EF4-FFF2-40B4-BE49-F238E27FC236}">
                <a16:creationId xmlns:a16="http://schemas.microsoft.com/office/drawing/2014/main" id="{61DD7C15-FAA4-9695-F0E4-CCD0DFC4F16B}"/>
              </a:ext>
            </a:extLst>
          </p:cNvPr>
          <p:cNvSpPr/>
          <p:nvPr userDrawn="1"/>
        </p:nvSpPr>
        <p:spPr>
          <a:xfrm>
            <a:off x="-16482" y="0"/>
            <a:ext cx="24416408" cy="13746768"/>
          </a:xfrm>
          <a:custGeom>
            <a:avLst/>
            <a:gdLst>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0 w 24387176"/>
              <a:gd name="connsiteY8" fmla="*/ 0 h 13716000"/>
              <a:gd name="connsiteX9" fmla="*/ 24387176 w 24387176"/>
              <a:gd name="connsiteY9" fmla="*/ 0 h 13716000"/>
              <a:gd name="connsiteX10" fmla="*/ 24387176 w 24387176"/>
              <a:gd name="connsiteY10" fmla="*/ 13716000 h 13716000"/>
              <a:gd name="connsiteX11" fmla="*/ 0 w 24387176"/>
              <a:gd name="connsiteY11" fmla="*/ 1371600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342795 w 24387176"/>
              <a:gd name="connsiteY12" fmla="*/ 13409585 h 13716000"/>
              <a:gd name="connsiteX13" fmla="*/ 0 w 24387176"/>
              <a:gd name="connsiteY13" fmla="*/ 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283178 w 24387176"/>
              <a:gd name="connsiteY12" fmla="*/ 13438767 h 13716000"/>
              <a:gd name="connsiteX13" fmla="*/ 0 w 24387176"/>
              <a:gd name="connsiteY13" fmla="*/ 0 h 13716000"/>
              <a:gd name="connsiteX0" fmla="*/ 952523 w 24387176"/>
              <a:gd name="connsiteY0" fmla="*/ 433137 h 13584679"/>
              <a:gd name="connsiteX1" fmla="*/ 433138 w 24387176"/>
              <a:gd name="connsiteY1" fmla="*/ 952523 h 13584679"/>
              <a:gd name="connsiteX2" fmla="*/ 433138 w 24387176"/>
              <a:gd name="connsiteY2" fmla="*/ 12763477 h 13584679"/>
              <a:gd name="connsiteX3" fmla="*/ 952523 w 24387176"/>
              <a:gd name="connsiteY3" fmla="*/ 13282863 h 13584679"/>
              <a:gd name="connsiteX4" fmla="*/ 23434648 w 24387176"/>
              <a:gd name="connsiteY4" fmla="*/ 13282863 h 13584679"/>
              <a:gd name="connsiteX5" fmla="*/ 23954036 w 24387176"/>
              <a:gd name="connsiteY5" fmla="*/ 12763477 h 13584679"/>
              <a:gd name="connsiteX6" fmla="*/ 23954036 w 24387176"/>
              <a:gd name="connsiteY6" fmla="*/ 952523 h 13584679"/>
              <a:gd name="connsiteX7" fmla="*/ 23434648 w 24387176"/>
              <a:gd name="connsiteY7" fmla="*/ 433137 h 13584679"/>
              <a:gd name="connsiteX8" fmla="*/ 952523 w 24387176"/>
              <a:gd name="connsiteY8" fmla="*/ 433137 h 13584679"/>
              <a:gd name="connsiteX9" fmla="*/ 0 w 24387176"/>
              <a:gd name="connsiteY9" fmla="*/ 0 h 13584679"/>
              <a:gd name="connsiteX10" fmla="*/ 24387176 w 24387176"/>
              <a:gd name="connsiteY10" fmla="*/ 0 h 13584679"/>
              <a:gd name="connsiteX11" fmla="*/ 24044381 w 24387176"/>
              <a:gd name="connsiteY11" fmla="*/ 13584679 h 13584679"/>
              <a:gd name="connsiteX12" fmla="*/ 283178 w 24387176"/>
              <a:gd name="connsiteY12" fmla="*/ 13438767 h 13584679"/>
              <a:gd name="connsiteX13" fmla="*/ 0 w 24387176"/>
              <a:gd name="connsiteY13" fmla="*/ 0 h 13584679"/>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089093 w 24387176"/>
              <a:gd name="connsiteY11" fmla="*/ 13526314 h 13526314"/>
              <a:gd name="connsiteX12" fmla="*/ 283178 w 24387176"/>
              <a:gd name="connsiteY12" fmla="*/ 13438767 h 13526314"/>
              <a:gd name="connsiteX13" fmla="*/ 0 w 24387176"/>
              <a:gd name="connsiteY13" fmla="*/ 0 h 13526314"/>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103995 w 24387176"/>
              <a:gd name="connsiteY11" fmla="*/ 13526314 h 13526314"/>
              <a:gd name="connsiteX12" fmla="*/ 283178 w 24387176"/>
              <a:gd name="connsiteY12" fmla="*/ 13438767 h 13526314"/>
              <a:gd name="connsiteX13" fmla="*/ 0 w 24387176"/>
              <a:gd name="connsiteY13" fmla="*/ 0 h 13526314"/>
              <a:gd name="connsiteX0" fmla="*/ 952523 w 24103995"/>
              <a:gd name="connsiteY0" fmla="*/ 433137 h 13526314"/>
              <a:gd name="connsiteX1" fmla="*/ 433138 w 24103995"/>
              <a:gd name="connsiteY1" fmla="*/ 952523 h 13526314"/>
              <a:gd name="connsiteX2" fmla="*/ 433138 w 24103995"/>
              <a:gd name="connsiteY2" fmla="*/ 12763477 h 13526314"/>
              <a:gd name="connsiteX3" fmla="*/ 952523 w 24103995"/>
              <a:gd name="connsiteY3" fmla="*/ 13282863 h 13526314"/>
              <a:gd name="connsiteX4" fmla="*/ 23434648 w 24103995"/>
              <a:gd name="connsiteY4" fmla="*/ 13282863 h 13526314"/>
              <a:gd name="connsiteX5" fmla="*/ 23954036 w 24103995"/>
              <a:gd name="connsiteY5" fmla="*/ 12763477 h 13526314"/>
              <a:gd name="connsiteX6" fmla="*/ 23954036 w 24103995"/>
              <a:gd name="connsiteY6" fmla="*/ 952523 h 13526314"/>
              <a:gd name="connsiteX7" fmla="*/ 23434648 w 24103995"/>
              <a:gd name="connsiteY7" fmla="*/ 433137 h 13526314"/>
              <a:gd name="connsiteX8" fmla="*/ 952523 w 24103995"/>
              <a:gd name="connsiteY8" fmla="*/ 433137 h 13526314"/>
              <a:gd name="connsiteX9" fmla="*/ 0 w 24103995"/>
              <a:gd name="connsiteY9" fmla="*/ 0 h 13526314"/>
              <a:gd name="connsiteX10" fmla="*/ 23940052 w 24103995"/>
              <a:gd name="connsiteY10" fmla="*/ 0 h 13526314"/>
              <a:gd name="connsiteX11" fmla="*/ 24103995 w 24103995"/>
              <a:gd name="connsiteY11" fmla="*/ 13526314 h 13526314"/>
              <a:gd name="connsiteX12" fmla="*/ 283178 w 24103995"/>
              <a:gd name="connsiteY12" fmla="*/ 13438767 h 13526314"/>
              <a:gd name="connsiteX13" fmla="*/ 0 w 24103995"/>
              <a:gd name="connsiteY13" fmla="*/ 0 h 13526314"/>
              <a:gd name="connsiteX0" fmla="*/ 952523 w 24148710"/>
              <a:gd name="connsiteY0" fmla="*/ 433137 h 13526314"/>
              <a:gd name="connsiteX1" fmla="*/ 433138 w 24148710"/>
              <a:gd name="connsiteY1" fmla="*/ 952523 h 13526314"/>
              <a:gd name="connsiteX2" fmla="*/ 433138 w 24148710"/>
              <a:gd name="connsiteY2" fmla="*/ 12763477 h 13526314"/>
              <a:gd name="connsiteX3" fmla="*/ 952523 w 24148710"/>
              <a:gd name="connsiteY3" fmla="*/ 13282863 h 13526314"/>
              <a:gd name="connsiteX4" fmla="*/ 23434648 w 24148710"/>
              <a:gd name="connsiteY4" fmla="*/ 13282863 h 13526314"/>
              <a:gd name="connsiteX5" fmla="*/ 23954036 w 24148710"/>
              <a:gd name="connsiteY5" fmla="*/ 12763477 h 13526314"/>
              <a:gd name="connsiteX6" fmla="*/ 23954036 w 24148710"/>
              <a:gd name="connsiteY6" fmla="*/ 952523 h 13526314"/>
              <a:gd name="connsiteX7" fmla="*/ 23434648 w 24148710"/>
              <a:gd name="connsiteY7" fmla="*/ 433137 h 13526314"/>
              <a:gd name="connsiteX8" fmla="*/ 952523 w 24148710"/>
              <a:gd name="connsiteY8" fmla="*/ 433137 h 13526314"/>
              <a:gd name="connsiteX9" fmla="*/ 0 w 24148710"/>
              <a:gd name="connsiteY9" fmla="*/ 0 h 13526314"/>
              <a:gd name="connsiteX10" fmla="*/ 24148710 w 24148710"/>
              <a:gd name="connsiteY10" fmla="*/ 262642 h 13526314"/>
              <a:gd name="connsiteX11" fmla="*/ 24103995 w 24148710"/>
              <a:gd name="connsiteY11" fmla="*/ 13526314 h 13526314"/>
              <a:gd name="connsiteX12" fmla="*/ 283178 w 24148710"/>
              <a:gd name="connsiteY12" fmla="*/ 13438767 h 13526314"/>
              <a:gd name="connsiteX13" fmla="*/ 0 w 24148710"/>
              <a:gd name="connsiteY13" fmla="*/ 0 h 13526314"/>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818386 w 24014573"/>
              <a:gd name="connsiteY0" fmla="*/ 287225 h 13380402"/>
              <a:gd name="connsiteX1" fmla="*/ 299001 w 24014573"/>
              <a:gd name="connsiteY1" fmla="*/ 806611 h 13380402"/>
              <a:gd name="connsiteX2" fmla="*/ 299001 w 24014573"/>
              <a:gd name="connsiteY2" fmla="*/ 12617565 h 13380402"/>
              <a:gd name="connsiteX3" fmla="*/ 818386 w 24014573"/>
              <a:gd name="connsiteY3" fmla="*/ 13136951 h 13380402"/>
              <a:gd name="connsiteX4" fmla="*/ 23300511 w 24014573"/>
              <a:gd name="connsiteY4" fmla="*/ 13136951 h 13380402"/>
              <a:gd name="connsiteX5" fmla="*/ 23819899 w 24014573"/>
              <a:gd name="connsiteY5" fmla="*/ 12617565 h 13380402"/>
              <a:gd name="connsiteX6" fmla="*/ 23819899 w 24014573"/>
              <a:gd name="connsiteY6" fmla="*/ 806611 h 13380402"/>
              <a:gd name="connsiteX7" fmla="*/ 23300511 w 24014573"/>
              <a:gd name="connsiteY7" fmla="*/ 287225 h 13380402"/>
              <a:gd name="connsiteX8" fmla="*/ 818386 w 24014573"/>
              <a:gd name="connsiteY8" fmla="*/ 287225 h 13380402"/>
              <a:gd name="connsiteX9" fmla="*/ 0 w 24014573"/>
              <a:gd name="connsiteY9" fmla="*/ 0 h 13380402"/>
              <a:gd name="connsiteX10" fmla="*/ 24014573 w 24014573"/>
              <a:gd name="connsiteY10" fmla="*/ 116730 h 13380402"/>
              <a:gd name="connsiteX11" fmla="*/ 23969858 w 24014573"/>
              <a:gd name="connsiteY11" fmla="*/ 13380402 h 13380402"/>
              <a:gd name="connsiteX12" fmla="*/ 149041 w 24014573"/>
              <a:gd name="connsiteY12" fmla="*/ 13292855 h 13380402"/>
              <a:gd name="connsiteX13" fmla="*/ 0 w 24014573"/>
              <a:gd name="connsiteY13" fmla="*/ 0 h 13380402"/>
              <a:gd name="connsiteX0" fmla="*/ 669345 w 23865532"/>
              <a:gd name="connsiteY0" fmla="*/ 272634 h 13365811"/>
              <a:gd name="connsiteX1" fmla="*/ 149960 w 23865532"/>
              <a:gd name="connsiteY1" fmla="*/ 792020 h 13365811"/>
              <a:gd name="connsiteX2" fmla="*/ 149960 w 23865532"/>
              <a:gd name="connsiteY2" fmla="*/ 12602974 h 13365811"/>
              <a:gd name="connsiteX3" fmla="*/ 669345 w 23865532"/>
              <a:gd name="connsiteY3" fmla="*/ 13122360 h 13365811"/>
              <a:gd name="connsiteX4" fmla="*/ 23151470 w 23865532"/>
              <a:gd name="connsiteY4" fmla="*/ 13122360 h 13365811"/>
              <a:gd name="connsiteX5" fmla="*/ 23670858 w 23865532"/>
              <a:gd name="connsiteY5" fmla="*/ 12602974 h 13365811"/>
              <a:gd name="connsiteX6" fmla="*/ 23670858 w 23865532"/>
              <a:gd name="connsiteY6" fmla="*/ 792020 h 13365811"/>
              <a:gd name="connsiteX7" fmla="*/ 23151470 w 23865532"/>
              <a:gd name="connsiteY7" fmla="*/ 272634 h 13365811"/>
              <a:gd name="connsiteX8" fmla="*/ 669345 w 23865532"/>
              <a:gd name="connsiteY8" fmla="*/ 272634 h 13365811"/>
              <a:gd name="connsiteX9" fmla="*/ 44713 w 23865532"/>
              <a:gd name="connsiteY9" fmla="*/ 0 h 13365811"/>
              <a:gd name="connsiteX10" fmla="*/ 23865532 w 23865532"/>
              <a:gd name="connsiteY10" fmla="*/ 102139 h 13365811"/>
              <a:gd name="connsiteX11" fmla="*/ 23820817 w 23865532"/>
              <a:gd name="connsiteY11" fmla="*/ 13365811 h 13365811"/>
              <a:gd name="connsiteX12" fmla="*/ 0 w 23865532"/>
              <a:gd name="connsiteY12" fmla="*/ 13278264 h 13365811"/>
              <a:gd name="connsiteX13" fmla="*/ 44713 w 23865532"/>
              <a:gd name="connsiteY13" fmla="*/ 0 h 13365811"/>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29183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29183 h 13263673"/>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364780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364780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58365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58365 h 13263673"/>
              <a:gd name="connsiteX0" fmla="*/ 706606 w 23902793"/>
              <a:gd name="connsiteY0" fmla="*/ 170496 h 13263673"/>
              <a:gd name="connsiteX1" fmla="*/ 187221 w 23902793"/>
              <a:gd name="connsiteY1" fmla="*/ 689882 h 13263673"/>
              <a:gd name="connsiteX2" fmla="*/ 187221 w 23902793"/>
              <a:gd name="connsiteY2" fmla="*/ 12500836 h 13263673"/>
              <a:gd name="connsiteX3" fmla="*/ 706606 w 23902793"/>
              <a:gd name="connsiteY3" fmla="*/ 13020222 h 13263673"/>
              <a:gd name="connsiteX4" fmla="*/ 23188731 w 23902793"/>
              <a:gd name="connsiteY4" fmla="*/ 13020222 h 13263673"/>
              <a:gd name="connsiteX5" fmla="*/ 23708119 w 23902793"/>
              <a:gd name="connsiteY5" fmla="*/ 12500836 h 13263673"/>
              <a:gd name="connsiteX6" fmla="*/ 23708119 w 23902793"/>
              <a:gd name="connsiteY6" fmla="*/ 689882 h 13263673"/>
              <a:gd name="connsiteX7" fmla="*/ 23188731 w 23902793"/>
              <a:gd name="connsiteY7" fmla="*/ 170496 h 13263673"/>
              <a:gd name="connsiteX8" fmla="*/ 706606 w 23902793"/>
              <a:gd name="connsiteY8" fmla="*/ 170496 h 13263673"/>
              <a:gd name="connsiteX9" fmla="*/ 0 w 23902793"/>
              <a:gd name="connsiteY9" fmla="*/ 36478 h 13263673"/>
              <a:gd name="connsiteX10" fmla="*/ 23902793 w 23902793"/>
              <a:gd name="connsiteY10" fmla="*/ 1 h 13263673"/>
              <a:gd name="connsiteX11" fmla="*/ 23858078 w 23902793"/>
              <a:gd name="connsiteY11" fmla="*/ 13263673 h 13263673"/>
              <a:gd name="connsiteX12" fmla="*/ 37261 w 23902793"/>
              <a:gd name="connsiteY12" fmla="*/ 13176126 h 13263673"/>
              <a:gd name="connsiteX13" fmla="*/ 0 w 23902793"/>
              <a:gd name="connsiteY13" fmla="*/ 36478 h 13263673"/>
              <a:gd name="connsiteX0" fmla="*/ 669346 w 23865533"/>
              <a:gd name="connsiteY0" fmla="*/ 170496 h 13263673"/>
              <a:gd name="connsiteX1" fmla="*/ 149961 w 23865533"/>
              <a:gd name="connsiteY1" fmla="*/ 689882 h 13263673"/>
              <a:gd name="connsiteX2" fmla="*/ 149961 w 23865533"/>
              <a:gd name="connsiteY2" fmla="*/ 12500836 h 13263673"/>
              <a:gd name="connsiteX3" fmla="*/ 669346 w 23865533"/>
              <a:gd name="connsiteY3" fmla="*/ 13020222 h 13263673"/>
              <a:gd name="connsiteX4" fmla="*/ 23151471 w 23865533"/>
              <a:gd name="connsiteY4" fmla="*/ 13020222 h 13263673"/>
              <a:gd name="connsiteX5" fmla="*/ 23670859 w 23865533"/>
              <a:gd name="connsiteY5" fmla="*/ 12500836 h 13263673"/>
              <a:gd name="connsiteX6" fmla="*/ 23670859 w 23865533"/>
              <a:gd name="connsiteY6" fmla="*/ 689882 h 13263673"/>
              <a:gd name="connsiteX7" fmla="*/ 23151471 w 23865533"/>
              <a:gd name="connsiteY7" fmla="*/ 170496 h 13263673"/>
              <a:gd name="connsiteX8" fmla="*/ 669346 w 23865533"/>
              <a:gd name="connsiteY8" fmla="*/ 170496 h 13263673"/>
              <a:gd name="connsiteX9" fmla="*/ 44713 w 23865533"/>
              <a:gd name="connsiteY9" fmla="*/ 65660 h 13263673"/>
              <a:gd name="connsiteX10" fmla="*/ 23865533 w 23865533"/>
              <a:gd name="connsiteY10" fmla="*/ 1 h 13263673"/>
              <a:gd name="connsiteX11" fmla="*/ 23820818 w 23865533"/>
              <a:gd name="connsiteY11" fmla="*/ 13263673 h 13263673"/>
              <a:gd name="connsiteX12" fmla="*/ 1 w 23865533"/>
              <a:gd name="connsiteY12" fmla="*/ 13176126 h 13263673"/>
              <a:gd name="connsiteX13" fmla="*/ 44713 w 23865533"/>
              <a:gd name="connsiteY13" fmla="*/ 65660 h 13263673"/>
              <a:gd name="connsiteX0" fmla="*/ 691702 w 23887889"/>
              <a:gd name="connsiteY0" fmla="*/ 170496 h 13263673"/>
              <a:gd name="connsiteX1" fmla="*/ 172317 w 23887889"/>
              <a:gd name="connsiteY1" fmla="*/ 689882 h 13263673"/>
              <a:gd name="connsiteX2" fmla="*/ 172317 w 23887889"/>
              <a:gd name="connsiteY2" fmla="*/ 12500836 h 13263673"/>
              <a:gd name="connsiteX3" fmla="*/ 691702 w 23887889"/>
              <a:gd name="connsiteY3" fmla="*/ 13020222 h 13263673"/>
              <a:gd name="connsiteX4" fmla="*/ 23173827 w 23887889"/>
              <a:gd name="connsiteY4" fmla="*/ 13020222 h 13263673"/>
              <a:gd name="connsiteX5" fmla="*/ 23693215 w 23887889"/>
              <a:gd name="connsiteY5" fmla="*/ 12500836 h 13263673"/>
              <a:gd name="connsiteX6" fmla="*/ 23693215 w 23887889"/>
              <a:gd name="connsiteY6" fmla="*/ 689882 h 13263673"/>
              <a:gd name="connsiteX7" fmla="*/ 23173827 w 23887889"/>
              <a:gd name="connsiteY7" fmla="*/ 170496 h 13263673"/>
              <a:gd name="connsiteX8" fmla="*/ 691702 w 23887889"/>
              <a:gd name="connsiteY8" fmla="*/ 170496 h 13263673"/>
              <a:gd name="connsiteX9" fmla="*/ 0 w 23887889"/>
              <a:gd name="connsiteY9" fmla="*/ 36478 h 13263673"/>
              <a:gd name="connsiteX10" fmla="*/ 23887889 w 23887889"/>
              <a:gd name="connsiteY10" fmla="*/ 1 h 13263673"/>
              <a:gd name="connsiteX11" fmla="*/ 23843174 w 23887889"/>
              <a:gd name="connsiteY11" fmla="*/ 13263673 h 13263673"/>
              <a:gd name="connsiteX12" fmla="*/ 22357 w 23887889"/>
              <a:gd name="connsiteY12" fmla="*/ 13176126 h 13263673"/>
              <a:gd name="connsiteX13" fmla="*/ 0 w 23887889"/>
              <a:gd name="connsiteY13" fmla="*/ 36478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29182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7452 w 23895341"/>
              <a:gd name="connsiteY12" fmla="*/ 13168830 h 13263673"/>
              <a:gd name="connsiteX13" fmla="*/ 0 w 23895341"/>
              <a:gd name="connsiteY13" fmla="*/ 29182 h 13263673"/>
              <a:gd name="connsiteX0" fmla="*/ 699154 w 23895341"/>
              <a:gd name="connsiteY0" fmla="*/ 170496 h 13183421"/>
              <a:gd name="connsiteX1" fmla="*/ 179769 w 23895341"/>
              <a:gd name="connsiteY1" fmla="*/ 689882 h 13183421"/>
              <a:gd name="connsiteX2" fmla="*/ 179769 w 23895341"/>
              <a:gd name="connsiteY2" fmla="*/ 12500836 h 13183421"/>
              <a:gd name="connsiteX3" fmla="*/ 699154 w 23895341"/>
              <a:gd name="connsiteY3" fmla="*/ 13020222 h 13183421"/>
              <a:gd name="connsiteX4" fmla="*/ 23181279 w 23895341"/>
              <a:gd name="connsiteY4" fmla="*/ 13020222 h 13183421"/>
              <a:gd name="connsiteX5" fmla="*/ 23700667 w 23895341"/>
              <a:gd name="connsiteY5" fmla="*/ 12500836 h 13183421"/>
              <a:gd name="connsiteX6" fmla="*/ 23700667 w 23895341"/>
              <a:gd name="connsiteY6" fmla="*/ 689882 h 13183421"/>
              <a:gd name="connsiteX7" fmla="*/ 23181279 w 23895341"/>
              <a:gd name="connsiteY7" fmla="*/ 170496 h 13183421"/>
              <a:gd name="connsiteX8" fmla="*/ 699154 w 23895341"/>
              <a:gd name="connsiteY8" fmla="*/ 170496 h 13183421"/>
              <a:gd name="connsiteX9" fmla="*/ 0 w 23895341"/>
              <a:gd name="connsiteY9" fmla="*/ 29182 h 13183421"/>
              <a:gd name="connsiteX10" fmla="*/ 23895341 w 23895341"/>
              <a:gd name="connsiteY10" fmla="*/ 1 h 13183421"/>
              <a:gd name="connsiteX11" fmla="*/ 23865530 w 23895341"/>
              <a:gd name="connsiteY11" fmla="*/ 13183421 h 13183421"/>
              <a:gd name="connsiteX12" fmla="*/ 7452 w 23895341"/>
              <a:gd name="connsiteY12" fmla="*/ 13168830 h 13183421"/>
              <a:gd name="connsiteX13" fmla="*/ 0 w 23895341"/>
              <a:gd name="connsiteY13" fmla="*/ 29182 h 13183421"/>
              <a:gd name="connsiteX0" fmla="*/ 699154 w 23895341"/>
              <a:gd name="connsiteY0" fmla="*/ 170496 h 13190717"/>
              <a:gd name="connsiteX1" fmla="*/ 179769 w 23895341"/>
              <a:gd name="connsiteY1" fmla="*/ 689882 h 13190717"/>
              <a:gd name="connsiteX2" fmla="*/ 179769 w 23895341"/>
              <a:gd name="connsiteY2" fmla="*/ 12500836 h 13190717"/>
              <a:gd name="connsiteX3" fmla="*/ 699154 w 23895341"/>
              <a:gd name="connsiteY3" fmla="*/ 13020222 h 13190717"/>
              <a:gd name="connsiteX4" fmla="*/ 23181279 w 23895341"/>
              <a:gd name="connsiteY4" fmla="*/ 13020222 h 13190717"/>
              <a:gd name="connsiteX5" fmla="*/ 23700667 w 23895341"/>
              <a:gd name="connsiteY5" fmla="*/ 12500836 h 13190717"/>
              <a:gd name="connsiteX6" fmla="*/ 23700667 w 23895341"/>
              <a:gd name="connsiteY6" fmla="*/ 689882 h 13190717"/>
              <a:gd name="connsiteX7" fmla="*/ 23181279 w 23895341"/>
              <a:gd name="connsiteY7" fmla="*/ 170496 h 13190717"/>
              <a:gd name="connsiteX8" fmla="*/ 699154 w 23895341"/>
              <a:gd name="connsiteY8" fmla="*/ 170496 h 13190717"/>
              <a:gd name="connsiteX9" fmla="*/ 0 w 23895341"/>
              <a:gd name="connsiteY9" fmla="*/ 29182 h 13190717"/>
              <a:gd name="connsiteX10" fmla="*/ 23895341 w 23895341"/>
              <a:gd name="connsiteY10" fmla="*/ 1 h 13190717"/>
              <a:gd name="connsiteX11" fmla="*/ 23865530 w 23895341"/>
              <a:gd name="connsiteY11" fmla="*/ 13190717 h 13190717"/>
              <a:gd name="connsiteX12" fmla="*/ 7452 w 23895341"/>
              <a:gd name="connsiteY12" fmla="*/ 13168830 h 13190717"/>
              <a:gd name="connsiteX13" fmla="*/ 0 w 23895341"/>
              <a:gd name="connsiteY13" fmla="*/ 29182 h 13190717"/>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35724 w 23865530"/>
              <a:gd name="connsiteY10" fmla="*/ 80252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13368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58080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75195" h="13161535">
                <a:moveTo>
                  <a:pt x="699154" y="141314"/>
                </a:moveTo>
                <a:cubicBezTo>
                  <a:pt x="412305" y="141314"/>
                  <a:pt x="179769" y="373851"/>
                  <a:pt x="179769" y="660700"/>
                </a:cubicBezTo>
                <a:lnTo>
                  <a:pt x="179769" y="12471654"/>
                </a:lnTo>
                <a:cubicBezTo>
                  <a:pt x="179769" y="12758503"/>
                  <a:pt x="412305" y="12991040"/>
                  <a:pt x="699154" y="12991040"/>
                </a:cubicBezTo>
                <a:lnTo>
                  <a:pt x="23181279" y="12991040"/>
                </a:lnTo>
                <a:cubicBezTo>
                  <a:pt x="23468131" y="12991040"/>
                  <a:pt x="23700667" y="12758503"/>
                  <a:pt x="23700667" y="12471654"/>
                </a:cubicBezTo>
                <a:lnTo>
                  <a:pt x="23700667" y="660700"/>
                </a:lnTo>
                <a:cubicBezTo>
                  <a:pt x="23700667" y="373851"/>
                  <a:pt x="23468131" y="141314"/>
                  <a:pt x="23181279" y="141314"/>
                </a:cubicBezTo>
                <a:lnTo>
                  <a:pt x="699154" y="141314"/>
                </a:lnTo>
                <a:close/>
                <a:moveTo>
                  <a:pt x="0" y="0"/>
                </a:moveTo>
                <a:lnTo>
                  <a:pt x="23872984" y="0"/>
                </a:lnTo>
                <a:cubicBezTo>
                  <a:pt x="23882919" y="4360428"/>
                  <a:pt x="23855595" y="8801107"/>
                  <a:pt x="23865530" y="13161535"/>
                </a:cubicBezTo>
                <a:lnTo>
                  <a:pt x="7452" y="13139648"/>
                </a:lnTo>
                <a:cubicBezTo>
                  <a:pt x="7452" y="8567648"/>
                  <a:pt x="0" y="4572000"/>
                  <a:pt x="0"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2761422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F699BD0-E3CD-4B7D-9308-5545CC5626CF}"/>
              </a:ext>
            </a:extLst>
          </p:cNvPr>
          <p:cNvSpPr>
            <a:spLocks noGrp="1"/>
          </p:cNvSpPr>
          <p:nvPr>
            <p:ph type="pic" sz="quarter" idx="13"/>
          </p:nvPr>
        </p:nvSpPr>
        <p:spPr>
          <a:xfrm>
            <a:off x="-1" y="0"/>
            <a:ext cx="24387177" cy="13716000"/>
          </a:xfrm>
          <a:custGeom>
            <a:avLst/>
            <a:gdLst>
              <a:gd name="connsiteX0" fmla="*/ 0 w 4593771"/>
              <a:gd name="connsiteY0" fmla="*/ 0 h 4085303"/>
              <a:gd name="connsiteX1" fmla="*/ 4593771 w 4593771"/>
              <a:gd name="connsiteY1" fmla="*/ 0 h 4085303"/>
              <a:gd name="connsiteX2" fmla="*/ 4593771 w 4593771"/>
              <a:gd name="connsiteY2" fmla="*/ 4085303 h 4085303"/>
              <a:gd name="connsiteX3" fmla="*/ 0 w 4593771"/>
              <a:gd name="connsiteY3" fmla="*/ 4085303 h 4085303"/>
            </a:gdLst>
            <a:ahLst/>
            <a:cxnLst>
              <a:cxn ang="0">
                <a:pos x="connsiteX0" y="connsiteY0"/>
              </a:cxn>
              <a:cxn ang="0">
                <a:pos x="connsiteX1" y="connsiteY1"/>
              </a:cxn>
              <a:cxn ang="0">
                <a:pos x="connsiteX2" y="connsiteY2"/>
              </a:cxn>
              <a:cxn ang="0">
                <a:pos x="connsiteX3" y="connsiteY3"/>
              </a:cxn>
            </a:cxnLst>
            <a:rect l="l" t="t" r="r" b="b"/>
            <a:pathLst>
              <a:path w="4593771" h="4085303">
                <a:moveTo>
                  <a:pt x="0" y="0"/>
                </a:moveTo>
                <a:lnTo>
                  <a:pt x="4593771" y="0"/>
                </a:lnTo>
                <a:lnTo>
                  <a:pt x="4593771" y="4085303"/>
                </a:lnTo>
                <a:lnTo>
                  <a:pt x="0" y="4085303"/>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14978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childTnLst>
                                    <p:animScale>
                                      <p:cBhvr>
                                        <p:cTn id="6" dur="5200" fill="hold"/>
                                        <p:tgtEl>
                                          <p:spTgt spid="28"/>
                                        </p:tgtEl>
                                      </p:cBhvr>
                                      <p:by x="14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p:nvSpPr>
        <p:spPr>
          <a:xfrm>
            <a:off x="1563689" y="1295400"/>
            <a:ext cx="21259801" cy="110490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34911806"/>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48789-06B9-F446-4CA3-2729D167711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A6B1DB5-8F87-555F-50DF-554ECD515E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5664A0FB-2AC3-6CCA-C12E-0B0E034AE352}"/>
              </a:ext>
            </a:extLst>
          </p:cNvPr>
          <p:cNvSpPr>
            <a:spLocks noGrp="1"/>
          </p:cNvSpPr>
          <p:nvPr>
            <p:ph type="dt" sz="half" idx="10"/>
          </p:nvPr>
        </p:nvSpPr>
        <p:spPr/>
        <p:txBody>
          <a:bodyPr/>
          <a:lstStyle/>
          <a:p>
            <a:fld id="{5B75F2B8-6D28-3240-93FF-CC5F693D13BB}" type="datetimeFigureOut">
              <a:rPr lang="en-BE" smtClean="0"/>
              <a:t>09/18/2024</a:t>
            </a:fld>
            <a:endParaRPr lang="en-BE"/>
          </a:p>
        </p:txBody>
      </p:sp>
      <p:sp>
        <p:nvSpPr>
          <p:cNvPr id="5" name="Footer Placeholder 4">
            <a:extLst>
              <a:ext uri="{FF2B5EF4-FFF2-40B4-BE49-F238E27FC236}">
                <a16:creationId xmlns:a16="http://schemas.microsoft.com/office/drawing/2014/main" id="{60DBED6F-BFC9-9F31-C084-9D9DEA330A7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2DDE553-87AF-FB20-785E-3E24CF39401D}"/>
              </a:ext>
            </a:extLst>
          </p:cNvPr>
          <p:cNvSpPr>
            <a:spLocks noGrp="1"/>
          </p:cNvSpPr>
          <p:nvPr>
            <p:ph type="sldNum" sz="quarter" idx="12"/>
          </p:nvPr>
        </p:nvSpPr>
        <p:spPr>
          <a:xfrm>
            <a:off x="8772332" y="12585542"/>
            <a:ext cx="5690342" cy="727709"/>
          </a:xfrm>
          <a:prstGeom prst="rect">
            <a:avLst/>
          </a:prstGeom>
        </p:spPr>
        <p:txBody>
          <a:bodyPr/>
          <a:lstStyle/>
          <a:p>
            <a:fld id="{06DDE184-44B2-DB4A-8F15-E0170618D6B2}" type="slidenum">
              <a:rPr lang="en-BE" smtClean="0"/>
              <a:t>‹#›</a:t>
            </a:fld>
            <a:endParaRPr lang="en-BE"/>
          </a:p>
        </p:txBody>
      </p:sp>
    </p:spTree>
    <p:extLst>
      <p:ext uri="{BB962C8B-B14F-4D97-AF65-F5344CB8AC3E}">
        <p14:creationId xmlns:p14="http://schemas.microsoft.com/office/powerpoint/2010/main" val="943966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2B06C0-CBE8-405B-8A49-1EDA08527EB6}"/>
              </a:ext>
            </a:extLst>
          </p:cNvPr>
          <p:cNvSpPr>
            <a:spLocks noGrp="1"/>
          </p:cNvSpPr>
          <p:nvPr>
            <p:ph type="pic" sz="quarter" idx="16"/>
          </p:nvPr>
        </p:nvSpPr>
        <p:spPr>
          <a:xfrm>
            <a:off x="3134040" y="2070339"/>
            <a:ext cx="6954512" cy="9834113"/>
          </a:xfrm>
          <a:custGeom>
            <a:avLst/>
            <a:gdLst>
              <a:gd name="connsiteX0" fmla="*/ 0 w 10629900"/>
              <a:gd name="connsiteY0" fmla="*/ 0 h 13715999"/>
              <a:gd name="connsiteX1" fmla="*/ 10629900 w 10629900"/>
              <a:gd name="connsiteY1" fmla="*/ 0 h 13715999"/>
              <a:gd name="connsiteX2" fmla="*/ 10629900 w 10629900"/>
              <a:gd name="connsiteY2" fmla="*/ 13715999 h 13715999"/>
              <a:gd name="connsiteX3" fmla="*/ 0 w 10629900"/>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0629900" h="13715999">
                <a:moveTo>
                  <a:pt x="0" y="0"/>
                </a:moveTo>
                <a:lnTo>
                  <a:pt x="10629900" y="0"/>
                </a:lnTo>
                <a:lnTo>
                  <a:pt x="10629900" y="13715999"/>
                </a:lnTo>
                <a:lnTo>
                  <a:pt x="0" y="1371599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85913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12193590" y="0"/>
            <a:ext cx="10629902" cy="1371600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137561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3" name="Tijdelijke aanduiding voor titel 1">
            <a:extLst>
              <a:ext uri="{FF2B5EF4-FFF2-40B4-BE49-F238E27FC236}">
                <a16:creationId xmlns:a16="http://schemas.microsoft.com/office/drawing/2014/main" id="{EBF8B10B-A142-4AA1-9B54-55F3B2E84804}"/>
              </a:ext>
            </a:extLst>
          </p:cNvPr>
          <p:cNvSpPr>
            <a:spLocks noGrp="1"/>
          </p:cNvSpPr>
          <p:nvPr>
            <p:ph type="title"/>
          </p:nvPr>
        </p:nvSpPr>
        <p:spPr>
          <a:xfrm>
            <a:off x="1390480" y="1644325"/>
            <a:ext cx="21289598" cy="1289574"/>
          </a:xfrm>
          <a:prstGeom prst="rect">
            <a:avLst/>
          </a:prstGeom>
        </p:spPr>
        <p:txBody>
          <a:bodyPr vert="horz" lIns="91440" tIns="45720" rIns="91440" bIns="45720" rtlCol="0" anchor="ctr" anchorCtr="0">
            <a:noAutofit/>
          </a:bodyPr>
          <a:lstStyle/>
          <a:p>
            <a:r>
              <a:rPr lang="en-GB" noProof="0" dirty="0"/>
              <a:t>Click to add title</a:t>
            </a:r>
          </a:p>
        </p:txBody>
      </p:sp>
      <p:sp>
        <p:nvSpPr>
          <p:cNvPr id="14" name="Tijdelijke aanduiding voor tekst 2">
            <a:extLst>
              <a:ext uri="{FF2B5EF4-FFF2-40B4-BE49-F238E27FC236}">
                <a16:creationId xmlns:a16="http://schemas.microsoft.com/office/drawing/2014/main" id="{EA112F81-40F5-4BD2-B5C6-568EFDBEC1EF}"/>
              </a:ext>
            </a:extLst>
          </p:cNvPr>
          <p:cNvSpPr>
            <a:spLocks noGrp="1"/>
          </p:cNvSpPr>
          <p:nvPr>
            <p:ph idx="1"/>
          </p:nvPr>
        </p:nvSpPr>
        <p:spPr>
          <a:xfrm>
            <a:off x="1426403" y="3687995"/>
            <a:ext cx="21253677" cy="8383698"/>
          </a:xfrm>
          <a:prstGeom prst="rect">
            <a:avLst/>
          </a:prstGeom>
        </p:spPr>
        <p:txBody>
          <a:bodyPr vert="horz" lIns="91440" tIns="45720" rIns="91440" bIns="45720" rtlCol="0">
            <a:noAutofit/>
          </a:bodyPr>
          <a:lstStyle>
            <a:lvl1pPr>
              <a:defRPr sz="3734"/>
            </a:lvl1pPr>
            <a:lvl2pPr>
              <a:defRPr sz="3734"/>
            </a:lvl2pPr>
            <a:lvl3pPr>
              <a:defRPr sz="3199"/>
            </a:lvl3pPr>
          </a:lstStyle>
          <a:p>
            <a:pPr lvl="0"/>
            <a:r>
              <a:rPr lang="en-GB" noProof="0" dirty="0"/>
              <a:t>Click to add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60403658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1483D13-6DD3-40B5-B94A-22A72B88E395}"/>
              </a:ext>
            </a:extLst>
          </p:cNvPr>
          <p:cNvSpPr>
            <a:spLocks noGrp="1"/>
          </p:cNvSpPr>
          <p:nvPr>
            <p:ph type="pic" sz="quarter" idx="15"/>
          </p:nvPr>
        </p:nvSpPr>
        <p:spPr>
          <a:xfrm>
            <a:off x="3078321" y="7234176"/>
            <a:ext cx="2562456" cy="3085473"/>
          </a:xfrm>
          <a:custGeom>
            <a:avLst/>
            <a:gdLst>
              <a:gd name="connsiteX0" fmla="*/ 0 w 2562456"/>
              <a:gd name="connsiteY0" fmla="*/ 0 h 3085473"/>
              <a:gd name="connsiteX1" fmla="*/ 2562456 w 2562456"/>
              <a:gd name="connsiteY1" fmla="*/ 0 h 3085473"/>
              <a:gd name="connsiteX2" fmla="*/ 2562456 w 2562456"/>
              <a:gd name="connsiteY2" fmla="*/ 3085473 h 3085473"/>
              <a:gd name="connsiteX3" fmla="*/ 0 w 2562456"/>
              <a:gd name="connsiteY3" fmla="*/ 3085473 h 3085473"/>
            </a:gdLst>
            <a:ahLst/>
            <a:cxnLst>
              <a:cxn ang="0">
                <a:pos x="connsiteX0" y="connsiteY0"/>
              </a:cxn>
              <a:cxn ang="0">
                <a:pos x="connsiteX1" y="connsiteY1"/>
              </a:cxn>
              <a:cxn ang="0">
                <a:pos x="connsiteX2" y="connsiteY2"/>
              </a:cxn>
              <a:cxn ang="0">
                <a:pos x="connsiteX3" y="connsiteY3"/>
              </a:cxn>
            </a:cxnLst>
            <a:rect l="l" t="t" r="r" b="b"/>
            <a:pathLst>
              <a:path w="2562456" h="3085473">
                <a:moveTo>
                  <a:pt x="0" y="0"/>
                </a:moveTo>
                <a:lnTo>
                  <a:pt x="2562456" y="0"/>
                </a:lnTo>
                <a:lnTo>
                  <a:pt x="2562456" y="3085473"/>
                </a:lnTo>
                <a:lnTo>
                  <a:pt x="0" y="308547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
        <p:nvSpPr>
          <p:cNvPr id="11" name="Picture Placeholder 10">
            <a:extLst>
              <a:ext uri="{FF2B5EF4-FFF2-40B4-BE49-F238E27FC236}">
                <a16:creationId xmlns:a16="http://schemas.microsoft.com/office/drawing/2014/main" id="{C223C6C0-40B2-4B91-8B1C-E3376A7BC535}"/>
              </a:ext>
            </a:extLst>
          </p:cNvPr>
          <p:cNvSpPr>
            <a:spLocks noGrp="1"/>
          </p:cNvSpPr>
          <p:nvPr>
            <p:ph type="pic" sz="quarter" idx="16"/>
          </p:nvPr>
        </p:nvSpPr>
        <p:spPr>
          <a:xfrm>
            <a:off x="11899947" y="1007169"/>
            <a:ext cx="3739647" cy="3711371"/>
          </a:xfrm>
          <a:custGeom>
            <a:avLst/>
            <a:gdLst>
              <a:gd name="connsiteX0" fmla="*/ 0 w 3739647"/>
              <a:gd name="connsiteY0" fmla="*/ 0 h 3711371"/>
              <a:gd name="connsiteX1" fmla="*/ 3739647 w 3739647"/>
              <a:gd name="connsiteY1" fmla="*/ 0 h 3711371"/>
              <a:gd name="connsiteX2" fmla="*/ 3739647 w 3739647"/>
              <a:gd name="connsiteY2" fmla="*/ 3711371 h 3711371"/>
              <a:gd name="connsiteX3" fmla="*/ 0 w 3739647"/>
              <a:gd name="connsiteY3" fmla="*/ 3711371 h 3711371"/>
            </a:gdLst>
            <a:ahLst/>
            <a:cxnLst>
              <a:cxn ang="0">
                <a:pos x="connsiteX0" y="connsiteY0"/>
              </a:cxn>
              <a:cxn ang="0">
                <a:pos x="connsiteX1" y="connsiteY1"/>
              </a:cxn>
              <a:cxn ang="0">
                <a:pos x="connsiteX2" y="connsiteY2"/>
              </a:cxn>
              <a:cxn ang="0">
                <a:pos x="connsiteX3" y="connsiteY3"/>
              </a:cxn>
            </a:cxnLst>
            <a:rect l="l" t="t" r="r" b="b"/>
            <a:pathLst>
              <a:path w="3739647" h="3711371">
                <a:moveTo>
                  <a:pt x="0" y="0"/>
                </a:moveTo>
                <a:lnTo>
                  <a:pt x="3739647" y="0"/>
                </a:lnTo>
                <a:lnTo>
                  <a:pt x="3739647" y="3711371"/>
                </a:lnTo>
                <a:lnTo>
                  <a:pt x="0" y="371137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
        <p:nvSpPr>
          <p:cNvPr id="12" name="Picture Placeholder 11">
            <a:extLst>
              <a:ext uri="{FF2B5EF4-FFF2-40B4-BE49-F238E27FC236}">
                <a16:creationId xmlns:a16="http://schemas.microsoft.com/office/drawing/2014/main" id="{D0AAA611-0D8A-4CBD-84B9-375447BB51AB}"/>
              </a:ext>
            </a:extLst>
          </p:cNvPr>
          <p:cNvSpPr>
            <a:spLocks noGrp="1"/>
          </p:cNvSpPr>
          <p:nvPr>
            <p:ph type="pic" sz="quarter" idx="17"/>
          </p:nvPr>
        </p:nvSpPr>
        <p:spPr>
          <a:xfrm>
            <a:off x="11141560" y="8923875"/>
            <a:ext cx="3739647" cy="2169562"/>
          </a:xfrm>
          <a:custGeom>
            <a:avLst/>
            <a:gdLst>
              <a:gd name="connsiteX0" fmla="*/ 0 w 3739647"/>
              <a:gd name="connsiteY0" fmla="*/ 0 h 2169562"/>
              <a:gd name="connsiteX1" fmla="*/ 3739647 w 3739647"/>
              <a:gd name="connsiteY1" fmla="*/ 0 h 2169562"/>
              <a:gd name="connsiteX2" fmla="*/ 3739647 w 3739647"/>
              <a:gd name="connsiteY2" fmla="*/ 2169562 h 2169562"/>
              <a:gd name="connsiteX3" fmla="*/ 0 w 3739647"/>
              <a:gd name="connsiteY3" fmla="*/ 2169562 h 2169562"/>
            </a:gdLst>
            <a:ahLst/>
            <a:cxnLst>
              <a:cxn ang="0">
                <a:pos x="connsiteX0" y="connsiteY0"/>
              </a:cxn>
              <a:cxn ang="0">
                <a:pos x="connsiteX1" y="connsiteY1"/>
              </a:cxn>
              <a:cxn ang="0">
                <a:pos x="connsiteX2" y="connsiteY2"/>
              </a:cxn>
              <a:cxn ang="0">
                <a:pos x="connsiteX3" y="connsiteY3"/>
              </a:cxn>
            </a:cxnLst>
            <a:rect l="l" t="t" r="r" b="b"/>
            <a:pathLst>
              <a:path w="3739647" h="2169562">
                <a:moveTo>
                  <a:pt x="0" y="0"/>
                </a:moveTo>
                <a:lnTo>
                  <a:pt x="3739647" y="0"/>
                </a:lnTo>
                <a:lnTo>
                  <a:pt x="3739647" y="2169562"/>
                </a:lnTo>
                <a:lnTo>
                  <a:pt x="0" y="2169562"/>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
        <p:nvSpPr>
          <p:cNvPr id="13" name="Picture Placeholder 12">
            <a:extLst>
              <a:ext uri="{FF2B5EF4-FFF2-40B4-BE49-F238E27FC236}">
                <a16:creationId xmlns:a16="http://schemas.microsoft.com/office/drawing/2014/main" id="{9EE5DA75-D57A-445B-800D-4D886BEE4E5A}"/>
              </a:ext>
            </a:extLst>
          </p:cNvPr>
          <p:cNvSpPr>
            <a:spLocks noGrp="1"/>
          </p:cNvSpPr>
          <p:nvPr>
            <p:ph type="pic" sz="quarter" idx="18"/>
          </p:nvPr>
        </p:nvSpPr>
        <p:spPr>
          <a:xfrm>
            <a:off x="16630213" y="7462013"/>
            <a:ext cx="2464106" cy="2410831"/>
          </a:xfrm>
          <a:custGeom>
            <a:avLst/>
            <a:gdLst>
              <a:gd name="connsiteX0" fmla="*/ 0 w 2464106"/>
              <a:gd name="connsiteY0" fmla="*/ 0 h 2410831"/>
              <a:gd name="connsiteX1" fmla="*/ 2464106 w 2464106"/>
              <a:gd name="connsiteY1" fmla="*/ 0 h 2410831"/>
              <a:gd name="connsiteX2" fmla="*/ 2464106 w 2464106"/>
              <a:gd name="connsiteY2" fmla="*/ 2410831 h 2410831"/>
              <a:gd name="connsiteX3" fmla="*/ 0 w 2464106"/>
              <a:gd name="connsiteY3" fmla="*/ 2410831 h 2410831"/>
            </a:gdLst>
            <a:ahLst/>
            <a:cxnLst>
              <a:cxn ang="0">
                <a:pos x="connsiteX0" y="connsiteY0"/>
              </a:cxn>
              <a:cxn ang="0">
                <a:pos x="connsiteX1" y="connsiteY1"/>
              </a:cxn>
              <a:cxn ang="0">
                <a:pos x="connsiteX2" y="connsiteY2"/>
              </a:cxn>
              <a:cxn ang="0">
                <a:pos x="connsiteX3" y="connsiteY3"/>
              </a:cxn>
            </a:cxnLst>
            <a:rect l="l" t="t" r="r" b="b"/>
            <a:pathLst>
              <a:path w="2464106" h="2410831">
                <a:moveTo>
                  <a:pt x="0" y="0"/>
                </a:moveTo>
                <a:lnTo>
                  <a:pt x="2464106" y="0"/>
                </a:lnTo>
                <a:lnTo>
                  <a:pt x="2464106" y="2410831"/>
                </a:lnTo>
                <a:lnTo>
                  <a:pt x="0" y="241083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2400"/>
            </a:lvl1pPr>
          </a:lstStyle>
          <a:p>
            <a:endParaRPr lang="en-US"/>
          </a:p>
        </p:txBody>
      </p:sp>
    </p:spTree>
    <p:extLst>
      <p:ext uri="{BB962C8B-B14F-4D97-AF65-F5344CB8AC3E}">
        <p14:creationId xmlns:p14="http://schemas.microsoft.com/office/powerpoint/2010/main" val="11225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
                                        <p:tgtEl>
                                          <p:spTgt spid="1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300"/>
                                        <p:tgtEl>
                                          <p:spTgt spid="11"/>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A4399E3-57EF-44F9-93EF-F995A1910A43}"/>
              </a:ext>
            </a:extLst>
          </p:cNvPr>
          <p:cNvSpPr>
            <a:spLocks noGrp="1"/>
          </p:cNvSpPr>
          <p:nvPr>
            <p:ph type="pic" sz="quarter" idx="10"/>
          </p:nvPr>
        </p:nvSpPr>
        <p:spPr>
          <a:xfrm>
            <a:off x="15603983" y="3292480"/>
            <a:ext cx="5201328" cy="4518026"/>
          </a:xfrm>
          <a:custGeom>
            <a:avLst/>
            <a:gdLst>
              <a:gd name="connsiteX0" fmla="*/ 354071 w 2600325"/>
              <a:gd name="connsiteY0" fmla="*/ 0 h 2259013"/>
              <a:gd name="connsiteX1" fmla="*/ 2250061 w 2600325"/>
              <a:gd name="connsiteY1" fmla="*/ 0 h 2259013"/>
              <a:gd name="connsiteX2" fmla="*/ 2600325 w 2600325"/>
              <a:gd name="connsiteY2" fmla="*/ 354280 h 2259013"/>
              <a:gd name="connsiteX3" fmla="*/ 2600325 w 2600325"/>
              <a:gd name="connsiteY3" fmla="*/ 1908542 h 2259013"/>
              <a:gd name="connsiteX4" fmla="*/ 2250061 w 2600325"/>
              <a:gd name="connsiteY4" fmla="*/ 2259013 h 2259013"/>
              <a:gd name="connsiteX5" fmla="*/ 354071 w 2600325"/>
              <a:gd name="connsiteY5" fmla="*/ 2259013 h 2259013"/>
              <a:gd name="connsiteX6" fmla="*/ 0 w 2600325"/>
              <a:gd name="connsiteY6" fmla="*/ 1908542 h 2259013"/>
              <a:gd name="connsiteX7" fmla="*/ 0 w 2600325"/>
              <a:gd name="connsiteY7" fmla="*/ 354280 h 2259013"/>
              <a:gd name="connsiteX8" fmla="*/ 354071 w 2600325"/>
              <a:gd name="connsiteY8" fmla="*/ 0 h 225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325" h="2259013">
                <a:moveTo>
                  <a:pt x="354071" y="0"/>
                </a:moveTo>
                <a:cubicBezTo>
                  <a:pt x="2250061" y="0"/>
                  <a:pt x="2250061" y="0"/>
                  <a:pt x="2250061" y="0"/>
                </a:cubicBezTo>
                <a:cubicBezTo>
                  <a:pt x="2444229" y="0"/>
                  <a:pt x="2600325" y="159998"/>
                  <a:pt x="2600325" y="354280"/>
                </a:cubicBezTo>
                <a:cubicBezTo>
                  <a:pt x="2600325" y="1908542"/>
                  <a:pt x="2600325" y="1908542"/>
                  <a:pt x="2600325" y="1908542"/>
                </a:cubicBezTo>
                <a:cubicBezTo>
                  <a:pt x="2600325" y="2102825"/>
                  <a:pt x="2444229" y="2259013"/>
                  <a:pt x="2250061" y="2259013"/>
                </a:cubicBezTo>
                <a:cubicBezTo>
                  <a:pt x="354071" y="2259013"/>
                  <a:pt x="354071" y="2259013"/>
                  <a:pt x="354071" y="2259013"/>
                </a:cubicBezTo>
                <a:cubicBezTo>
                  <a:pt x="159903" y="2259013"/>
                  <a:pt x="0" y="2102825"/>
                  <a:pt x="0" y="1908542"/>
                </a:cubicBezTo>
                <a:cubicBezTo>
                  <a:pt x="0" y="354280"/>
                  <a:pt x="0" y="354280"/>
                  <a:pt x="0" y="354280"/>
                </a:cubicBezTo>
                <a:cubicBezTo>
                  <a:pt x="0" y="159998"/>
                  <a:pt x="159903" y="0"/>
                  <a:pt x="354071" y="0"/>
                </a:cubicBezTo>
                <a:close/>
              </a:path>
            </a:pathLst>
          </a:custGeom>
        </p:spPr>
        <p:txBody>
          <a:bodyPr wrap="square">
            <a:noAutofit/>
          </a:bodyPr>
          <a:lstStyle>
            <a:lvl1pPr>
              <a:defRPr sz="2400"/>
            </a:lvl1pPr>
          </a:lstStyle>
          <a:p>
            <a:endParaRPr lang="ru-UA"/>
          </a:p>
        </p:txBody>
      </p:sp>
    </p:spTree>
    <p:extLst>
      <p:ext uri="{BB962C8B-B14F-4D97-AF65-F5344CB8AC3E}">
        <p14:creationId xmlns:p14="http://schemas.microsoft.com/office/powerpoint/2010/main" val="1825854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onder footer">
    <p:spTree>
      <p:nvGrpSpPr>
        <p:cNvPr id="1" name=""/>
        <p:cNvGrpSpPr/>
        <p:nvPr/>
      </p:nvGrpSpPr>
      <p:grpSpPr>
        <a:xfrm>
          <a:off x="0" y="0"/>
          <a:ext cx="0" cy="0"/>
          <a:chOff x="0" y="0"/>
          <a:chExt cx="0" cy="0"/>
        </a:xfrm>
      </p:grpSpPr>
      <p:sp>
        <p:nvSpPr>
          <p:cNvPr id="4" name="Tekstvak 3"/>
          <p:cNvSpPr txBox="1"/>
          <p:nvPr/>
        </p:nvSpPr>
        <p:spPr>
          <a:xfrm>
            <a:off x="18972090" y="14025063"/>
            <a:ext cx="184731" cy="830997"/>
          </a:xfrm>
          <a:prstGeom prst="rect">
            <a:avLst/>
          </a:prstGeom>
          <a:noFill/>
        </p:spPr>
        <p:txBody>
          <a:bodyPr wrap="none" rtlCol="0">
            <a:spAutoFit/>
          </a:bodyPr>
          <a:lstStyle/>
          <a:p>
            <a:endParaRPr lang="en-GB" sz="4800" noProof="0" dirty="0">
              <a:solidFill>
                <a:srgbClr val="003366"/>
              </a:solidFill>
              <a:latin typeface="Bebas Neue" panose="020B0606020202050201" pitchFamily="34" charset="0"/>
              <a:cs typeface="Calibri"/>
            </a:endParaRPr>
          </a:p>
        </p:txBody>
      </p:sp>
      <p:sp>
        <p:nvSpPr>
          <p:cNvPr id="8" name="Tijdelijke aanduiding voor titel 1">
            <a:extLst>
              <a:ext uri="{FF2B5EF4-FFF2-40B4-BE49-F238E27FC236}">
                <a16:creationId xmlns:a16="http://schemas.microsoft.com/office/drawing/2014/main" id="{2646FC64-27A9-4019-9705-EC8039D2D631}"/>
              </a:ext>
            </a:extLst>
          </p:cNvPr>
          <p:cNvSpPr>
            <a:spLocks noGrp="1"/>
          </p:cNvSpPr>
          <p:nvPr>
            <p:ph type="title"/>
          </p:nvPr>
        </p:nvSpPr>
        <p:spPr>
          <a:xfrm>
            <a:off x="1042088" y="1017300"/>
            <a:ext cx="22303003" cy="1289573"/>
          </a:xfrm>
          <a:prstGeom prst="rect">
            <a:avLst/>
          </a:prstGeom>
        </p:spPr>
        <p:txBody>
          <a:bodyPr vert="horz" lIns="91440" tIns="45720" rIns="91440" bIns="45720" rtlCol="0" anchor="ctr" anchorCtr="0">
            <a:noAutofit/>
          </a:bodyPr>
          <a:lstStyle/>
          <a:p>
            <a:r>
              <a:rPr lang="en-GB" noProof="0" dirty="0"/>
              <a:t>Click to add title</a:t>
            </a:r>
          </a:p>
        </p:txBody>
      </p:sp>
      <p:sp>
        <p:nvSpPr>
          <p:cNvPr id="9" name="Tijdelijke aanduiding voor tekst 2">
            <a:extLst>
              <a:ext uri="{FF2B5EF4-FFF2-40B4-BE49-F238E27FC236}">
                <a16:creationId xmlns:a16="http://schemas.microsoft.com/office/drawing/2014/main" id="{2C44D212-FB7C-47A6-81BE-60E432031334}"/>
              </a:ext>
            </a:extLst>
          </p:cNvPr>
          <p:cNvSpPr>
            <a:spLocks noGrp="1"/>
          </p:cNvSpPr>
          <p:nvPr>
            <p:ph idx="1"/>
          </p:nvPr>
        </p:nvSpPr>
        <p:spPr>
          <a:xfrm>
            <a:off x="1078008" y="3060971"/>
            <a:ext cx="22411595" cy="8510143"/>
          </a:xfrm>
          <a:prstGeom prst="rect">
            <a:avLst/>
          </a:prstGeom>
        </p:spPr>
        <p:txBody>
          <a:bodyPr vert="horz" lIns="91440" tIns="45720" rIns="91440" bIns="45720" rtlCol="0">
            <a:noAutofit/>
          </a:bodyPr>
          <a:lstStyle>
            <a:lvl1pPr>
              <a:defRPr sz="3734"/>
            </a:lvl1pPr>
            <a:lvl2pPr>
              <a:defRPr sz="3734"/>
            </a:lvl2pPr>
            <a:lvl3pPr>
              <a:defRPr sz="3199"/>
            </a:lvl3pPr>
          </a:lstStyle>
          <a:p>
            <a:pPr lvl="0"/>
            <a:r>
              <a:rPr lang="en-GB" noProof="0" dirty="0"/>
              <a:t>Click to add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77822119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3" name="Tijdelijke aanduiding voor titel 1">
            <a:extLst>
              <a:ext uri="{FF2B5EF4-FFF2-40B4-BE49-F238E27FC236}">
                <a16:creationId xmlns:a16="http://schemas.microsoft.com/office/drawing/2014/main" id="{EBF8B10B-A142-4AA1-9B54-55F3B2E84804}"/>
              </a:ext>
            </a:extLst>
          </p:cNvPr>
          <p:cNvSpPr>
            <a:spLocks noGrp="1"/>
          </p:cNvSpPr>
          <p:nvPr>
            <p:ph type="title"/>
          </p:nvPr>
        </p:nvSpPr>
        <p:spPr>
          <a:xfrm>
            <a:off x="1390478" y="1644317"/>
            <a:ext cx="21289598" cy="1289573"/>
          </a:xfrm>
          <a:prstGeom prst="rect">
            <a:avLst/>
          </a:prstGeom>
        </p:spPr>
        <p:txBody>
          <a:bodyPr vert="horz" lIns="91440" tIns="45720" rIns="91440" bIns="45720" rtlCol="0" anchor="ctr" anchorCtr="0">
            <a:noAutofit/>
          </a:bodyPr>
          <a:lstStyle/>
          <a:p>
            <a:r>
              <a:rPr lang="en-GB" noProof="0" dirty="0"/>
              <a:t>Click to add title</a:t>
            </a:r>
          </a:p>
        </p:txBody>
      </p:sp>
      <p:sp>
        <p:nvSpPr>
          <p:cNvPr id="14" name="Tijdelijke aanduiding voor tekst 2">
            <a:extLst>
              <a:ext uri="{FF2B5EF4-FFF2-40B4-BE49-F238E27FC236}">
                <a16:creationId xmlns:a16="http://schemas.microsoft.com/office/drawing/2014/main" id="{EA112F81-40F5-4BD2-B5C6-568EFDBEC1EF}"/>
              </a:ext>
            </a:extLst>
          </p:cNvPr>
          <p:cNvSpPr>
            <a:spLocks noGrp="1"/>
          </p:cNvSpPr>
          <p:nvPr>
            <p:ph idx="1"/>
          </p:nvPr>
        </p:nvSpPr>
        <p:spPr>
          <a:xfrm>
            <a:off x="1426398" y="3687988"/>
            <a:ext cx="21253677" cy="8383697"/>
          </a:xfrm>
          <a:prstGeom prst="rect">
            <a:avLst/>
          </a:prstGeom>
        </p:spPr>
        <p:txBody>
          <a:bodyPr vert="horz" lIns="91440" tIns="45720" rIns="91440" bIns="45720" rtlCol="0">
            <a:noAutofit/>
          </a:bodyPr>
          <a:lstStyle>
            <a:lvl1pPr>
              <a:defRPr sz="3734"/>
            </a:lvl1pPr>
            <a:lvl2pPr>
              <a:defRPr sz="3734"/>
            </a:lvl2pPr>
            <a:lvl3pPr>
              <a:defRPr sz="3199"/>
            </a:lvl3pPr>
          </a:lstStyle>
          <a:p>
            <a:pPr lvl="0"/>
            <a:r>
              <a:rPr lang="en-GB" noProof="0" dirty="0"/>
              <a:t>Click to add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65139830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or quote with picture">
    <p:bg>
      <p:bgPr>
        <a:solidFill>
          <a:srgbClr val="00AEEF"/>
        </a:solidFill>
        <a:effectLst/>
      </p:bgPr>
    </p:bg>
    <p:spTree>
      <p:nvGrpSpPr>
        <p:cNvPr id="1" name=""/>
        <p:cNvGrpSpPr/>
        <p:nvPr/>
      </p:nvGrpSpPr>
      <p:grpSpPr>
        <a:xfrm>
          <a:off x="0" y="0"/>
          <a:ext cx="0" cy="0"/>
          <a:chOff x="0" y="0"/>
          <a:chExt cx="0" cy="0"/>
        </a:xfrm>
      </p:grpSpPr>
      <p:sp>
        <p:nvSpPr>
          <p:cNvPr id="5" name="Tijdelijke aanduiding voor afbeelding 6"/>
          <p:cNvSpPr>
            <a:spLocks noGrp="1"/>
          </p:cNvSpPr>
          <p:nvPr>
            <p:ph type="pic" sz="quarter" idx="12" hasCustomPrompt="1"/>
          </p:nvPr>
        </p:nvSpPr>
        <p:spPr bwMode="auto">
          <a:xfrm>
            <a:off x="12" y="1997294"/>
            <a:ext cx="24544948" cy="11763528"/>
          </a:xfrm>
          <a:custGeom>
            <a:avLst/>
            <a:gdLst>
              <a:gd name="T0" fmla="*/ 63 w 7808562"/>
              <a:gd name="T1" fmla="*/ 0 h 6925674"/>
              <a:gd name="T2" fmla="*/ 1342410 w 7808562"/>
              <a:gd name="T3" fmla="*/ 12911 h 6925674"/>
              <a:gd name="T4" fmla="*/ 1592162 w 7808562"/>
              <a:gd name="T5" fmla="*/ 361897 h 6925674"/>
              <a:gd name="T6" fmla="*/ 1593947 w 7808562"/>
              <a:gd name="T7" fmla="*/ 1881171 h 6925674"/>
              <a:gd name="T8" fmla="*/ 1395714 w 7808562"/>
              <a:gd name="T9" fmla="*/ 2234516 h 6925674"/>
              <a:gd name="T10" fmla="*/ 13413 w 7808562"/>
              <a:gd name="T11" fmla="*/ 2231692 h 6925674"/>
              <a:gd name="T12" fmla="*/ 63 w 7808562"/>
              <a:gd name="T13" fmla="*/ 0 h 6925674"/>
              <a:gd name="T14" fmla="*/ 0 60000 65536"/>
              <a:gd name="T15" fmla="*/ 0 60000 65536"/>
              <a:gd name="T16" fmla="*/ 0 60000 65536"/>
              <a:gd name="T17" fmla="*/ 0 60000 65536"/>
              <a:gd name="T18" fmla="*/ 0 60000 65536"/>
              <a:gd name="T19" fmla="*/ 0 60000 65536"/>
              <a:gd name="T20" fmla="*/ 0 60000 65536"/>
              <a:gd name="connsiteX0" fmla="*/ 310 w 7808562"/>
              <a:gd name="connsiteY0" fmla="*/ 0 h 6925676"/>
              <a:gd name="connsiteX1" fmla="*/ 6574615 w 7808562"/>
              <a:gd name="connsiteY1" fmla="*/ 39986 h 6925676"/>
              <a:gd name="connsiteX2" fmla="*/ 7797802 w 7808562"/>
              <a:gd name="connsiteY2" fmla="*/ 1048687 h 6925676"/>
              <a:gd name="connsiteX3" fmla="*/ 7806547 w 7808562"/>
              <a:gd name="connsiteY3" fmla="*/ 5825942 h 6925676"/>
              <a:gd name="connsiteX4" fmla="*/ 6835675 w 7808562"/>
              <a:gd name="connsiteY4" fmla="*/ 6920243 h 6925676"/>
              <a:gd name="connsiteX5" fmla="*/ 65693 w 7808562"/>
              <a:gd name="connsiteY5" fmla="*/ 6911496 h 6925676"/>
              <a:gd name="connsiteX6" fmla="*/ 310 w 7808562"/>
              <a:gd name="connsiteY6" fmla="*/ 0 h 6925676"/>
              <a:gd name="connsiteX0" fmla="*/ 310 w 7806628"/>
              <a:gd name="connsiteY0" fmla="*/ 0 h 6925674"/>
              <a:gd name="connsiteX1" fmla="*/ 6574615 w 7806628"/>
              <a:gd name="connsiteY1" fmla="*/ 39986 h 6925674"/>
              <a:gd name="connsiteX2" fmla="*/ 7806547 w 7806628"/>
              <a:gd name="connsiteY2" fmla="*/ 5825942 h 6925674"/>
              <a:gd name="connsiteX3" fmla="*/ 6835675 w 7806628"/>
              <a:gd name="connsiteY3" fmla="*/ 6920243 h 6925674"/>
              <a:gd name="connsiteX4" fmla="*/ 65693 w 7806628"/>
              <a:gd name="connsiteY4" fmla="*/ 6911496 h 6925674"/>
              <a:gd name="connsiteX5" fmla="*/ 310 w 7806628"/>
              <a:gd name="connsiteY5" fmla="*/ 0 h 6925674"/>
              <a:gd name="connsiteX0" fmla="*/ 310 w 7819718"/>
              <a:gd name="connsiteY0" fmla="*/ 8079 h 6933755"/>
              <a:gd name="connsiteX1" fmla="*/ 6816334 w 7819718"/>
              <a:gd name="connsiteY1" fmla="*/ 0 h 6933755"/>
              <a:gd name="connsiteX2" fmla="*/ 7806547 w 7819718"/>
              <a:gd name="connsiteY2" fmla="*/ 5834021 h 6933755"/>
              <a:gd name="connsiteX3" fmla="*/ 6835675 w 7819718"/>
              <a:gd name="connsiteY3" fmla="*/ 6928322 h 6933755"/>
              <a:gd name="connsiteX4" fmla="*/ 65693 w 7819718"/>
              <a:gd name="connsiteY4" fmla="*/ 6919575 h 6933755"/>
              <a:gd name="connsiteX5" fmla="*/ 310 w 7819718"/>
              <a:gd name="connsiteY5" fmla="*/ 8079 h 6933755"/>
              <a:gd name="connsiteX0" fmla="*/ 310 w 7806628"/>
              <a:gd name="connsiteY0" fmla="*/ 8079 h 6933753"/>
              <a:gd name="connsiteX1" fmla="*/ 6816334 w 7806628"/>
              <a:gd name="connsiteY1" fmla="*/ 0 h 6933753"/>
              <a:gd name="connsiteX2" fmla="*/ 7806547 w 7806628"/>
              <a:gd name="connsiteY2" fmla="*/ 5834021 h 6933753"/>
              <a:gd name="connsiteX3" fmla="*/ 6835675 w 7806628"/>
              <a:gd name="connsiteY3" fmla="*/ 6928322 h 6933753"/>
              <a:gd name="connsiteX4" fmla="*/ 65693 w 7806628"/>
              <a:gd name="connsiteY4" fmla="*/ 6919575 h 6933753"/>
              <a:gd name="connsiteX5" fmla="*/ 310 w 7806628"/>
              <a:gd name="connsiteY5" fmla="*/ 8079 h 6933753"/>
              <a:gd name="connsiteX0" fmla="*/ 310 w 7675153"/>
              <a:gd name="connsiteY0" fmla="*/ 8079 h 6933755"/>
              <a:gd name="connsiteX1" fmla="*/ 6816334 w 7675153"/>
              <a:gd name="connsiteY1" fmla="*/ 0 h 6933755"/>
              <a:gd name="connsiteX2" fmla="*/ 6835675 w 7675153"/>
              <a:gd name="connsiteY2" fmla="*/ 6928322 h 6933755"/>
              <a:gd name="connsiteX3" fmla="*/ 65693 w 7675153"/>
              <a:gd name="connsiteY3" fmla="*/ 6919575 h 6933755"/>
              <a:gd name="connsiteX4" fmla="*/ 310 w 7675153"/>
              <a:gd name="connsiteY4" fmla="*/ 8079 h 6933755"/>
              <a:gd name="connsiteX0" fmla="*/ 310 w 7343338"/>
              <a:gd name="connsiteY0" fmla="*/ 8079 h 6933753"/>
              <a:gd name="connsiteX1" fmla="*/ 6816334 w 7343338"/>
              <a:gd name="connsiteY1" fmla="*/ 0 h 6933753"/>
              <a:gd name="connsiteX2" fmla="*/ 6835675 w 7343338"/>
              <a:gd name="connsiteY2" fmla="*/ 6928322 h 6933753"/>
              <a:gd name="connsiteX3" fmla="*/ 65693 w 7343338"/>
              <a:gd name="connsiteY3" fmla="*/ 6919575 h 6933753"/>
              <a:gd name="connsiteX4" fmla="*/ 310 w 7343338"/>
              <a:gd name="connsiteY4" fmla="*/ 8079 h 6933753"/>
              <a:gd name="connsiteX0" fmla="*/ 310 w 6865449"/>
              <a:gd name="connsiteY0" fmla="*/ 8079 h 6933755"/>
              <a:gd name="connsiteX1" fmla="*/ 6816334 w 6865449"/>
              <a:gd name="connsiteY1" fmla="*/ 0 h 6933755"/>
              <a:gd name="connsiteX2" fmla="*/ 6835675 w 6865449"/>
              <a:gd name="connsiteY2" fmla="*/ 6928322 h 6933755"/>
              <a:gd name="connsiteX3" fmla="*/ 65693 w 6865449"/>
              <a:gd name="connsiteY3" fmla="*/ 6919575 h 6933755"/>
              <a:gd name="connsiteX4" fmla="*/ 310 w 6865449"/>
              <a:gd name="connsiteY4" fmla="*/ 8079 h 6933755"/>
              <a:gd name="connsiteX0" fmla="*/ 310 w 6865449"/>
              <a:gd name="connsiteY0" fmla="*/ 8079 h 6933753"/>
              <a:gd name="connsiteX1" fmla="*/ 6816334 w 6865449"/>
              <a:gd name="connsiteY1" fmla="*/ 0 h 6933753"/>
              <a:gd name="connsiteX2" fmla="*/ 6835675 w 6865449"/>
              <a:gd name="connsiteY2" fmla="*/ 6928322 h 6933753"/>
              <a:gd name="connsiteX3" fmla="*/ 65693 w 6865449"/>
              <a:gd name="connsiteY3" fmla="*/ 6919575 h 6933753"/>
              <a:gd name="connsiteX4" fmla="*/ 310 w 6865449"/>
              <a:gd name="connsiteY4" fmla="*/ 8079 h 6933753"/>
              <a:gd name="connsiteX0" fmla="*/ 310 w 6838693"/>
              <a:gd name="connsiteY0" fmla="*/ 8079 h 6933755"/>
              <a:gd name="connsiteX1" fmla="*/ 6816334 w 6838693"/>
              <a:gd name="connsiteY1" fmla="*/ 0 h 6933755"/>
              <a:gd name="connsiteX2" fmla="*/ 6835675 w 6838693"/>
              <a:gd name="connsiteY2" fmla="*/ 6928322 h 6933755"/>
              <a:gd name="connsiteX3" fmla="*/ 65693 w 6838693"/>
              <a:gd name="connsiteY3" fmla="*/ 6919575 h 6933755"/>
              <a:gd name="connsiteX4" fmla="*/ 310 w 6838693"/>
              <a:gd name="connsiteY4" fmla="*/ 8079 h 6933755"/>
              <a:gd name="connsiteX0" fmla="*/ 490344 w 7328727"/>
              <a:gd name="connsiteY0" fmla="*/ 8079 h 6933754"/>
              <a:gd name="connsiteX1" fmla="*/ 7306368 w 7328727"/>
              <a:gd name="connsiteY1" fmla="*/ 0 h 6933754"/>
              <a:gd name="connsiteX2" fmla="*/ 7325709 w 7328727"/>
              <a:gd name="connsiteY2" fmla="*/ 6928322 h 6933754"/>
              <a:gd name="connsiteX3" fmla="*/ 555727 w 7328727"/>
              <a:gd name="connsiteY3" fmla="*/ 6919575 h 6933754"/>
              <a:gd name="connsiteX4" fmla="*/ 541974 w 7328727"/>
              <a:gd name="connsiteY4" fmla="*/ 5816805 h 6933754"/>
              <a:gd name="connsiteX5" fmla="*/ 490344 w 7328727"/>
              <a:gd name="connsiteY5" fmla="*/ 8079 h 6933754"/>
              <a:gd name="connsiteX0" fmla="*/ 490344 w 7328727"/>
              <a:gd name="connsiteY0" fmla="*/ 8079 h 6933754"/>
              <a:gd name="connsiteX1" fmla="*/ 7306368 w 7328727"/>
              <a:gd name="connsiteY1" fmla="*/ 0 h 6933754"/>
              <a:gd name="connsiteX2" fmla="*/ 7325709 w 7328727"/>
              <a:gd name="connsiteY2" fmla="*/ 6928322 h 6933754"/>
              <a:gd name="connsiteX3" fmla="*/ 593248 w 7328727"/>
              <a:gd name="connsiteY3" fmla="*/ 6919576 h 6933754"/>
              <a:gd name="connsiteX4" fmla="*/ 541974 w 7328727"/>
              <a:gd name="connsiteY4" fmla="*/ 5816805 h 6933754"/>
              <a:gd name="connsiteX5" fmla="*/ 490344 w 7328727"/>
              <a:gd name="connsiteY5" fmla="*/ 8079 h 6933754"/>
              <a:gd name="connsiteX0" fmla="*/ 486357 w 7324740"/>
              <a:gd name="connsiteY0" fmla="*/ 8079 h 6933754"/>
              <a:gd name="connsiteX1" fmla="*/ 7302381 w 7324740"/>
              <a:gd name="connsiteY1" fmla="*/ 0 h 6933754"/>
              <a:gd name="connsiteX2" fmla="*/ 7321722 w 7324740"/>
              <a:gd name="connsiteY2" fmla="*/ 6928322 h 6933754"/>
              <a:gd name="connsiteX3" fmla="*/ 589261 w 7324740"/>
              <a:gd name="connsiteY3" fmla="*/ 6919576 h 6933754"/>
              <a:gd name="connsiteX4" fmla="*/ 537987 w 7324740"/>
              <a:gd name="connsiteY4" fmla="*/ 5816805 h 6933754"/>
              <a:gd name="connsiteX5" fmla="*/ 486357 w 7324740"/>
              <a:gd name="connsiteY5" fmla="*/ 8079 h 6933754"/>
              <a:gd name="connsiteX0" fmla="*/ 410717 w 7249100"/>
              <a:gd name="connsiteY0" fmla="*/ 8079 h 6933754"/>
              <a:gd name="connsiteX1" fmla="*/ 7226741 w 7249100"/>
              <a:gd name="connsiteY1" fmla="*/ 0 h 6933754"/>
              <a:gd name="connsiteX2" fmla="*/ 7246082 w 7249100"/>
              <a:gd name="connsiteY2" fmla="*/ 6928322 h 6933754"/>
              <a:gd name="connsiteX3" fmla="*/ 513621 w 7249100"/>
              <a:gd name="connsiteY3" fmla="*/ 6919576 h 6933754"/>
              <a:gd name="connsiteX4" fmla="*/ 462347 w 7249100"/>
              <a:gd name="connsiteY4" fmla="*/ 5816805 h 6933754"/>
              <a:gd name="connsiteX5" fmla="*/ 410717 w 7249100"/>
              <a:gd name="connsiteY5" fmla="*/ 8079 h 6933754"/>
              <a:gd name="connsiteX0" fmla="*/ 291981 w 7130364"/>
              <a:gd name="connsiteY0" fmla="*/ 8079 h 7255016"/>
              <a:gd name="connsiteX1" fmla="*/ 7108005 w 7130364"/>
              <a:gd name="connsiteY1" fmla="*/ 0 h 7255016"/>
              <a:gd name="connsiteX2" fmla="*/ 7127346 w 7130364"/>
              <a:gd name="connsiteY2" fmla="*/ 6928322 h 7255016"/>
              <a:gd name="connsiteX3" fmla="*/ 563735 w 7130364"/>
              <a:gd name="connsiteY3" fmla="*/ 7254995 h 7255016"/>
              <a:gd name="connsiteX4" fmla="*/ 343611 w 7130364"/>
              <a:gd name="connsiteY4" fmla="*/ 5816805 h 7255016"/>
              <a:gd name="connsiteX5" fmla="*/ 291981 w 7130364"/>
              <a:gd name="connsiteY5" fmla="*/ 8079 h 7255016"/>
              <a:gd name="connsiteX0" fmla="*/ 285946 w 7124329"/>
              <a:gd name="connsiteY0" fmla="*/ 8079 h 7255015"/>
              <a:gd name="connsiteX1" fmla="*/ 7101970 w 7124329"/>
              <a:gd name="connsiteY1" fmla="*/ 0 h 7255015"/>
              <a:gd name="connsiteX2" fmla="*/ 7121311 w 7124329"/>
              <a:gd name="connsiteY2" fmla="*/ 6928322 h 7255015"/>
              <a:gd name="connsiteX3" fmla="*/ 557700 w 7124329"/>
              <a:gd name="connsiteY3" fmla="*/ 7254995 h 7255015"/>
              <a:gd name="connsiteX4" fmla="*/ 356338 w 7124329"/>
              <a:gd name="connsiteY4" fmla="*/ 5774878 h 7255015"/>
              <a:gd name="connsiteX5" fmla="*/ 285946 w 7124329"/>
              <a:gd name="connsiteY5" fmla="*/ 8079 h 7255015"/>
              <a:gd name="connsiteX0" fmla="*/ 186927 w 7025310"/>
              <a:gd name="connsiteY0" fmla="*/ 8079 h 7255015"/>
              <a:gd name="connsiteX1" fmla="*/ 7002951 w 7025310"/>
              <a:gd name="connsiteY1" fmla="*/ 0 h 7255015"/>
              <a:gd name="connsiteX2" fmla="*/ 7022292 w 7025310"/>
              <a:gd name="connsiteY2" fmla="*/ 6928322 h 7255015"/>
              <a:gd name="connsiteX3" fmla="*/ 458681 w 7025310"/>
              <a:gd name="connsiteY3" fmla="*/ 7254995 h 7255015"/>
              <a:gd name="connsiteX4" fmla="*/ 257319 w 7025310"/>
              <a:gd name="connsiteY4" fmla="*/ 5774878 h 7255015"/>
              <a:gd name="connsiteX5" fmla="*/ 186927 w 7025310"/>
              <a:gd name="connsiteY5" fmla="*/ 8079 h 7255015"/>
              <a:gd name="connsiteX0" fmla="*/ 254832 w 7093215"/>
              <a:gd name="connsiteY0" fmla="*/ 8079 h 7255015"/>
              <a:gd name="connsiteX1" fmla="*/ 7070856 w 7093215"/>
              <a:gd name="connsiteY1" fmla="*/ 0 h 7255015"/>
              <a:gd name="connsiteX2" fmla="*/ 7090197 w 7093215"/>
              <a:gd name="connsiteY2" fmla="*/ 6928322 h 7255015"/>
              <a:gd name="connsiteX3" fmla="*/ 526586 w 7093215"/>
              <a:gd name="connsiteY3" fmla="*/ 7254995 h 7255015"/>
              <a:gd name="connsiteX4" fmla="*/ 388457 w 7093215"/>
              <a:gd name="connsiteY4" fmla="*/ 6089967 h 7255015"/>
              <a:gd name="connsiteX5" fmla="*/ 325224 w 7093215"/>
              <a:gd name="connsiteY5" fmla="*/ 5774878 h 7255015"/>
              <a:gd name="connsiteX6" fmla="*/ 254832 w 7093215"/>
              <a:gd name="connsiteY6" fmla="*/ 8079 h 7255015"/>
              <a:gd name="connsiteX0" fmla="*/ 163859 w 7002242"/>
              <a:gd name="connsiteY0" fmla="*/ 8079 h 7255015"/>
              <a:gd name="connsiteX1" fmla="*/ 6979883 w 7002242"/>
              <a:gd name="connsiteY1" fmla="*/ 0 h 7255015"/>
              <a:gd name="connsiteX2" fmla="*/ 6999224 w 7002242"/>
              <a:gd name="connsiteY2" fmla="*/ 6928322 h 7255015"/>
              <a:gd name="connsiteX3" fmla="*/ 435613 w 7002242"/>
              <a:gd name="connsiteY3" fmla="*/ 7254995 h 7255015"/>
              <a:gd name="connsiteX4" fmla="*/ 672706 w 7002242"/>
              <a:gd name="connsiteY4" fmla="*/ 6121412 h 7255015"/>
              <a:gd name="connsiteX5" fmla="*/ 234251 w 7002242"/>
              <a:gd name="connsiteY5" fmla="*/ 5774878 h 7255015"/>
              <a:gd name="connsiteX6" fmla="*/ 163859 w 7002242"/>
              <a:gd name="connsiteY6" fmla="*/ 8079 h 7255015"/>
              <a:gd name="connsiteX0" fmla="*/ 163859 w 7002242"/>
              <a:gd name="connsiteY0" fmla="*/ 8079 h 7255015"/>
              <a:gd name="connsiteX1" fmla="*/ 6979883 w 7002242"/>
              <a:gd name="connsiteY1" fmla="*/ 0 h 7255015"/>
              <a:gd name="connsiteX2" fmla="*/ 6999224 w 7002242"/>
              <a:gd name="connsiteY2" fmla="*/ 6928322 h 7255015"/>
              <a:gd name="connsiteX3" fmla="*/ 435613 w 7002242"/>
              <a:gd name="connsiteY3" fmla="*/ 7254995 h 7255015"/>
              <a:gd name="connsiteX4" fmla="*/ 672706 w 7002242"/>
              <a:gd name="connsiteY4" fmla="*/ 6121412 h 7255015"/>
              <a:gd name="connsiteX5" fmla="*/ 234251 w 7002242"/>
              <a:gd name="connsiteY5" fmla="*/ 5774878 h 7255015"/>
              <a:gd name="connsiteX6" fmla="*/ 163859 w 7002242"/>
              <a:gd name="connsiteY6" fmla="*/ 8079 h 7255015"/>
              <a:gd name="connsiteX0" fmla="*/ 163859 w 7002242"/>
              <a:gd name="connsiteY0" fmla="*/ 8079 h 7255015"/>
              <a:gd name="connsiteX1" fmla="*/ 6979883 w 7002242"/>
              <a:gd name="connsiteY1" fmla="*/ 0 h 7255015"/>
              <a:gd name="connsiteX2" fmla="*/ 6999224 w 7002242"/>
              <a:gd name="connsiteY2" fmla="*/ 6928322 h 7255015"/>
              <a:gd name="connsiteX3" fmla="*/ 435613 w 7002242"/>
              <a:gd name="connsiteY3" fmla="*/ 7254995 h 7255015"/>
              <a:gd name="connsiteX4" fmla="*/ 672706 w 7002242"/>
              <a:gd name="connsiteY4" fmla="*/ 6121412 h 7255015"/>
              <a:gd name="connsiteX5" fmla="*/ 234251 w 7002242"/>
              <a:gd name="connsiteY5" fmla="*/ 5774878 h 7255015"/>
              <a:gd name="connsiteX6" fmla="*/ 163859 w 7002242"/>
              <a:gd name="connsiteY6" fmla="*/ 8079 h 7255015"/>
              <a:gd name="connsiteX0" fmla="*/ 238752 w 7077135"/>
              <a:gd name="connsiteY0" fmla="*/ 8079 h 7255015"/>
              <a:gd name="connsiteX1" fmla="*/ 7054776 w 7077135"/>
              <a:gd name="connsiteY1" fmla="*/ 0 h 7255015"/>
              <a:gd name="connsiteX2" fmla="*/ 7074117 w 7077135"/>
              <a:gd name="connsiteY2" fmla="*/ 6928322 h 7255015"/>
              <a:gd name="connsiteX3" fmla="*/ 510506 w 7077135"/>
              <a:gd name="connsiteY3" fmla="*/ 7254995 h 7255015"/>
              <a:gd name="connsiteX4" fmla="*/ 466182 w 7077135"/>
              <a:gd name="connsiteY4" fmla="*/ 6456832 h 7255015"/>
              <a:gd name="connsiteX5" fmla="*/ 747599 w 7077135"/>
              <a:gd name="connsiteY5" fmla="*/ 6121412 h 7255015"/>
              <a:gd name="connsiteX6" fmla="*/ 309144 w 7077135"/>
              <a:gd name="connsiteY6" fmla="*/ 5774878 h 7255015"/>
              <a:gd name="connsiteX7" fmla="*/ 238752 w 7077135"/>
              <a:gd name="connsiteY7" fmla="*/ 8079 h 7255015"/>
              <a:gd name="connsiteX0" fmla="*/ 272287 w 7110670"/>
              <a:gd name="connsiteY0" fmla="*/ 8079 h 7255015"/>
              <a:gd name="connsiteX1" fmla="*/ 7088311 w 7110670"/>
              <a:gd name="connsiteY1" fmla="*/ 0 h 7255015"/>
              <a:gd name="connsiteX2" fmla="*/ 7107652 w 7110670"/>
              <a:gd name="connsiteY2" fmla="*/ 6928322 h 7255015"/>
              <a:gd name="connsiteX3" fmla="*/ 544041 w 7110670"/>
              <a:gd name="connsiteY3" fmla="*/ 7254995 h 7255015"/>
              <a:gd name="connsiteX4" fmla="*/ 387150 w 7110670"/>
              <a:gd name="connsiteY4" fmla="*/ 6435868 h 7255015"/>
              <a:gd name="connsiteX5" fmla="*/ 781134 w 7110670"/>
              <a:gd name="connsiteY5" fmla="*/ 6121412 h 7255015"/>
              <a:gd name="connsiteX6" fmla="*/ 342679 w 7110670"/>
              <a:gd name="connsiteY6" fmla="*/ 5774878 h 7255015"/>
              <a:gd name="connsiteX7" fmla="*/ 272287 w 7110670"/>
              <a:gd name="connsiteY7" fmla="*/ 8079 h 7255015"/>
              <a:gd name="connsiteX0" fmla="*/ 272287 w 7110670"/>
              <a:gd name="connsiteY0" fmla="*/ 8079 h 7255016"/>
              <a:gd name="connsiteX1" fmla="*/ 7088311 w 7110670"/>
              <a:gd name="connsiteY1" fmla="*/ 0 h 7255016"/>
              <a:gd name="connsiteX2" fmla="*/ 7107652 w 7110670"/>
              <a:gd name="connsiteY2" fmla="*/ 6928322 h 7255016"/>
              <a:gd name="connsiteX3" fmla="*/ 544042 w 7110670"/>
              <a:gd name="connsiteY3" fmla="*/ 7254996 h 7255016"/>
              <a:gd name="connsiteX4" fmla="*/ 387150 w 7110670"/>
              <a:gd name="connsiteY4" fmla="*/ 6435868 h 7255016"/>
              <a:gd name="connsiteX5" fmla="*/ 781134 w 7110670"/>
              <a:gd name="connsiteY5" fmla="*/ 6121412 h 7255016"/>
              <a:gd name="connsiteX6" fmla="*/ 342679 w 7110670"/>
              <a:gd name="connsiteY6" fmla="*/ 5774878 h 7255016"/>
              <a:gd name="connsiteX7" fmla="*/ 272287 w 7110670"/>
              <a:gd name="connsiteY7" fmla="*/ 8079 h 7255016"/>
              <a:gd name="connsiteX0" fmla="*/ 285166 w 7123549"/>
              <a:gd name="connsiteY0" fmla="*/ 8079 h 6961778"/>
              <a:gd name="connsiteX1" fmla="*/ 7101190 w 7123549"/>
              <a:gd name="connsiteY1" fmla="*/ 0 h 6961778"/>
              <a:gd name="connsiteX2" fmla="*/ 7120531 w 7123549"/>
              <a:gd name="connsiteY2" fmla="*/ 6928322 h 6961778"/>
              <a:gd name="connsiteX3" fmla="*/ 538159 w 7123549"/>
              <a:gd name="connsiteY3" fmla="*/ 6961504 h 6961778"/>
              <a:gd name="connsiteX4" fmla="*/ 400029 w 7123549"/>
              <a:gd name="connsiteY4" fmla="*/ 6435868 h 6961778"/>
              <a:gd name="connsiteX5" fmla="*/ 794013 w 7123549"/>
              <a:gd name="connsiteY5" fmla="*/ 6121412 h 6961778"/>
              <a:gd name="connsiteX6" fmla="*/ 355558 w 7123549"/>
              <a:gd name="connsiteY6" fmla="*/ 5774878 h 6961778"/>
              <a:gd name="connsiteX7" fmla="*/ 285166 w 7123549"/>
              <a:gd name="connsiteY7" fmla="*/ 8079 h 6961778"/>
              <a:gd name="connsiteX0" fmla="*/ 1 w 6838384"/>
              <a:gd name="connsiteY0" fmla="*/ 8079 h 6961778"/>
              <a:gd name="connsiteX1" fmla="*/ 6816025 w 6838384"/>
              <a:gd name="connsiteY1" fmla="*/ 0 h 6961778"/>
              <a:gd name="connsiteX2" fmla="*/ 6835366 w 6838384"/>
              <a:gd name="connsiteY2" fmla="*/ 6928322 h 6961778"/>
              <a:gd name="connsiteX3" fmla="*/ 252994 w 6838384"/>
              <a:gd name="connsiteY3" fmla="*/ 6961504 h 6961778"/>
              <a:gd name="connsiteX4" fmla="*/ 114864 w 6838384"/>
              <a:gd name="connsiteY4" fmla="*/ 6435868 h 6961778"/>
              <a:gd name="connsiteX5" fmla="*/ 508848 w 6838384"/>
              <a:gd name="connsiteY5" fmla="*/ 6121412 h 6961778"/>
              <a:gd name="connsiteX6" fmla="*/ 70393 w 6838384"/>
              <a:gd name="connsiteY6" fmla="*/ 5774878 h 6961778"/>
              <a:gd name="connsiteX7" fmla="*/ 1 w 6838384"/>
              <a:gd name="connsiteY7" fmla="*/ 8079 h 6961778"/>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114864 w 6838384"/>
              <a:gd name="connsiteY4" fmla="*/ 6435868 h 6942046"/>
              <a:gd name="connsiteX5" fmla="*/ 508848 w 6838384"/>
              <a:gd name="connsiteY5" fmla="*/ 6121412 h 6942046"/>
              <a:gd name="connsiteX6" fmla="*/ 70393 w 6838384"/>
              <a:gd name="connsiteY6" fmla="*/ 5774878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114864 w 6838384"/>
              <a:gd name="connsiteY4" fmla="*/ 6435868 h 6942046"/>
              <a:gd name="connsiteX5" fmla="*/ 508848 w 6838384"/>
              <a:gd name="connsiteY5" fmla="*/ 6121412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114864 w 6838384"/>
              <a:gd name="connsiteY4" fmla="*/ 6435868 h 6942046"/>
              <a:gd name="connsiteX5" fmla="*/ 548246 w 6838384"/>
              <a:gd name="connsiteY5" fmla="*/ 6115909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114864 w 6838384"/>
              <a:gd name="connsiteY4" fmla="*/ 6435868 h 6942046"/>
              <a:gd name="connsiteX5" fmla="*/ 548246 w 6838384"/>
              <a:gd name="connsiteY5" fmla="*/ 6115909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114864 w 6838384"/>
              <a:gd name="connsiteY4" fmla="*/ 6435868 h 6942046"/>
              <a:gd name="connsiteX5" fmla="*/ 548246 w 6838384"/>
              <a:gd name="connsiteY5" fmla="*/ 6115909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114864 w 6838384"/>
              <a:gd name="connsiteY4" fmla="*/ 6435868 h 6942046"/>
              <a:gd name="connsiteX5" fmla="*/ 567944 w 6838384"/>
              <a:gd name="connsiteY5" fmla="*/ 6137922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19360 h 6942046"/>
              <a:gd name="connsiteX5" fmla="*/ 567944 w 6838384"/>
              <a:gd name="connsiteY5" fmla="*/ 6137922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19360 h 6942046"/>
              <a:gd name="connsiteX5" fmla="*/ 567944 w 6838384"/>
              <a:gd name="connsiteY5" fmla="*/ 6137922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19360 h 6942046"/>
              <a:gd name="connsiteX5" fmla="*/ 577794 w 6838384"/>
              <a:gd name="connsiteY5" fmla="*/ 6132419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19360 h 6942046"/>
              <a:gd name="connsiteX5" fmla="*/ 577794 w 6838384"/>
              <a:gd name="connsiteY5" fmla="*/ 6132419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577794 w 6838384"/>
              <a:gd name="connsiteY5" fmla="*/ 6132419 h 6942046"/>
              <a:gd name="connsiteX6" fmla="*/ 99942 w 6838384"/>
              <a:gd name="connsiteY6" fmla="*/ 5824405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577794 w 6838384"/>
              <a:gd name="connsiteY5" fmla="*/ 6132419 h 6942046"/>
              <a:gd name="connsiteX6" fmla="*/ 60544 w 6838384"/>
              <a:gd name="connsiteY6" fmla="*/ 5807897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563008 w 6838384"/>
              <a:gd name="connsiteY5" fmla="*/ 6124158 h 6942046"/>
              <a:gd name="connsiteX6" fmla="*/ 60544 w 6838384"/>
              <a:gd name="connsiteY6" fmla="*/ 5807897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563008 w 6838384"/>
              <a:gd name="connsiteY5" fmla="*/ 6124158 h 6942046"/>
              <a:gd name="connsiteX6" fmla="*/ 60544 w 6838384"/>
              <a:gd name="connsiteY6" fmla="*/ 5807897 h 6942046"/>
              <a:gd name="connsiteX7" fmla="*/ 1 w 6838384"/>
              <a:gd name="connsiteY7"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497491 w 6838384"/>
              <a:gd name="connsiteY5" fmla="*/ 6155077 h 6942046"/>
              <a:gd name="connsiteX6" fmla="*/ 563008 w 6838384"/>
              <a:gd name="connsiteY6" fmla="*/ 6124158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497491 w 6838384"/>
              <a:gd name="connsiteY5" fmla="*/ 6155077 h 6942046"/>
              <a:gd name="connsiteX6" fmla="*/ 563008 w 6838384"/>
              <a:gd name="connsiteY6" fmla="*/ 6124158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497491 w 6838384"/>
              <a:gd name="connsiteY5" fmla="*/ 6155077 h 6942046"/>
              <a:gd name="connsiteX6" fmla="*/ 563008 w 6838384"/>
              <a:gd name="connsiteY6" fmla="*/ 6124158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497491 w 6838384"/>
              <a:gd name="connsiteY5" fmla="*/ 6155077 h 6942046"/>
              <a:gd name="connsiteX6" fmla="*/ 549219 w 6838384"/>
              <a:gd name="connsiteY6" fmla="*/ 6108751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531964 w 6838384"/>
              <a:gd name="connsiteY5" fmla="*/ 6139669 h 6942046"/>
              <a:gd name="connsiteX6" fmla="*/ 549219 w 6838384"/>
              <a:gd name="connsiteY6" fmla="*/ 6108751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421651 w 6838384"/>
              <a:gd name="connsiteY5" fmla="*/ 6197450 h 6942046"/>
              <a:gd name="connsiteX6" fmla="*/ 549219 w 6838384"/>
              <a:gd name="connsiteY6" fmla="*/ 6108751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421651 w 6838384"/>
              <a:gd name="connsiteY5" fmla="*/ 6197450 h 6942046"/>
              <a:gd name="connsiteX6" fmla="*/ 507851 w 6838384"/>
              <a:gd name="connsiteY6" fmla="*/ 6077935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421651 w 6838384"/>
              <a:gd name="connsiteY5" fmla="*/ 6197450 h 6942046"/>
              <a:gd name="connsiteX6" fmla="*/ 507851 w 6838384"/>
              <a:gd name="connsiteY6" fmla="*/ 6077935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75467 w 6838384"/>
              <a:gd name="connsiteY4" fmla="*/ 6402852 h 6942046"/>
              <a:gd name="connsiteX5" fmla="*/ 518175 w 6838384"/>
              <a:gd name="connsiteY5" fmla="*/ 6155077 h 6942046"/>
              <a:gd name="connsiteX6" fmla="*/ 507851 w 6838384"/>
              <a:gd name="connsiteY6" fmla="*/ 6077935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68572 w 6838384"/>
              <a:gd name="connsiteY4" fmla="*/ 6402852 h 6942046"/>
              <a:gd name="connsiteX5" fmla="*/ 518175 w 6838384"/>
              <a:gd name="connsiteY5" fmla="*/ 6155077 h 6942046"/>
              <a:gd name="connsiteX6" fmla="*/ 507851 w 6838384"/>
              <a:gd name="connsiteY6" fmla="*/ 6077935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68572 w 6838384"/>
              <a:gd name="connsiteY4" fmla="*/ 6402852 h 6942046"/>
              <a:gd name="connsiteX5" fmla="*/ 518175 w 6838384"/>
              <a:gd name="connsiteY5" fmla="*/ 6155077 h 6942046"/>
              <a:gd name="connsiteX6" fmla="*/ 507851 w 6838384"/>
              <a:gd name="connsiteY6" fmla="*/ 6077935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68572 w 6838384"/>
              <a:gd name="connsiteY4" fmla="*/ 6402852 h 6942046"/>
              <a:gd name="connsiteX5" fmla="*/ 518175 w 6838384"/>
              <a:gd name="connsiteY5" fmla="*/ 6155077 h 6942046"/>
              <a:gd name="connsiteX6" fmla="*/ 507851 w 6838384"/>
              <a:gd name="connsiteY6" fmla="*/ 6077935 h 6942046"/>
              <a:gd name="connsiteX7" fmla="*/ 60544 w 6838384"/>
              <a:gd name="connsiteY7" fmla="*/ 5807897 h 6942046"/>
              <a:gd name="connsiteX8" fmla="*/ 1 w 6838384"/>
              <a:gd name="connsiteY8" fmla="*/ 8079 h 6942046"/>
              <a:gd name="connsiteX0" fmla="*/ 1 w 6838384"/>
              <a:gd name="connsiteY0" fmla="*/ 8079 h 6942046"/>
              <a:gd name="connsiteX1" fmla="*/ 6816025 w 6838384"/>
              <a:gd name="connsiteY1" fmla="*/ 0 h 6942046"/>
              <a:gd name="connsiteX2" fmla="*/ 6835366 w 6838384"/>
              <a:gd name="connsiteY2" fmla="*/ 6928322 h 6942046"/>
              <a:gd name="connsiteX3" fmla="*/ 65384 w 6838384"/>
              <a:gd name="connsiteY3" fmla="*/ 6940540 h 6942046"/>
              <a:gd name="connsiteX4" fmla="*/ 68572 w 6838384"/>
              <a:gd name="connsiteY4" fmla="*/ 6402852 h 6942046"/>
              <a:gd name="connsiteX5" fmla="*/ 518175 w 6838384"/>
              <a:gd name="connsiteY5" fmla="*/ 6155077 h 6942046"/>
              <a:gd name="connsiteX6" fmla="*/ 507851 w 6838384"/>
              <a:gd name="connsiteY6" fmla="*/ 6077935 h 6942046"/>
              <a:gd name="connsiteX7" fmla="*/ 60544 w 6838384"/>
              <a:gd name="connsiteY7" fmla="*/ 5807897 h 6942046"/>
              <a:gd name="connsiteX8" fmla="*/ 1 w 6838384"/>
              <a:gd name="connsiteY8" fmla="*/ 8079 h 6942046"/>
              <a:gd name="connsiteX0" fmla="*/ 0 w 6838384"/>
              <a:gd name="connsiteY0" fmla="*/ 0 h 6944742"/>
              <a:gd name="connsiteX1" fmla="*/ 6816025 w 6838384"/>
              <a:gd name="connsiteY1" fmla="*/ 2696 h 6944742"/>
              <a:gd name="connsiteX2" fmla="*/ 6835366 w 6838384"/>
              <a:gd name="connsiteY2" fmla="*/ 6931018 h 6944742"/>
              <a:gd name="connsiteX3" fmla="*/ 65384 w 6838384"/>
              <a:gd name="connsiteY3" fmla="*/ 6943236 h 6944742"/>
              <a:gd name="connsiteX4" fmla="*/ 68572 w 6838384"/>
              <a:gd name="connsiteY4" fmla="*/ 6405548 h 6944742"/>
              <a:gd name="connsiteX5" fmla="*/ 518175 w 6838384"/>
              <a:gd name="connsiteY5" fmla="*/ 6157773 h 6944742"/>
              <a:gd name="connsiteX6" fmla="*/ 507851 w 6838384"/>
              <a:gd name="connsiteY6" fmla="*/ 6080631 h 6944742"/>
              <a:gd name="connsiteX7" fmla="*/ 60544 w 6838384"/>
              <a:gd name="connsiteY7" fmla="*/ 5810593 h 6944742"/>
              <a:gd name="connsiteX8" fmla="*/ 0 w 6838384"/>
              <a:gd name="connsiteY8" fmla="*/ 0 h 6944742"/>
              <a:gd name="connsiteX0" fmla="*/ 3477 w 6841861"/>
              <a:gd name="connsiteY0" fmla="*/ 0 h 6944742"/>
              <a:gd name="connsiteX1" fmla="*/ 6819502 w 6841861"/>
              <a:gd name="connsiteY1" fmla="*/ 2696 h 6944742"/>
              <a:gd name="connsiteX2" fmla="*/ 6838843 w 6841861"/>
              <a:gd name="connsiteY2" fmla="*/ 6931018 h 6944742"/>
              <a:gd name="connsiteX3" fmla="*/ 68861 w 6841861"/>
              <a:gd name="connsiteY3" fmla="*/ 6943236 h 6944742"/>
              <a:gd name="connsiteX4" fmla="*/ 72049 w 6841861"/>
              <a:gd name="connsiteY4" fmla="*/ 6405548 h 6944742"/>
              <a:gd name="connsiteX5" fmla="*/ 521652 w 6841861"/>
              <a:gd name="connsiteY5" fmla="*/ 6157773 h 6944742"/>
              <a:gd name="connsiteX6" fmla="*/ 511328 w 6841861"/>
              <a:gd name="connsiteY6" fmla="*/ 6080631 h 6944742"/>
              <a:gd name="connsiteX7" fmla="*/ 64021 w 6841861"/>
              <a:gd name="connsiteY7" fmla="*/ 5810593 h 6944742"/>
              <a:gd name="connsiteX8" fmla="*/ 3477 w 6841861"/>
              <a:gd name="connsiteY8" fmla="*/ 0 h 6944742"/>
              <a:gd name="connsiteX0" fmla="*/ 7794 w 6788325"/>
              <a:gd name="connsiteY0" fmla="*/ 0 h 6977067"/>
              <a:gd name="connsiteX1" fmla="*/ 6765966 w 6788325"/>
              <a:gd name="connsiteY1" fmla="*/ 35021 h 6977067"/>
              <a:gd name="connsiteX2" fmla="*/ 6785307 w 6788325"/>
              <a:gd name="connsiteY2" fmla="*/ 6963343 h 6977067"/>
              <a:gd name="connsiteX3" fmla="*/ 15325 w 6788325"/>
              <a:gd name="connsiteY3" fmla="*/ 6975561 h 6977067"/>
              <a:gd name="connsiteX4" fmla="*/ 18513 w 6788325"/>
              <a:gd name="connsiteY4" fmla="*/ 6437873 h 6977067"/>
              <a:gd name="connsiteX5" fmla="*/ 468116 w 6788325"/>
              <a:gd name="connsiteY5" fmla="*/ 6190098 h 6977067"/>
              <a:gd name="connsiteX6" fmla="*/ 457792 w 6788325"/>
              <a:gd name="connsiteY6" fmla="*/ 6112956 h 6977067"/>
              <a:gd name="connsiteX7" fmla="*/ 10485 w 6788325"/>
              <a:gd name="connsiteY7" fmla="*/ 5842918 h 6977067"/>
              <a:gd name="connsiteX8" fmla="*/ 7794 w 6788325"/>
              <a:gd name="connsiteY8" fmla="*/ 0 h 6977067"/>
              <a:gd name="connsiteX0" fmla="*/ 16595 w 6777841"/>
              <a:gd name="connsiteY0" fmla="*/ 8080 h 6942046"/>
              <a:gd name="connsiteX1" fmla="*/ 6755482 w 6777841"/>
              <a:gd name="connsiteY1" fmla="*/ 0 h 6942046"/>
              <a:gd name="connsiteX2" fmla="*/ 6774823 w 6777841"/>
              <a:gd name="connsiteY2" fmla="*/ 6928322 h 6942046"/>
              <a:gd name="connsiteX3" fmla="*/ 4841 w 6777841"/>
              <a:gd name="connsiteY3" fmla="*/ 6940540 h 6942046"/>
              <a:gd name="connsiteX4" fmla="*/ 8029 w 6777841"/>
              <a:gd name="connsiteY4" fmla="*/ 6402852 h 6942046"/>
              <a:gd name="connsiteX5" fmla="*/ 457632 w 6777841"/>
              <a:gd name="connsiteY5" fmla="*/ 6155077 h 6942046"/>
              <a:gd name="connsiteX6" fmla="*/ 447308 w 6777841"/>
              <a:gd name="connsiteY6" fmla="*/ 6077935 h 6942046"/>
              <a:gd name="connsiteX7" fmla="*/ 1 w 6777841"/>
              <a:gd name="connsiteY7" fmla="*/ 5807897 h 6942046"/>
              <a:gd name="connsiteX8" fmla="*/ 16595 w 6777841"/>
              <a:gd name="connsiteY8" fmla="*/ 8080 h 6942046"/>
              <a:gd name="connsiteX0" fmla="*/ 16595 w 6777841"/>
              <a:gd name="connsiteY0" fmla="*/ 61 h 7022813"/>
              <a:gd name="connsiteX1" fmla="*/ 6755482 w 6777841"/>
              <a:gd name="connsiteY1" fmla="*/ 80767 h 7022813"/>
              <a:gd name="connsiteX2" fmla="*/ 6774823 w 6777841"/>
              <a:gd name="connsiteY2" fmla="*/ 7009089 h 7022813"/>
              <a:gd name="connsiteX3" fmla="*/ 4841 w 6777841"/>
              <a:gd name="connsiteY3" fmla="*/ 7021307 h 7022813"/>
              <a:gd name="connsiteX4" fmla="*/ 8029 w 6777841"/>
              <a:gd name="connsiteY4" fmla="*/ 6483619 h 7022813"/>
              <a:gd name="connsiteX5" fmla="*/ 457632 w 6777841"/>
              <a:gd name="connsiteY5" fmla="*/ 6235844 h 7022813"/>
              <a:gd name="connsiteX6" fmla="*/ 447308 w 6777841"/>
              <a:gd name="connsiteY6" fmla="*/ 6158702 h 7022813"/>
              <a:gd name="connsiteX7" fmla="*/ 1 w 6777841"/>
              <a:gd name="connsiteY7" fmla="*/ 5888664 h 7022813"/>
              <a:gd name="connsiteX8" fmla="*/ 16595 w 6777841"/>
              <a:gd name="connsiteY8" fmla="*/ 61 h 7022813"/>
              <a:gd name="connsiteX0" fmla="*/ 16595 w 6777841"/>
              <a:gd name="connsiteY0" fmla="*/ 0 h 6978358"/>
              <a:gd name="connsiteX1" fmla="*/ 6755482 w 6777841"/>
              <a:gd name="connsiteY1" fmla="*/ 36312 h 6978358"/>
              <a:gd name="connsiteX2" fmla="*/ 6774823 w 6777841"/>
              <a:gd name="connsiteY2" fmla="*/ 6964634 h 6978358"/>
              <a:gd name="connsiteX3" fmla="*/ 4841 w 6777841"/>
              <a:gd name="connsiteY3" fmla="*/ 6976852 h 6978358"/>
              <a:gd name="connsiteX4" fmla="*/ 8029 w 6777841"/>
              <a:gd name="connsiteY4" fmla="*/ 6439164 h 6978358"/>
              <a:gd name="connsiteX5" fmla="*/ 457632 w 6777841"/>
              <a:gd name="connsiteY5" fmla="*/ 6191389 h 6978358"/>
              <a:gd name="connsiteX6" fmla="*/ 447308 w 6777841"/>
              <a:gd name="connsiteY6" fmla="*/ 6114247 h 6978358"/>
              <a:gd name="connsiteX7" fmla="*/ 1 w 6777841"/>
              <a:gd name="connsiteY7" fmla="*/ 5844209 h 6978358"/>
              <a:gd name="connsiteX8" fmla="*/ 16595 w 6777841"/>
              <a:gd name="connsiteY8" fmla="*/ 0 h 6978358"/>
              <a:gd name="connsiteX0" fmla="*/ 16595 w 6857816"/>
              <a:gd name="connsiteY0" fmla="*/ 0 h 6978358"/>
              <a:gd name="connsiteX1" fmla="*/ 6854689 w 6857816"/>
              <a:gd name="connsiteY1" fmla="*/ 91804 h 6978358"/>
              <a:gd name="connsiteX2" fmla="*/ 6774823 w 6857816"/>
              <a:gd name="connsiteY2" fmla="*/ 6964634 h 6978358"/>
              <a:gd name="connsiteX3" fmla="*/ 4841 w 6857816"/>
              <a:gd name="connsiteY3" fmla="*/ 6976852 h 6978358"/>
              <a:gd name="connsiteX4" fmla="*/ 8029 w 6857816"/>
              <a:gd name="connsiteY4" fmla="*/ 6439164 h 6978358"/>
              <a:gd name="connsiteX5" fmla="*/ 457632 w 6857816"/>
              <a:gd name="connsiteY5" fmla="*/ 6191389 h 6978358"/>
              <a:gd name="connsiteX6" fmla="*/ 447308 w 6857816"/>
              <a:gd name="connsiteY6" fmla="*/ 6114247 h 6978358"/>
              <a:gd name="connsiteX7" fmla="*/ 1 w 6857816"/>
              <a:gd name="connsiteY7" fmla="*/ 5844209 h 6978358"/>
              <a:gd name="connsiteX8" fmla="*/ 16595 w 6857816"/>
              <a:gd name="connsiteY8" fmla="*/ 0 h 6978358"/>
              <a:gd name="connsiteX0" fmla="*/ 16595 w 6857816"/>
              <a:gd name="connsiteY0" fmla="*/ 0 h 6978358"/>
              <a:gd name="connsiteX1" fmla="*/ 6854689 w 6857816"/>
              <a:gd name="connsiteY1" fmla="*/ 3017 h 6978358"/>
              <a:gd name="connsiteX2" fmla="*/ 6774823 w 6857816"/>
              <a:gd name="connsiteY2" fmla="*/ 6964634 h 6978358"/>
              <a:gd name="connsiteX3" fmla="*/ 4841 w 6857816"/>
              <a:gd name="connsiteY3" fmla="*/ 6976852 h 6978358"/>
              <a:gd name="connsiteX4" fmla="*/ 8029 w 6857816"/>
              <a:gd name="connsiteY4" fmla="*/ 6439164 h 6978358"/>
              <a:gd name="connsiteX5" fmla="*/ 457632 w 6857816"/>
              <a:gd name="connsiteY5" fmla="*/ 6191389 h 6978358"/>
              <a:gd name="connsiteX6" fmla="*/ 447308 w 6857816"/>
              <a:gd name="connsiteY6" fmla="*/ 6114247 h 6978358"/>
              <a:gd name="connsiteX7" fmla="*/ 1 w 6857816"/>
              <a:gd name="connsiteY7" fmla="*/ 5844209 h 6978358"/>
              <a:gd name="connsiteX8" fmla="*/ 16595 w 6857816"/>
              <a:gd name="connsiteY8" fmla="*/ 0 h 6978358"/>
              <a:gd name="connsiteX0" fmla="*/ 16595 w 6865772"/>
              <a:gd name="connsiteY0" fmla="*/ 0 h 7001852"/>
              <a:gd name="connsiteX1" fmla="*/ 6854689 w 6865772"/>
              <a:gd name="connsiteY1" fmla="*/ 3017 h 7001852"/>
              <a:gd name="connsiteX2" fmla="*/ 6854190 w 6865772"/>
              <a:gd name="connsiteY2" fmla="*/ 6997929 h 7001852"/>
              <a:gd name="connsiteX3" fmla="*/ 4841 w 6865772"/>
              <a:gd name="connsiteY3" fmla="*/ 6976852 h 7001852"/>
              <a:gd name="connsiteX4" fmla="*/ 8029 w 6865772"/>
              <a:gd name="connsiteY4" fmla="*/ 6439164 h 7001852"/>
              <a:gd name="connsiteX5" fmla="*/ 457632 w 6865772"/>
              <a:gd name="connsiteY5" fmla="*/ 6191389 h 7001852"/>
              <a:gd name="connsiteX6" fmla="*/ 447308 w 6865772"/>
              <a:gd name="connsiteY6" fmla="*/ 6114247 h 7001852"/>
              <a:gd name="connsiteX7" fmla="*/ 1 w 6865772"/>
              <a:gd name="connsiteY7" fmla="*/ 5844209 h 7001852"/>
              <a:gd name="connsiteX8" fmla="*/ 16595 w 6865772"/>
              <a:gd name="connsiteY8" fmla="*/ 0 h 7001852"/>
              <a:gd name="connsiteX0" fmla="*/ 16595 w 6858510"/>
              <a:gd name="connsiteY0" fmla="*/ 0 h 7031225"/>
              <a:gd name="connsiteX1" fmla="*/ 6854689 w 6858510"/>
              <a:gd name="connsiteY1" fmla="*/ 3017 h 7031225"/>
              <a:gd name="connsiteX2" fmla="*/ 6794664 w 6858510"/>
              <a:gd name="connsiteY2" fmla="*/ 7031225 h 7031225"/>
              <a:gd name="connsiteX3" fmla="*/ 4841 w 6858510"/>
              <a:gd name="connsiteY3" fmla="*/ 6976852 h 7031225"/>
              <a:gd name="connsiteX4" fmla="*/ 8029 w 6858510"/>
              <a:gd name="connsiteY4" fmla="*/ 6439164 h 7031225"/>
              <a:gd name="connsiteX5" fmla="*/ 457632 w 6858510"/>
              <a:gd name="connsiteY5" fmla="*/ 6191389 h 7031225"/>
              <a:gd name="connsiteX6" fmla="*/ 447308 w 6858510"/>
              <a:gd name="connsiteY6" fmla="*/ 6114247 h 7031225"/>
              <a:gd name="connsiteX7" fmla="*/ 1 w 6858510"/>
              <a:gd name="connsiteY7" fmla="*/ 5844209 h 7031225"/>
              <a:gd name="connsiteX8" fmla="*/ 16595 w 6858510"/>
              <a:gd name="connsiteY8" fmla="*/ 0 h 7031225"/>
              <a:gd name="connsiteX0" fmla="*/ 16595 w 6858510"/>
              <a:gd name="connsiteY0" fmla="*/ 0 h 6998862"/>
              <a:gd name="connsiteX1" fmla="*/ 6854689 w 6858510"/>
              <a:gd name="connsiteY1" fmla="*/ 3017 h 6998862"/>
              <a:gd name="connsiteX2" fmla="*/ 6794663 w 6858510"/>
              <a:gd name="connsiteY2" fmla="*/ 6998862 h 6998862"/>
              <a:gd name="connsiteX3" fmla="*/ 4841 w 6858510"/>
              <a:gd name="connsiteY3" fmla="*/ 6976852 h 6998862"/>
              <a:gd name="connsiteX4" fmla="*/ 8029 w 6858510"/>
              <a:gd name="connsiteY4" fmla="*/ 6439164 h 6998862"/>
              <a:gd name="connsiteX5" fmla="*/ 457632 w 6858510"/>
              <a:gd name="connsiteY5" fmla="*/ 6191389 h 6998862"/>
              <a:gd name="connsiteX6" fmla="*/ 447308 w 6858510"/>
              <a:gd name="connsiteY6" fmla="*/ 6114247 h 6998862"/>
              <a:gd name="connsiteX7" fmla="*/ 1 w 6858510"/>
              <a:gd name="connsiteY7" fmla="*/ 5844209 h 6998862"/>
              <a:gd name="connsiteX8" fmla="*/ 16595 w 6858510"/>
              <a:gd name="connsiteY8" fmla="*/ 0 h 6998862"/>
              <a:gd name="connsiteX0" fmla="*/ 16595 w 6858510"/>
              <a:gd name="connsiteY0" fmla="*/ 0 h 6998862"/>
              <a:gd name="connsiteX1" fmla="*/ 6854689 w 6858510"/>
              <a:gd name="connsiteY1" fmla="*/ 3017 h 6998862"/>
              <a:gd name="connsiteX2" fmla="*/ 6794663 w 6858510"/>
              <a:gd name="connsiteY2" fmla="*/ 6998862 h 6998862"/>
              <a:gd name="connsiteX3" fmla="*/ 4840 w 6858510"/>
              <a:gd name="connsiteY3" fmla="*/ 6987641 h 6998862"/>
              <a:gd name="connsiteX4" fmla="*/ 8029 w 6858510"/>
              <a:gd name="connsiteY4" fmla="*/ 6439164 h 6998862"/>
              <a:gd name="connsiteX5" fmla="*/ 457632 w 6858510"/>
              <a:gd name="connsiteY5" fmla="*/ 6191389 h 6998862"/>
              <a:gd name="connsiteX6" fmla="*/ 447308 w 6858510"/>
              <a:gd name="connsiteY6" fmla="*/ 6114247 h 6998862"/>
              <a:gd name="connsiteX7" fmla="*/ 1 w 6858510"/>
              <a:gd name="connsiteY7" fmla="*/ 5844209 h 6998862"/>
              <a:gd name="connsiteX8" fmla="*/ 16595 w 6858510"/>
              <a:gd name="connsiteY8" fmla="*/ 0 h 6998862"/>
              <a:gd name="connsiteX0" fmla="*/ 31040 w 6872955"/>
              <a:gd name="connsiteY0" fmla="*/ 0 h 7009217"/>
              <a:gd name="connsiteX1" fmla="*/ 6869134 w 6872955"/>
              <a:gd name="connsiteY1" fmla="*/ 3017 h 7009217"/>
              <a:gd name="connsiteX2" fmla="*/ 6809108 w 6872955"/>
              <a:gd name="connsiteY2" fmla="*/ 6998862 h 7009217"/>
              <a:gd name="connsiteX3" fmla="*/ 0 w 6872955"/>
              <a:gd name="connsiteY3" fmla="*/ 7009217 h 7009217"/>
              <a:gd name="connsiteX4" fmla="*/ 22474 w 6872955"/>
              <a:gd name="connsiteY4" fmla="*/ 6439164 h 7009217"/>
              <a:gd name="connsiteX5" fmla="*/ 472077 w 6872955"/>
              <a:gd name="connsiteY5" fmla="*/ 6191389 h 7009217"/>
              <a:gd name="connsiteX6" fmla="*/ 461753 w 6872955"/>
              <a:gd name="connsiteY6" fmla="*/ 6114247 h 7009217"/>
              <a:gd name="connsiteX7" fmla="*/ 14446 w 6872955"/>
              <a:gd name="connsiteY7" fmla="*/ 5844209 h 7009217"/>
              <a:gd name="connsiteX8" fmla="*/ 31040 w 6872955"/>
              <a:gd name="connsiteY8" fmla="*/ 0 h 7009217"/>
              <a:gd name="connsiteX0" fmla="*/ 31040 w 18643964"/>
              <a:gd name="connsiteY0" fmla="*/ 0 h 7009217"/>
              <a:gd name="connsiteX1" fmla="*/ 18643936 w 18643964"/>
              <a:gd name="connsiteY1" fmla="*/ 27505 h 7009217"/>
              <a:gd name="connsiteX2" fmla="*/ 6809108 w 18643964"/>
              <a:gd name="connsiteY2" fmla="*/ 6998862 h 7009217"/>
              <a:gd name="connsiteX3" fmla="*/ 0 w 18643964"/>
              <a:gd name="connsiteY3" fmla="*/ 7009217 h 7009217"/>
              <a:gd name="connsiteX4" fmla="*/ 22474 w 18643964"/>
              <a:gd name="connsiteY4" fmla="*/ 6439164 h 7009217"/>
              <a:gd name="connsiteX5" fmla="*/ 472077 w 18643964"/>
              <a:gd name="connsiteY5" fmla="*/ 6191389 h 7009217"/>
              <a:gd name="connsiteX6" fmla="*/ 461753 w 18643964"/>
              <a:gd name="connsiteY6" fmla="*/ 6114247 h 7009217"/>
              <a:gd name="connsiteX7" fmla="*/ 14446 w 18643964"/>
              <a:gd name="connsiteY7" fmla="*/ 5844209 h 7009217"/>
              <a:gd name="connsiteX8" fmla="*/ 31040 w 18643964"/>
              <a:gd name="connsiteY8" fmla="*/ 0 h 7009217"/>
              <a:gd name="connsiteX0" fmla="*/ 31040 w 18673392"/>
              <a:gd name="connsiteY0" fmla="*/ 0 h 7072325"/>
              <a:gd name="connsiteX1" fmla="*/ 18643936 w 18673392"/>
              <a:gd name="connsiteY1" fmla="*/ 27505 h 7072325"/>
              <a:gd name="connsiteX2" fmla="*/ 18671453 w 18673392"/>
              <a:gd name="connsiteY2" fmla="*/ 7072325 h 7072325"/>
              <a:gd name="connsiteX3" fmla="*/ 0 w 18673392"/>
              <a:gd name="connsiteY3" fmla="*/ 7009217 h 7072325"/>
              <a:gd name="connsiteX4" fmla="*/ 22474 w 18673392"/>
              <a:gd name="connsiteY4" fmla="*/ 6439164 h 7072325"/>
              <a:gd name="connsiteX5" fmla="*/ 472077 w 18673392"/>
              <a:gd name="connsiteY5" fmla="*/ 6191389 h 7072325"/>
              <a:gd name="connsiteX6" fmla="*/ 461753 w 18673392"/>
              <a:gd name="connsiteY6" fmla="*/ 6114247 h 7072325"/>
              <a:gd name="connsiteX7" fmla="*/ 14446 w 18673392"/>
              <a:gd name="connsiteY7" fmla="*/ 5844209 h 7072325"/>
              <a:gd name="connsiteX8" fmla="*/ 31040 w 18673392"/>
              <a:gd name="connsiteY8" fmla="*/ 0 h 7072325"/>
              <a:gd name="connsiteX0" fmla="*/ 31040 w 18717630"/>
              <a:gd name="connsiteY0" fmla="*/ 0 h 7034078"/>
              <a:gd name="connsiteX1" fmla="*/ 18643936 w 18717630"/>
              <a:gd name="connsiteY1" fmla="*/ 27505 h 7034078"/>
              <a:gd name="connsiteX2" fmla="*/ 18717033 w 18717630"/>
              <a:gd name="connsiteY2" fmla="*/ 7034078 h 7034078"/>
              <a:gd name="connsiteX3" fmla="*/ 0 w 18717630"/>
              <a:gd name="connsiteY3" fmla="*/ 7009217 h 7034078"/>
              <a:gd name="connsiteX4" fmla="*/ 22474 w 18717630"/>
              <a:gd name="connsiteY4" fmla="*/ 6439164 h 7034078"/>
              <a:gd name="connsiteX5" fmla="*/ 472077 w 18717630"/>
              <a:gd name="connsiteY5" fmla="*/ 6191389 h 7034078"/>
              <a:gd name="connsiteX6" fmla="*/ 461753 w 18717630"/>
              <a:gd name="connsiteY6" fmla="*/ 6114247 h 7034078"/>
              <a:gd name="connsiteX7" fmla="*/ 14446 w 18717630"/>
              <a:gd name="connsiteY7" fmla="*/ 5844209 h 7034078"/>
              <a:gd name="connsiteX8" fmla="*/ 31040 w 18717630"/>
              <a:gd name="connsiteY8" fmla="*/ 0 h 7034078"/>
              <a:gd name="connsiteX0" fmla="*/ 31040 w 18762754"/>
              <a:gd name="connsiteY0" fmla="*/ 0 h 7034078"/>
              <a:gd name="connsiteX1" fmla="*/ 18757890 w 18762754"/>
              <a:gd name="connsiteY1" fmla="*/ 91251 h 7034078"/>
              <a:gd name="connsiteX2" fmla="*/ 18717033 w 18762754"/>
              <a:gd name="connsiteY2" fmla="*/ 7034078 h 7034078"/>
              <a:gd name="connsiteX3" fmla="*/ 0 w 18762754"/>
              <a:gd name="connsiteY3" fmla="*/ 7009217 h 7034078"/>
              <a:gd name="connsiteX4" fmla="*/ 22474 w 18762754"/>
              <a:gd name="connsiteY4" fmla="*/ 6439164 h 7034078"/>
              <a:gd name="connsiteX5" fmla="*/ 472077 w 18762754"/>
              <a:gd name="connsiteY5" fmla="*/ 6191389 h 7034078"/>
              <a:gd name="connsiteX6" fmla="*/ 461753 w 18762754"/>
              <a:gd name="connsiteY6" fmla="*/ 6114247 h 7034078"/>
              <a:gd name="connsiteX7" fmla="*/ 14446 w 18762754"/>
              <a:gd name="connsiteY7" fmla="*/ 5844209 h 7034078"/>
              <a:gd name="connsiteX8" fmla="*/ 31040 w 18762754"/>
              <a:gd name="connsiteY8" fmla="*/ 0 h 7034078"/>
              <a:gd name="connsiteX0" fmla="*/ 31040 w 18717382"/>
              <a:gd name="connsiteY0" fmla="*/ 10743 h 7044821"/>
              <a:gd name="connsiteX1" fmla="*/ 18598355 w 18717382"/>
              <a:gd name="connsiteY1" fmla="*/ 0 h 7044821"/>
              <a:gd name="connsiteX2" fmla="*/ 18717033 w 18717382"/>
              <a:gd name="connsiteY2" fmla="*/ 7044821 h 7044821"/>
              <a:gd name="connsiteX3" fmla="*/ 0 w 18717382"/>
              <a:gd name="connsiteY3" fmla="*/ 7019960 h 7044821"/>
              <a:gd name="connsiteX4" fmla="*/ 22474 w 18717382"/>
              <a:gd name="connsiteY4" fmla="*/ 6449907 h 7044821"/>
              <a:gd name="connsiteX5" fmla="*/ 472077 w 18717382"/>
              <a:gd name="connsiteY5" fmla="*/ 6202132 h 7044821"/>
              <a:gd name="connsiteX6" fmla="*/ 461753 w 18717382"/>
              <a:gd name="connsiteY6" fmla="*/ 6124990 h 7044821"/>
              <a:gd name="connsiteX7" fmla="*/ 14446 w 18717382"/>
              <a:gd name="connsiteY7" fmla="*/ 5854952 h 7044821"/>
              <a:gd name="connsiteX8" fmla="*/ 31040 w 18717382"/>
              <a:gd name="connsiteY8" fmla="*/ 10743 h 7044821"/>
              <a:gd name="connsiteX0" fmla="*/ 31040 w 18725399"/>
              <a:gd name="connsiteY0" fmla="*/ 23491 h 7057569"/>
              <a:gd name="connsiteX1" fmla="*/ 18712307 w 18725399"/>
              <a:gd name="connsiteY1" fmla="*/ 0 h 7057569"/>
              <a:gd name="connsiteX2" fmla="*/ 18717033 w 18725399"/>
              <a:gd name="connsiteY2" fmla="*/ 7057569 h 7057569"/>
              <a:gd name="connsiteX3" fmla="*/ 0 w 18725399"/>
              <a:gd name="connsiteY3" fmla="*/ 7032708 h 7057569"/>
              <a:gd name="connsiteX4" fmla="*/ 22474 w 18725399"/>
              <a:gd name="connsiteY4" fmla="*/ 6462655 h 7057569"/>
              <a:gd name="connsiteX5" fmla="*/ 472077 w 18725399"/>
              <a:gd name="connsiteY5" fmla="*/ 6214880 h 7057569"/>
              <a:gd name="connsiteX6" fmla="*/ 461753 w 18725399"/>
              <a:gd name="connsiteY6" fmla="*/ 6137738 h 7057569"/>
              <a:gd name="connsiteX7" fmla="*/ 14446 w 18725399"/>
              <a:gd name="connsiteY7" fmla="*/ 5867700 h 7057569"/>
              <a:gd name="connsiteX8" fmla="*/ 31040 w 18725399"/>
              <a:gd name="connsiteY8" fmla="*/ 23491 h 7057569"/>
              <a:gd name="connsiteX0" fmla="*/ 31040 w 18742263"/>
              <a:gd name="connsiteY0" fmla="*/ 10741 h 7044819"/>
              <a:gd name="connsiteX1" fmla="*/ 18735099 w 18742263"/>
              <a:gd name="connsiteY1" fmla="*/ 0 h 7044819"/>
              <a:gd name="connsiteX2" fmla="*/ 18717033 w 18742263"/>
              <a:gd name="connsiteY2" fmla="*/ 7044819 h 7044819"/>
              <a:gd name="connsiteX3" fmla="*/ 0 w 18742263"/>
              <a:gd name="connsiteY3" fmla="*/ 7019958 h 7044819"/>
              <a:gd name="connsiteX4" fmla="*/ 22474 w 18742263"/>
              <a:gd name="connsiteY4" fmla="*/ 6449905 h 7044819"/>
              <a:gd name="connsiteX5" fmla="*/ 472077 w 18742263"/>
              <a:gd name="connsiteY5" fmla="*/ 6202130 h 7044819"/>
              <a:gd name="connsiteX6" fmla="*/ 461753 w 18742263"/>
              <a:gd name="connsiteY6" fmla="*/ 6124988 h 7044819"/>
              <a:gd name="connsiteX7" fmla="*/ 14446 w 18742263"/>
              <a:gd name="connsiteY7" fmla="*/ 5854950 h 7044819"/>
              <a:gd name="connsiteX8" fmla="*/ 31040 w 18742263"/>
              <a:gd name="connsiteY8" fmla="*/ 10741 h 7044819"/>
              <a:gd name="connsiteX0" fmla="*/ 31040 w 18742263"/>
              <a:gd name="connsiteY0" fmla="*/ 1 h 7034079"/>
              <a:gd name="connsiteX1" fmla="*/ 18735099 w 18742263"/>
              <a:gd name="connsiteY1" fmla="*/ 14759 h 7034079"/>
              <a:gd name="connsiteX2" fmla="*/ 18717033 w 18742263"/>
              <a:gd name="connsiteY2" fmla="*/ 7034079 h 7034079"/>
              <a:gd name="connsiteX3" fmla="*/ 0 w 18742263"/>
              <a:gd name="connsiteY3" fmla="*/ 7009218 h 7034079"/>
              <a:gd name="connsiteX4" fmla="*/ 22474 w 18742263"/>
              <a:gd name="connsiteY4" fmla="*/ 6439165 h 7034079"/>
              <a:gd name="connsiteX5" fmla="*/ 472077 w 18742263"/>
              <a:gd name="connsiteY5" fmla="*/ 6191390 h 7034079"/>
              <a:gd name="connsiteX6" fmla="*/ 461753 w 18742263"/>
              <a:gd name="connsiteY6" fmla="*/ 6114248 h 7034079"/>
              <a:gd name="connsiteX7" fmla="*/ 14446 w 18742263"/>
              <a:gd name="connsiteY7" fmla="*/ 5844210 h 7034079"/>
              <a:gd name="connsiteX8" fmla="*/ 31040 w 18742263"/>
              <a:gd name="connsiteY8" fmla="*/ 1 h 7034079"/>
              <a:gd name="connsiteX0" fmla="*/ 31040 w 18742263"/>
              <a:gd name="connsiteY0" fmla="*/ 0 h 7034078"/>
              <a:gd name="connsiteX1" fmla="*/ 18735099 w 18742263"/>
              <a:gd name="connsiteY1" fmla="*/ 14758 h 7034078"/>
              <a:gd name="connsiteX2" fmla="*/ 18717033 w 18742263"/>
              <a:gd name="connsiteY2" fmla="*/ 7034078 h 7034078"/>
              <a:gd name="connsiteX3" fmla="*/ 0 w 18742263"/>
              <a:gd name="connsiteY3" fmla="*/ 7009217 h 7034078"/>
              <a:gd name="connsiteX4" fmla="*/ 22474 w 18742263"/>
              <a:gd name="connsiteY4" fmla="*/ 6439164 h 7034078"/>
              <a:gd name="connsiteX5" fmla="*/ 472077 w 18742263"/>
              <a:gd name="connsiteY5" fmla="*/ 6191389 h 7034078"/>
              <a:gd name="connsiteX6" fmla="*/ 461753 w 18742263"/>
              <a:gd name="connsiteY6" fmla="*/ 6114247 h 7034078"/>
              <a:gd name="connsiteX7" fmla="*/ 14446 w 18742263"/>
              <a:gd name="connsiteY7" fmla="*/ 5844209 h 7034078"/>
              <a:gd name="connsiteX8" fmla="*/ 31040 w 18742263"/>
              <a:gd name="connsiteY8" fmla="*/ 0 h 7034078"/>
              <a:gd name="connsiteX0" fmla="*/ 31040 w 18725399"/>
              <a:gd name="connsiteY0" fmla="*/ 0 h 7034078"/>
              <a:gd name="connsiteX1" fmla="*/ 18712309 w 18725399"/>
              <a:gd name="connsiteY1" fmla="*/ 2008 h 7034078"/>
              <a:gd name="connsiteX2" fmla="*/ 18717033 w 18725399"/>
              <a:gd name="connsiteY2" fmla="*/ 7034078 h 7034078"/>
              <a:gd name="connsiteX3" fmla="*/ 0 w 18725399"/>
              <a:gd name="connsiteY3" fmla="*/ 7009217 h 7034078"/>
              <a:gd name="connsiteX4" fmla="*/ 22474 w 18725399"/>
              <a:gd name="connsiteY4" fmla="*/ 6439164 h 7034078"/>
              <a:gd name="connsiteX5" fmla="*/ 472077 w 18725399"/>
              <a:gd name="connsiteY5" fmla="*/ 6191389 h 7034078"/>
              <a:gd name="connsiteX6" fmla="*/ 461753 w 18725399"/>
              <a:gd name="connsiteY6" fmla="*/ 6114247 h 7034078"/>
              <a:gd name="connsiteX7" fmla="*/ 14446 w 18725399"/>
              <a:gd name="connsiteY7" fmla="*/ 5844209 h 7034078"/>
              <a:gd name="connsiteX8" fmla="*/ 31040 w 18725399"/>
              <a:gd name="connsiteY8" fmla="*/ 0 h 7034078"/>
              <a:gd name="connsiteX0" fmla="*/ 31040 w 18725399"/>
              <a:gd name="connsiteY0" fmla="*/ 0 h 7046828"/>
              <a:gd name="connsiteX1" fmla="*/ 18712309 w 18725399"/>
              <a:gd name="connsiteY1" fmla="*/ 2008 h 7046828"/>
              <a:gd name="connsiteX2" fmla="*/ 18717032 w 18725399"/>
              <a:gd name="connsiteY2" fmla="*/ 7046828 h 7046828"/>
              <a:gd name="connsiteX3" fmla="*/ 0 w 18725399"/>
              <a:gd name="connsiteY3" fmla="*/ 7009217 h 7046828"/>
              <a:gd name="connsiteX4" fmla="*/ 22474 w 18725399"/>
              <a:gd name="connsiteY4" fmla="*/ 6439164 h 7046828"/>
              <a:gd name="connsiteX5" fmla="*/ 472077 w 18725399"/>
              <a:gd name="connsiteY5" fmla="*/ 6191389 h 7046828"/>
              <a:gd name="connsiteX6" fmla="*/ 461753 w 18725399"/>
              <a:gd name="connsiteY6" fmla="*/ 6114247 h 7046828"/>
              <a:gd name="connsiteX7" fmla="*/ 14446 w 18725399"/>
              <a:gd name="connsiteY7" fmla="*/ 5844209 h 7046828"/>
              <a:gd name="connsiteX8" fmla="*/ 31040 w 18725399"/>
              <a:gd name="connsiteY8" fmla="*/ 0 h 7046828"/>
              <a:gd name="connsiteX0" fmla="*/ 31040 w 18719473"/>
              <a:gd name="connsiteY0" fmla="*/ 0 h 7034078"/>
              <a:gd name="connsiteX1" fmla="*/ 18712309 w 18719473"/>
              <a:gd name="connsiteY1" fmla="*/ 2008 h 7034078"/>
              <a:gd name="connsiteX2" fmla="*/ 18694240 w 18719473"/>
              <a:gd name="connsiteY2" fmla="*/ 7034078 h 7034078"/>
              <a:gd name="connsiteX3" fmla="*/ 0 w 18719473"/>
              <a:gd name="connsiteY3" fmla="*/ 7009217 h 7034078"/>
              <a:gd name="connsiteX4" fmla="*/ 22474 w 18719473"/>
              <a:gd name="connsiteY4" fmla="*/ 6439164 h 7034078"/>
              <a:gd name="connsiteX5" fmla="*/ 472077 w 18719473"/>
              <a:gd name="connsiteY5" fmla="*/ 6191389 h 7034078"/>
              <a:gd name="connsiteX6" fmla="*/ 461753 w 18719473"/>
              <a:gd name="connsiteY6" fmla="*/ 6114247 h 7034078"/>
              <a:gd name="connsiteX7" fmla="*/ 14446 w 18719473"/>
              <a:gd name="connsiteY7" fmla="*/ 5844209 h 7034078"/>
              <a:gd name="connsiteX8" fmla="*/ 31040 w 18719473"/>
              <a:gd name="connsiteY8" fmla="*/ 0 h 7034078"/>
              <a:gd name="connsiteX0" fmla="*/ 31040 w 18719473"/>
              <a:gd name="connsiteY0" fmla="*/ 0 h 7034078"/>
              <a:gd name="connsiteX1" fmla="*/ 18712309 w 18719473"/>
              <a:gd name="connsiteY1" fmla="*/ 2008 h 7034078"/>
              <a:gd name="connsiteX2" fmla="*/ 18694240 w 18719473"/>
              <a:gd name="connsiteY2" fmla="*/ 7034078 h 7034078"/>
              <a:gd name="connsiteX3" fmla="*/ 0 w 18719473"/>
              <a:gd name="connsiteY3" fmla="*/ 7009217 h 7034078"/>
              <a:gd name="connsiteX4" fmla="*/ 22474 w 18719473"/>
              <a:gd name="connsiteY4" fmla="*/ 6439164 h 7034078"/>
              <a:gd name="connsiteX5" fmla="*/ 472077 w 18719473"/>
              <a:gd name="connsiteY5" fmla="*/ 6191389 h 7034078"/>
              <a:gd name="connsiteX6" fmla="*/ 461753 w 18719473"/>
              <a:gd name="connsiteY6" fmla="*/ 6114247 h 7034078"/>
              <a:gd name="connsiteX7" fmla="*/ 14446 w 18719473"/>
              <a:gd name="connsiteY7" fmla="*/ 5844209 h 7034078"/>
              <a:gd name="connsiteX8" fmla="*/ 31040 w 18719473"/>
              <a:gd name="connsiteY8" fmla="*/ 0 h 7034078"/>
              <a:gd name="connsiteX0" fmla="*/ 1262956 w 19951389"/>
              <a:gd name="connsiteY0" fmla="*/ 0 h 7034078"/>
              <a:gd name="connsiteX1" fmla="*/ 19944225 w 19951389"/>
              <a:gd name="connsiteY1" fmla="*/ 2008 h 7034078"/>
              <a:gd name="connsiteX2" fmla="*/ 19926156 w 19951389"/>
              <a:gd name="connsiteY2" fmla="*/ 7034078 h 7034078"/>
              <a:gd name="connsiteX3" fmla="*/ 1231916 w 19951389"/>
              <a:gd name="connsiteY3" fmla="*/ 7009217 h 7034078"/>
              <a:gd name="connsiteX4" fmla="*/ 1254390 w 19951389"/>
              <a:gd name="connsiteY4" fmla="*/ 6439164 h 7034078"/>
              <a:gd name="connsiteX5" fmla="*/ 1703993 w 19951389"/>
              <a:gd name="connsiteY5" fmla="*/ 6191389 h 7034078"/>
              <a:gd name="connsiteX6" fmla="*/ 1693669 w 19951389"/>
              <a:gd name="connsiteY6" fmla="*/ 6114247 h 7034078"/>
              <a:gd name="connsiteX7" fmla="*/ 1262956 w 19951389"/>
              <a:gd name="connsiteY7" fmla="*/ 0 h 7034078"/>
              <a:gd name="connsiteX0" fmla="*/ 1245282 w 19933715"/>
              <a:gd name="connsiteY0" fmla="*/ 0 h 7034078"/>
              <a:gd name="connsiteX1" fmla="*/ 19926551 w 19933715"/>
              <a:gd name="connsiteY1" fmla="*/ 2008 h 7034078"/>
              <a:gd name="connsiteX2" fmla="*/ 19908482 w 19933715"/>
              <a:gd name="connsiteY2" fmla="*/ 7034078 h 7034078"/>
              <a:gd name="connsiteX3" fmla="*/ 1214242 w 19933715"/>
              <a:gd name="connsiteY3" fmla="*/ 7009217 h 7034078"/>
              <a:gd name="connsiteX4" fmla="*/ 1236716 w 19933715"/>
              <a:gd name="connsiteY4" fmla="*/ 6439164 h 7034078"/>
              <a:gd name="connsiteX5" fmla="*/ 1686319 w 19933715"/>
              <a:gd name="connsiteY5" fmla="*/ 6191389 h 7034078"/>
              <a:gd name="connsiteX6" fmla="*/ 1245282 w 19933715"/>
              <a:gd name="connsiteY6" fmla="*/ 0 h 7034078"/>
              <a:gd name="connsiteX0" fmla="*/ 31040 w 18719473"/>
              <a:gd name="connsiteY0" fmla="*/ 0 h 7034078"/>
              <a:gd name="connsiteX1" fmla="*/ 18712309 w 18719473"/>
              <a:gd name="connsiteY1" fmla="*/ 2008 h 7034078"/>
              <a:gd name="connsiteX2" fmla="*/ 18694240 w 18719473"/>
              <a:gd name="connsiteY2" fmla="*/ 7034078 h 7034078"/>
              <a:gd name="connsiteX3" fmla="*/ 0 w 18719473"/>
              <a:gd name="connsiteY3" fmla="*/ 7009217 h 7034078"/>
              <a:gd name="connsiteX4" fmla="*/ 22474 w 18719473"/>
              <a:gd name="connsiteY4" fmla="*/ 6439164 h 7034078"/>
              <a:gd name="connsiteX5" fmla="*/ 31040 w 18719473"/>
              <a:gd name="connsiteY5" fmla="*/ 0 h 7034078"/>
              <a:gd name="connsiteX0" fmla="*/ 2351532 w 21039965"/>
              <a:gd name="connsiteY0" fmla="*/ 0 h 7034078"/>
              <a:gd name="connsiteX1" fmla="*/ 21032801 w 21039965"/>
              <a:gd name="connsiteY1" fmla="*/ 2008 h 7034078"/>
              <a:gd name="connsiteX2" fmla="*/ 21014732 w 21039965"/>
              <a:gd name="connsiteY2" fmla="*/ 7034078 h 7034078"/>
              <a:gd name="connsiteX3" fmla="*/ 2320492 w 21039965"/>
              <a:gd name="connsiteY3" fmla="*/ 7009217 h 7034078"/>
              <a:gd name="connsiteX4" fmla="*/ 2351532 w 21039965"/>
              <a:gd name="connsiteY4" fmla="*/ 0 h 7034078"/>
              <a:gd name="connsiteX0" fmla="*/ 1392028 w 20080461"/>
              <a:gd name="connsiteY0" fmla="*/ 0 h 7034078"/>
              <a:gd name="connsiteX1" fmla="*/ 20073297 w 20080461"/>
              <a:gd name="connsiteY1" fmla="*/ 2008 h 7034078"/>
              <a:gd name="connsiteX2" fmla="*/ 20055228 w 20080461"/>
              <a:gd name="connsiteY2" fmla="*/ 7034078 h 7034078"/>
              <a:gd name="connsiteX3" fmla="*/ 1360988 w 20080461"/>
              <a:gd name="connsiteY3" fmla="*/ 7009217 h 7034078"/>
              <a:gd name="connsiteX4" fmla="*/ 1392028 w 20080461"/>
              <a:gd name="connsiteY4" fmla="*/ 0 h 7034078"/>
              <a:gd name="connsiteX0" fmla="*/ 31040 w 18719473"/>
              <a:gd name="connsiteY0" fmla="*/ 0 h 7034078"/>
              <a:gd name="connsiteX1" fmla="*/ 18712309 w 18719473"/>
              <a:gd name="connsiteY1" fmla="*/ 2008 h 7034078"/>
              <a:gd name="connsiteX2" fmla="*/ 18694240 w 18719473"/>
              <a:gd name="connsiteY2" fmla="*/ 7034078 h 7034078"/>
              <a:gd name="connsiteX3" fmla="*/ 0 w 18719473"/>
              <a:gd name="connsiteY3" fmla="*/ 7009217 h 7034078"/>
              <a:gd name="connsiteX4" fmla="*/ 31040 w 18719473"/>
              <a:gd name="connsiteY4" fmla="*/ 0 h 7034078"/>
              <a:gd name="connsiteX0" fmla="*/ 31040 w 18719473"/>
              <a:gd name="connsiteY0" fmla="*/ 13737 h 7047815"/>
              <a:gd name="connsiteX1" fmla="*/ 16472961 w 18719473"/>
              <a:gd name="connsiteY1" fmla="*/ 0 h 7047815"/>
              <a:gd name="connsiteX2" fmla="*/ 18712309 w 18719473"/>
              <a:gd name="connsiteY2" fmla="*/ 15745 h 7047815"/>
              <a:gd name="connsiteX3" fmla="*/ 18694240 w 18719473"/>
              <a:gd name="connsiteY3" fmla="*/ 7047815 h 7047815"/>
              <a:gd name="connsiteX4" fmla="*/ 0 w 18719473"/>
              <a:gd name="connsiteY4" fmla="*/ 7022954 h 7047815"/>
              <a:gd name="connsiteX5" fmla="*/ 31040 w 18719473"/>
              <a:gd name="connsiteY5" fmla="*/ 13737 h 7047815"/>
              <a:gd name="connsiteX0" fmla="*/ 31040 w 18719473"/>
              <a:gd name="connsiteY0" fmla="*/ 13737 h 7047815"/>
              <a:gd name="connsiteX1" fmla="*/ 16472961 w 18719473"/>
              <a:gd name="connsiteY1" fmla="*/ 0 h 7047815"/>
              <a:gd name="connsiteX2" fmla="*/ 17188314 w 18719473"/>
              <a:gd name="connsiteY2" fmla="*/ 0 h 7047815"/>
              <a:gd name="connsiteX3" fmla="*/ 18712309 w 18719473"/>
              <a:gd name="connsiteY3" fmla="*/ 15745 h 7047815"/>
              <a:gd name="connsiteX4" fmla="*/ 18694240 w 18719473"/>
              <a:gd name="connsiteY4" fmla="*/ 7047815 h 7047815"/>
              <a:gd name="connsiteX5" fmla="*/ 0 w 18719473"/>
              <a:gd name="connsiteY5" fmla="*/ 7022954 h 7047815"/>
              <a:gd name="connsiteX6" fmla="*/ 31040 w 18719473"/>
              <a:gd name="connsiteY6" fmla="*/ 13737 h 7047815"/>
              <a:gd name="connsiteX0" fmla="*/ 31040 w 18719473"/>
              <a:gd name="connsiteY0" fmla="*/ 13737 h 7047815"/>
              <a:gd name="connsiteX1" fmla="*/ 16472961 w 18719473"/>
              <a:gd name="connsiteY1" fmla="*/ 0 h 7047815"/>
              <a:gd name="connsiteX2" fmla="*/ 17029347 w 18719473"/>
              <a:gd name="connsiteY2" fmla="*/ 420602 h 7047815"/>
              <a:gd name="connsiteX3" fmla="*/ 18712309 w 18719473"/>
              <a:gd name="connsiteY3" fmla="*/ 15745 h 7047815"/>
              <a:gd name="connsiteX4" fmla="*/ 18694240 w 18719473"/>
              <a:gd name="connsiteY4" fmla="*/ 7047815 h 7047815"/>
              <a:gd name="connsiteX5" fmla="*/ 0 w 18719473"/>
              <a:gd name="connsiteY5" fmla="*/ 7022954 h 7047815"/>
              <a:gd name="connsiteX6" fmla="*/ 31040 w 18719473"/>
              <a:gd name="connsiteY6" fmla="*/ 13737 h 7047815"/>
              <a:gd name="connsiteX0" fmla="*/ 31040 w 18719473"/>
              <a:gd name="connsiteY0" fmla="*/ 13737 h 7047815"/>
              <a:gd name="connsiteX1" fmla="*/ 16472961 w 18719473"/>
              <a:gd name="connsiteY1" fmla="*/ 0 h 7047815"/>
              <a:gd name="connsiteX2" fmla="*/ 17029347 w 18719473"/>
              <a:gd name="connsiteY2" fmla="*/ 420602 h 7047815"/>
              <a:gd name="connsiteX3" fmla="*/ 17724828 w 18719473"/>
              <a:gd name="connsiteY3" fmla="*/ 252361 h 7047815"/>
              <a:gd name="connsiteX4" fmla="*/ 18712309 w 18719473"/>
              <a:gd name="connsiteY4" fmla="*/ 15745 h 7047815"/>
              <a:gd name="connsiteX5" fmla="*/ 18694240 w 18719473"/>
              <a:gd name="connsiteY5" fmla="*/ 7047815 h 7047815"/>
              <a:gd name="connsiteX6" fmla="*/ 0 w 18719473"/>
              <a:gd name="connsiteY6" fmla="*/ 7022954 h 7047815"/>
              <a:gd name="connsiteX7" fmla="*/ 31040 w 18719473"/>
              <a:gd name="connsiteY7" fmla="*/ 13737 h 7047815"/>
              <a:gd name="connsiteX0" fmla="*/ 31040 w 18719473"/>
              <a:gd name="connsiteY0" fmla="*/ 13737 h 7047815"/>
              <a:gd name="connsiteX1" fmla="*/ 16472961 w 18719473"/>
              <a:gd name="connsiteY1" fmla="*/ 0 h 7047815"/>
              <a:gd name="connsiteX2" fmla="*/ 17029347 w 18719473"/>
              <a:gd name="connsiteY2" fmla="*/ 420602 h 7047815"/>
              <a:gd name="connsiteX3" fmla="*/ 17526117 w 18719473"/>
              <a:gd name="connsiteY3" fmla="*/ 28039 h 7047815"/>
              <a:gd name="connsiteX4" fmla="*/ 18712309 w 18719473"/>
              <a:gd name="connsiteY4" fmla="*/ 15745 h 7047815"/>
              <a:gd name="connsiteX5" fmla="*/ 18694240 w 18719473"/>
              <a:gd name="connsiteY5" fmla="*/ 7047815 h 7047815"/>
              <a:gd name="connsiteX6" fmla="*/ 0 w 18719473"/>
              <a:gd name="connsiteY6" fmla="*/ 7022954 h 7047815"/>
              <a:gd name="connsiteX7" fmla="*/ 31040 w 18719473"/>
              <a:gd name="connsiteY7" fmla="*/ 13737 h 7047815"/>
              <a:gd name="connsiteX0" fmla="*/ 31040 w 18719473"/>
              <a:gd name="connsiteY0" fmla="*/ 13737 h 7047815"/>
              <a:gd name="connsiteX1" fmla="*/ 16472961 w 18719473"/>
              <a:gd name="connsiteY1" fmla="*/ 0 h 7047815"/>
              <a:gd name="connsiteX2" fmla="*/ 17029347 w 18719473"/>
              <a:gd name="connsiteY2" fmla="*/ 420602 h 7047815"/>
              <a:gd name="connsiteX3" fmla="*/ 17487556 w 18719473"/>
              <a:gd name="connsiteY3" fmla="*/ 14439 h 7047815"/>
              <a:gd name="connsiteX4" fmla="*/ 18712309 w 18719473"/>
              <a:gd name="connsiteY4" fmla="*/ 15745 h 7047815"/>
              <a:gd name="connsiteX5" fmla="*/ 18694240 w 18719473"/>
              <a:gd name="connsiteY5" fmla="*/ 7047815 h 7047815"/>
              <a:gd name="connsiteX6" fmla="*/ 0 w 18719473"/>
              <a:gd name="connsiteY6" fmla="*/ 7022954 h 7047815"/>
              <a:gd name="connsiteX7" fmla="*/ 31040 w 18719473"/>
              <a:gd name="connsiteY7" fmla="*/ 13737 h 7047815"/>
              <a:gd name="connsiteX0" fmla="*/ 31040 w 18719473"/>
              <a:gd name="connsiteY0" fmla="*/ 0 h 7034078"/>
              <a:gd name="connsiteX1" fmla="*/ 16434404 w 18719473"/>
              <a:gd name="connsiteY1" fmla="*/ 13466 h 7034078"/>
              <a:gd name="connsiteX2" fmla="*/ 17029347 w 18719473"/>
              <a:gd name="connsiteY2" fmla="*/ 406865 h 7034078"/>
              <a:gd name="connsiteX3" fmla="*/ 17487556 w 18719473"/>
              <a:gd name="connsiteY3" fmla="*/ 702 h 7034078"/>
              <a:gd name="connsiteX4" fmla="*/ 18712309 w 18719473"/>
              <a:gd name="connsiteY4" fmla="*/ 2008 h 7034078"/>
              <a:gd name="connsiteX5" fmla="*/ 18694240 w 18719473"/>
              <a:gd name="connsiteY5" fmla="*/ 7034078 h 7034078"/>
              <a:gd name="connsiteX6" fmla="*/ 0 w 18719473"/>
              <a:gd name="connsiteY6" fmla="*/ 7009217 h 7034078"/>
              <a:gd name="connsiteX7" fmla="*/ 31040 w 18719473"/>
              <a:gd name="connsiteY7" fmla="*/ 0 h 7034078"/>
              <a:gd name="connsiteX0" fmla="*/ 31040 w 18719473"/>
              <a:gd name="connsiteY0" fmla="*/ 135 h 7034213"/>
              <a:gd name="connsiteX1" fmla="*/ 16434404 w 18719473"/>
              <a:gd name="connsiteY1" fmla="*/ 0 h 7034213"/>
              <a:gd name="connsiteX2" fmla="*/ 17029347 w 18719473"/>
              <a:gd name="connsiteY2" fmla="*/ 407000 h 7034213"/>
              <a:gd name="connsiteX3" fmla="*/ 17487556 w 18719473"/>
              <a:gd name="connsiteY3" fmla="*/ 837 h 7034213"/>
              <a:gd name="connsiteX4" fmla="*/ 18712309 w 18719473"/>
              <a:gd name="connsiteY4" fmla="*/ 2143 h 7034213"/>
              <a:gd name="connsiteX5" fmla="*/ 18694240 w 18719473"/>
              <a:gd name="connsiteY5" fmla="*/ 7034213 h 7034213"/>
              <a:gd name="connsiteX6" fmla="*/ 0 w 18719473"/>
              <a:gd name="connsiteY6" fmla="*/ 7009352 h 7034213"/>
              <a:gd name="connsiteX7" fmla="*/ 31040 w 18719473"/>
              <a:gd name="connsiteY7" fmla="*/ 135 h 7034213"/>
              <a:gd name="connsiteX0" fmla="*/ 31040 w 18719473"/>
              <a:gd name="connsiteY0" fmla="*/ 135 h 7034213"/>
              <a:gd name="connsiteX1" fmla="*/ 16318731 w 18719473"/>
              <a:gd name="connsiteY1" fmla="*/ 0 h 7034213"/>
              <a:gd name="connsiteX2" fmla="*/ 17029347 w 18719473"/>
              <a:gd name="connsiteY2" fmla="*/ 407000 h 7034213"/>
              <a:gd name="connsiteX3" fmla="*/ 17487556 w 18719473"/>
              <a:gd name="connsiteY3" fmla="*/ 837 h 7034213"/>
              <a:gd name="connsiteX4" fmla="*/ 18712309 w 18719473"/>
              <a:gd name="connsiteY4" fmla="*/ 2143 h 7034213"/>
              <a:gd name="connsiteX5" fmla="*/ 18694240 w 18719473"/>
              <a:gd name="connsiteY5" fmla="*/ 7034213 h 7034213"/>
              <a:gd name="connsiteX6" fmla="*/ 0 w 18719473"/>
              <a:gd name="connsiteY6" fmla="*/ 7009352 h 7034213"/>
              <a:gd name="connsiteX7" fmla="*/ 31040 w 18719473"/>
              <a:gd name="connsiteY7" fmla="*/ 135 h 7034213"/>
              <a:gd name="connsiteX0" fmla="*/ 31040 w 18719473"/>
              <a:gd name="connsiteY0" fmla="*/ 135 h 7034213"/>
              <a:gd name="connsiteX1" fmla="*/ 16318731 w 18719473"/>
              <a:gd name="connsiteY1" fmla="*/ 0 h 7034213"/>
              <a:gd name="connsiteX2" fmla="*/ 16971511 w 18719473"/>
              <a:gd name="connsiteY2" fmla="*/ 406999 h 7034213"/>
              <a:gd name="connsiteX3" fmla="*/ 17487556 w 18719473"/>
              <a:gd name="connsiteY3" fmla="*/ 837 h 7034213"/>
              <a:gd name="connsiteX4" fmla="*/ 18712309 w 18719473"/>
              <a:gd name="connsiteY4" fmla="*/ 2143 h 7034213"/>
              <a:gd name="connsiteX5" fmla="*/ 18694240 w 18719473"/>
              <a:gd name="connsiteY5" fmla="*/ 7034213 h 7034213"/>
              <a:gd name="connsiteX6" fmla="*/ 0 w 18719473"/>
              <a:gd name="connsiteY6" fmla="*/ 7009352 h 7034213"/>
              <a:gd name="connsiteX7" fmla="*/ 31040 w 18719473"/>
              <a:gd name="connsiteY7" fmla="*/ 135 h 703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9473" h="7034213">
                <a:moveTo>
                  <a:pt x="31040" y="135"/>
                </a:moveTo>
                <a:lnTo>
                  <a:pt x="16318731" y="0"/>
                </a:lnTo>
                <a:lnTo>
                  <a:pt x="16971511" y="406999"/>
                </a:lnTo>
                <a:lnTo>
                  <a:pt x="17487556" y="837"/>
                </a:lnTo>
                <a:lnTo>
                  <a:pt x="18712309" y="2143"/>
                </a:lnTo>
                <a:cubicBezTo>
                  <a:pt x="18733582" y="1708257"/>
                  <a:pt x="18701394" y="6001113"/>
                  <a:pt x="18694240" y="7034213"/>
                </a:cubicBezTo>
                <a:lnTo>
                  <a:pt x="0" y="7009352"/>
                </a:lnTo>
                <a:cubicBezTo>
                  <a:pt x="9644" y="5587685"/>
                  <a:pt x="4638" y="1806890"/>
                  <a:pt x="31040" y="13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marL="0" marR="0" indent="0" algn="ctr" defTabSz="1219176" rtl="0" eaLnBrk="1" fontAlgn="auto" latinLnBrk="0" hangingPunct="1">
              <a:lnSpc>
                <a:spcPct val="90000"/>
              </a:lnSpc>
              <a:spcBef>
                <a:spcPts val="0"/>
              </a:spcBef>
              <a:spcAft>
                <a:spcPts val="2134"/>
              </a:spcAft>
              <a:buClr>
                <a:srgbClr val="003366"/>
              </a:buClr>
              <a:buSzTx/>
              <a:buFont typeface="Wingdings" charset="2"/>
              <a:buNone/>
              <a:tabLst/>
              <a:defRPr baseline="0">
                <a:solidFill>
                  <a:srgbClr val="FFFFFF"/>
                </a:solidFill>
              </a:defRPr>
            </a:lvl1pPr>
          </a:lstStyle>
          <a:p>
            <a:r>
              <a:rPr lang="en-GB" noProof="0"/>
              <a:t>Click icon to add picture</a:t>
            </a:r>
          </a:p>
        </p:txBody>
      </p:sp>
      <p:sp>
        <p:nvSpPr>
          <p:cNvPr id="2" name="Titel 1"/>
          <p:cNvSpPr>
            <a:spLocks noGrp="1"/>
          </p:cNvSpPr>
          <p:nvPr>
            <p:ph type="title" hasCustomPrompt="1"/>
          </p:nvPr>
        </p:nvSpPr>
        <p:spPr bwMode="ltGray">
          <a:xfrm>
            <a:off x="1111333" y="3658918"/>
            <a:ext cx="20071389" cy="10422000"/>
          </a:xfrm>
          <a:prstGeom prst="rect">
            <a:avLst/>
          </a:prstGeom>
          <a:effectLst>
            <a:glow rad="139700">
              <a:schemeClr val="accent2">
                <a:satMod val="175000"/>
                <a:alpha val="40000"/>
              </a:schemeClr>
            </a:glow>
            <a:outerShdw blurRad="206375" dist="38100" algn="l" rotWithShape="0">
              <a:prstClr val="black">
                <a:alpha val="83000"/>
              </a:prstClr>
            </a:outerShdw>
          </a:effectLst>
        </p:spPr>
        <p:txBody>
          <a:bodyPr anchor="t" anchorCtr="0"/>
          <a:lstStyle>
            <a:lvl1pPr algn="l">
              <a:defRPr>
                <a:solidFill>
                  <a:schemeClr val="bg1"/>
                </a:solidFill>
                <a:effectLst/>
              </a:defRPr>
            </a:lvl1pPr>
          </a:lstStyle>
          <a:p>
            <a:r>
              <a:rPr lang="en-GB" noProof="0"/>
              <a:t>Click to add text</a:t>
            </a:r>
            <a:br>
              <a:rPr lang="en-GB" noProof="0"/>
            </a:br>
            <a:endParaRPr lang="en-GB" noProof="0"/>
          </a:p>
        </p:txBody>
      </p:sp>
      <p:sp>
        <p:nvSpPr>
          <p:cNvPr id="4" name="Tijdelijke aanduiding voor dianummer 5"/>
          <p:cNvSpPr txBox="1">
            <a:spLocks/>
          </p:cNvSpPr>
          <p:nvPr/>
        </p:nvSpPr>
        <p:spPr>
          <a:xfrm>
            <a:off x="-2041774" y="12692346"/>
            <a:ext cx="5690342" cy="730250"/>
          </a:xfrm>
          <a:prstGeom prst="rect">
            <a:avLst/>
          </a:prstGeom>
        </p:spPr>
        <p:txBody>
          <a:bodyPr/>
          <a:lstStyle>
            <a:defPPr>
              <a:defRPr lang="nl-NL"/>
            </a:defPPr>
            <a:lvl1pPr marL="0" algn="l" defTabSz="457200" rtl="0" eaLnBrk="1" latinLnBrk="0" hangingPunct="1">
              <a:defRPr sz="900" kern="1200">
                <a:solidFill>
                  <a:srgbClr val="0099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271D7605-1008-454B-8CEA-01CEFD2483E5}" type="slidenum">
              <a:rPr lang="en-GB" sz="2400" noProof="0" smtClean="0">
                <a:solidFill>
                  <a:schemeClr val="bg1"/>
                </a:solidFill>
              </a:rPr>
              <a:pPr algn="ctr"/>
              <a:t>‹#›</a:t>
            </a:fld>
            <a:endParaRPr lang="en-GB" sz="2400" noProof="0">
              <a:solidFill>
                <a:schemeClr val="bg1"/>
              </a:solidFill>
            </a:endParaRPr>
          </a:p>
        </p:txBody>
      </p:sp>
    </p:spTree>
    <p:extLst>
      <p:ext uri="{BB962C8B-B14F-4D97-AF65-F5344CB8AC3E}">
        <p14:creationId xmlns:p14="http://schemas.microsoft.com/office/powerpoint/2010/main" val="407127193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747589"/>
      </p:ext>
    </p:extLst>
  </p:cSld>
  <p:clrMap bg1="lt1" tx1="dk1" bg2="lt2" tx2="dk2" accent1="accent1" accent2="accent2" accent3="accent3" accent4="accent4" accent5="accent5" accent6="accent6" hlink="hlink" folHlink="folHlink"/>
  <p:sldLayoutIdLst>
    <p:sldLayoutId id="2147483797" r:id="rId1"/>
    <p:sldLayoutId id="2147483820" r:id="rId2"/>
    <p:sldLayoutId id="2147483819" r:id="rId3"/>
    <p:sldLayoutId id="2147483821" r:id="rId4"/>
    <p:sldLayoutId id="2147483850" r:id="rId5"/>
    <p:sldLayoutId id="2147483852" r:id="rId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198"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1" userDrawn="1">
          <p15:clr>
            <a:srgbClr val="F26B43"/>
          </p15:clr>
        </p15:guide>
        <p15:guide id="3" orient="horz" pos="816" userDrawn="1">
          <p15:clr>
            <a:srgbClr val="F26B43"/>
          </p15:clr>
        </p15:guide>
        <p15:guide id="4" orient="horz" pos="7776" userDrawn="1">
          <p15:clr>
            <a:srgbClr val="F26B43"/>
          </p15:clr>
        </p15:guide>
        <p15:guide id="5" pos="14378" userDrawn="1">
          <p15:clr>
            <a:srgbClr val="F26B43"/>
          </p15:clr>
        </p15:guide>
        <p15:guide id="6" pos="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42088" y="1017300"/>
            <a:ext cx="22303003" cy="1289573"/>
          </a:xfrm>
          <a:prstGeom prst="rect">
            <a:avLst/>
          </a:prstGeom>
        </p:spPr>
        <p:txBody>
          <a:bodyPr vert="horz" lIns="91440" tIns="45720" rIns="91440" bIns="45720" rtlCol="0" anchor="ctr" anchorCtr="0">
            <a:noAutofit/>
          </a:bodyPr>
          <a:lstStyle/>
          <a:p>
            <a:r>
              <a:rPr lang="en-GB" noProof="0" dirty="0"/>
              <a:t>CLICK TO ADD TITLE</a:t>
            </a:r>
          </a:p>
        </p:txBody>
      </p:sp>
      <p:sp>
        <p:nvSpPr>
          <p:cNvPr id="3" name="Tijdelijke aanduiding voor tekst 2"/>
          <p:cNvSpPr>
            <a:spLocks noGrp="1"/>
          </p:cNvSpPr>
          <p:nvPr>
            <p:ph type="body" idx="1"/>
          </p:nvPr>
        </p:nvSpPr>
        <p:spPr>
          <a:xfrm>
            <a:off x="1078008" y="3060971"/>
            <a:ext cx="22411595" cy="8510143"/>
          </a:xfrm>
          <a:prstGeom prst="rect">
            <a:avLst/>
          </a:prstGeom>
        </p:spPr>
        <p:txBody>
          <a:bodyPr vert="horz" lIns="91440" tIns="45720" rIns="91440" bIns="45720" rtlCol="0">
            <a:noAutofit/>
          </a:bodyPr>
          <a:lstStyle/>
          <a:p>
            <a:pPr lvl="0"/>
            <a:r>
              <a:rPr lang="en-GB" noProof="0" dirty="0"/>
              <a:t>Click to add text</a:t>
            </a:r>
          </a:p>
          <a:p>
            <a:pPr lvl="1"/>
            <a:r>
              <a:rPr lang="en-GB" noProof="0" dirty="0"/>
              <a:t>Second level</a:t>
            </a:r>
          </a:p>
          <a:p>
            <a:pPr lvl="2"/>
            <a:r>
              <a:rPr lang="en-GB" noProof="0" dirty="0"/>
              <a:t>Third level</a:t>
            </a:r>
          </a:p>
        </p:txBody>
      </p:sp>
      <p:sp>
        <p:nvSpPr>
          <p:cNvPr id="4" name="Freeform: Shape 96">
            <a:extLst>
              <a:ext uri="{FF2B5EF4-FFF2-40B4-BE49-F238E27FC236}">
                <a16:creationId xmlns:a16="http://schemas.microsoft.com/office/drawing/2014/main" id="{06906676-D2CE-7406-5E03-5661DA61EDE3}"/>
              </a:ext>
            </a:extLst>
          </p:cNvPr>
          <p:cNvSpPr/>
          <p:nvPr userDrawn="1"/>
        </p:nvSpPr>
        <p:spPr>
          <a:xfrm>
            <a:off x="-16482" y="0"/>
            <a:ext cx="24416408" cy="13746768"/>
          </a:xfrm>
          <a:custGeom>
            <a:avLst/>
            <a:gdLst>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0 w 24387176"/>
              <a:gd name="connsiteY8" fmla="*/ 0 h 13716000"/>
              <a:gd name="connsiteX9" fmla="*/ 24387176 w 24387176"/>
              <a:gd name="connsiteY9" fmla="*/ 0 h 13716000"/>
              <a:gd name="connsiteX10" fmla="*/ 24387176 w 24387176"/>
              <a:gd name="connsiteY10" fmla="*/ 13716000 h 13716000"/>
              <a:gd name="connsiteX11" fmla="*/ 0 w 24387176"/>
              <a:gd name="connsiteY11" fmla="*/ 1371600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342795 w 24387176"/>
              <a:gd name="connsiteY12" fmla="*/ 13409585 h 13716000"/>
              <a:gd name="connsiteX13" fmla="*/ 0 w 24387176"/>
              <a:gd name="connsiteY13" fmla="*/ 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283178 w 24387176"/>
              <a:gd name="connsiteY12" fmla="*/ 13438767 h 13716000"/>
              <a:gd name="connsiteX13" fmla="*/ 0 w 24387176"/>
              <a:gd name="connsiteY13" fmla="*/ 0 h 13716000"/>
              <a:gd name="connsiteX0" fmla="*/ 952523 w 24387176"/>
              <a:gd name="connsiteY0" fmla="*/ 433137 h 13584679"/>
              <a:gd name="connsiteX1" fmla="*/ 433138 w 24387176"/>
              <a:gd name="connsiteY1" fmla="*/ 952523 h 13584679"/>
              <a:gd name="connsiteX2" fmla="*/ 433138 w 24387176"/>
              <a:gd name="connsiteY2" fmla="*/ 12763477 h 13584679"/>
              <a:gd name="connsiteX3" fmla="*/ 952523 w 24387176"/>
              <a:gd name="connsiteY3" fmla="*/ 13282863 h 13584679"/>
              <a:gd name="connsiteX4" fmla="*/ 23434648 w 24387176"/>
              <a:gd name="connsiteY4" fmla="*/ 13282863 h 13584679"/>
              <a:gd name="connsiteX5" fmla="*/ 23954036 w 24387176"/>
              <a:gd name="connsiteY5" fmla="*/ 12763477 h 13584679"/>
              <a:gd name="connsiteX6" fmla="*/ 23954036 w 24387176"/>
              <a:gd name="connsiteY6" fmla="*/ 952523 h 13584679"/>
              <a:gd name="connsiteX7" fmla="*/ 23434648 w 24387176"/>
              <a:gd name="connsiteY7" fmla="*/ 433137 h 13584679"/>
              <a:gd name="connsiteX8" fmla="*/ 952523 w 24387176"/>
              <a:gd name="connsiteY8" fmla="*/ 433137 h 13584679"/>
              <a:gd name="connsiteX9" fmla="*/ 0 w 24387176"/>
              <a:gd name="connsiteY9" fmla="*/ 0 h 13584679"/>
              <a:gd name="connsiteX10" fmla="*/ 24387176 w 24387176"/>
              <a:gd name="connsiteY10" fmla="*/ 0 h 13584679"/>
              <a:gd name="connsiteX11" fmla="*/ 24044381 w 24387176"/>
              <a:gd name="connsiteY11" fmla="*/ 13584679 h 13584679"/>
              <a:gd name="connsiteX12" fmla="*/ 283178 w 24387176"/>
              <a:gd name="connsiteY12" fmla="*/ 13438767 h 13584679"/>
              <a:gd name="connsiteX13" fmla="*/ 0 w 24387176"/>
              <a:gd name="connsiteY13" fmla="*/ 0 h 13584679"/>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089093 w 24387176"/>
              <a:gd name="connsiteY11" fmla="*/ 13526314 h 13526314"/>
              <a:gd name="connsiteX12" fmla="*/ 283178 w 24387176"/>
              <a:gd name="connsiteY12" fmla="*/ 13438767 h 13526314"/>
              <a:gd name="connsiteX13" fmla="*/ 0 w 24387176"/>
              <a:gd name="connsiteY13" fmla="*/ 0 h 13526314"/>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103995 w 24387176"/>
              <a:gd name="connsiteY11" fmla="*/ 13526314 h 13526314"/>
              <a:gd name="connsiteX12" fmla="*/ 283178 w 24387176"/>
              <a:gd name="connsiteY12" fmla="*/ 13438767 h 13526314"/>
              <a:gd name="connsiteX13" fmla="*/ 0 w 24387176"/>
              <a:gd name="connsiteY13" fmla="*/ 0 h 13526314"/>
              <a:gd name="connsiteX0" fmla="*/ 952523 w 24103995"/>
              <a:gd name="connsiteY0" fmla="*/ 433137 h 13526314"/>
              <a:gd name="connsiteX1" fmla="*/ 433138 w 24103995"/>
              <a:gd name="connsiteY1" fmla="*/ 952523 h 13526314"/>
              <a:gd name="connsiteX2" fmla="*/ 433138 w 24103995"/>
              <a:gd name="connsiteY2" fmla="*/ 12763477 h 13526314"/>
              <a:gd name="connsiteX3" fmla="*/ 952523 w 24103995"/>
              <a:gd name="connsiteY3" fmla="*/ 13282863 h 13526314"/>
              <a:gd name="connsiteX4" fmla="*/ 23434648 w 24103995"/>
              <a:gd name="connsiteY4" fmla="*/ 13282863 h 13526314"/>
              <a:gd name="connsiteX5" fmla="*/ 23954036 w 24103995"/>
              <a:gd name="connsiteY5" fmla="*/ 12763477 h 13526314"/>
              <a:gd name="connsiteX6" fmla="*/ 23954036 w 24103995"/>
              <a:gd name="connsiteY6" fmla="*/ 952523 h 13526314"/>
              <a:gd name="connsiteX7" fmla="*/ 23434648 w 24103995"/>
              <a:gd name="connsiteY7" fmla="*/ 433137 h 13526314"/>
              <a:gd name="connsiteX8" fmla="*/ 952523 w 24103995"/>
              <a:gd name="connsiteY8" fmla="*/ 433137 h 13526314"/>
              <a:gd name="connsiteX9" fmla="*/ 0 w 24103995"/>
              <a:gd name="connsiteY9" fmla="*/ 0 h 13526314"/>
              <a:gd name="connsiteX10" fmla="*/ 23940052 w 24103995"/>
              <a:gd name="connsiteY10" fmla="*/ 0 h 13526314"/>
              <a:gd name="connsiteX11" fmla="*/ 24103995 w 24103995"/>
              <a:gd name="connsiteY11" fmla="*/ 13526314 h 13526314"/>
              <a:gd name="connsiteX12" fmla="*/ 283178 w 24103995"/>
              <a:gd name="connsiteY12" fmla="*/ 13438767 h 13526314"/>
              <a:gd name="connsiteX13" fmla="*/ 0 w 24103995"/>
              <a:gd name="connsiteY13" fmla="*/ 0 h 13526314"/>
              <a:gd name="connsiteX0" fmla="*/ 952523 w 24148710"/>
              <a:gd name="connsiteY0" fmla="*/ 433137 h 13526314"/>
              <a:gd name="connsiteX1" fmla="*/ 433138 w 24148710"/>
              <a:gd name="connsiteY1" fmla="*/ 952523 h 13526314"/>
              <a:gd name="connsiteX2" fmla="*/ 433138 w 24148710"/>
              <a:gd name="connsiteY2" fmla="*/ 12763477 h 13526314"/>
              <a:gd name="connsiteX3" fmla="*/ 952523 w 24148710"/>
              <a:gd name="connsiteY3" fmla="*/ 13282863 h 13526314"/>
              <a:gd name="connsiteX4" fmla="*/ 23434648 w 24148710"/>
              <a:gd name="connsiteY4" fmla="*/ 13282863 h 13526314"/>
              <a:gd name="connsiteX5" fmla="*/ 23954036 w 24148710"/>
              <a:gd name="connsiteY5" fmla="*/ 12763477 h 13526314"/>
              <a:gd name="connsiteX6" fmla="*/ 23954036 w 24148710"/>
              <a:gd name="connsiteY6" fmla="*/ 952523 h 13526314"/>
              <a:gd name="connsiteX7" fmla="*/ 23434648 w 24148710"/>
              <a:gd name="connsiteY7" fmla="*/ 433137 h 13526314"/>
              <a:gd name="connsiteX8" fmla="*/ 952523 w 24148710"/>
              <a:gd name="connsiteY8" fmla="*/ 433137 h 13526314"/>
              <a:gd name="connsiteX9" fmla="*/ 0 w 24148710"/>
              <a:gd name="connsiteY9" fmla="*/ 0 h 13526314"/>
              <a:gd name="connsiteX10" fmla="*/ 24148710 w 24148710"/>
              <a:gd name="connsiteY10" fmla="*/ 262642 h 13526314"/>
              <a:gd name="connsiteX11" fmla="*/ 24103995 w 24148710"/>
              <a:gd name="connsiteY11" fmla="*/ 13526314 h 13526314"/>
              <a:gd name="connsiteX12" fmla="*/ 283178 w 24148710"/>
              <a:gd name="connsiteY12" fmla="*/ 13438767 h 13526314"/>
              <a:gd name="connsiteX13" fmla="*/ 0 w 24148710"/>
              <a:gd name="connsiteY13" fmla="*/ 0 h 13526314"/>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818386 w 24014573"/>
              <a:gd name="connsiteY0" fmla="*/ 287225 h 13380402"/>
              <a:gd name="connsiteX1" fmla="*/ 299001 w 24014573"/>
              <a:gd name="connsiteY1" fmla="*/ 806611 h 13380402"/>
              <a:gd name="connsiteX2" fmla="*/ 299001 w 24014573"/>
              <a:gd name="connsiteY2" fmla="*/ 12617565 h 13380402"/>
              <a:gd name="connsiteX3" fmla="*/ 818386 w 24014573"/>
              <a:gd name="connsiteY3" fmla="*/ 13136951 h 13380402"/>
              <a:gd name="connsiteX4" fmla="*/ 23300511 w 24014573"/>
              <a:gd name="connsiteY4" fmla="*/ 13136951 h 13380402"/>
              <a:gd name="connsiteX5" fmla="*/ 23819899 w 24014573"/>
              <a:gd name="connsiteY5" fmla="*/ 12617565 h 13380402"/>
              <a:gd name="connsiteX6" fmla="*/ 23819899 w 24014573"/>
              <a:gd name="connsiteY6" fmla="*/ 806611 h 13380402"/>
              <a:gd name="connsiteX7" fmla="*/ 23300511 w 24014573"/>
              <a:gd name="connsiteY7" fmla="*/ 287225 h 13380402"/>
              <a:gd name="connsiteX8" fmla="*/ 818386 w 24014573"/>
              <a:gd name="connsiteY8" fmla="*/ 287225 h 13380402"/>
              <a:gd name="connsiteX9" fmla="*/ 0 w 24014573"/>
              <a:gd name="connsiteY9" fmla="*/ 0 h 13380402"/>
              <a:gd name="connsiteX10" fmla="*/ 24014573 w 24014573"/>
              <a:gd name="connsiteY10" fmla="*/ 116730 h 13380402"/>
              <a:gd name="connsiteX11" fmla="*/ 23969858 w 24014573"/>
              <a:gd name="connsiteY11" fmla="*/ 13380402 h 13380402"/>
              <a:gd name="connsiteX12" fmla="*/ 149041 w 24014573"/>
              <a:gd name="connsiteY12" fmla="*/ 13292855 h 13380402"/>
              <a:gd name="connsiteX13" fmla="*/ 0 w 24014573"/>
              <a:gd name="connsiteY13" fmla="*/ 0 h 13380402"/>
              <a:gd name="connsiteX0" fmla="*/ 669345 w 23865532"/>
              <a:gd name="connsiteY0" fmla="*/ 272634 h 13365811"/>
              <a:gd name="connsiteX1" fmla="*/ 149960 w 23865532"/>
              <a:gd name="connsiteY1" fmla="*/ 792020 h 13365811"/>
              <a:gd name="connsiteX2" fmla="*/ 149960 w 23865532"/>
              <a:gd name="connsiteY2" fmla="*/ 12602974 h 13365811"/>
              <a:gd name="connsiteX3" fmla="*/ 669345 w 23865532"/>
              <a:gd name="connsiteY3" fmla="*/ 13122360 h 13365811"/>
              <a:gd name="connsiteX4" fmla="*/ 23151470 w 23865532"/>
              <a:gd name="connsiteY4" fmla="*/ 13122360 h 13365811"/>
              <a:gd name="connsiteX5" fmla="*/ 23670858 w 23865532"/>
              <a:gd name="connsiteY5" fmla="*/ 12602974 h 13365811"/>
              <a:gd name="connsiteX6" fmla="*/ 23670858 w 23865532"/>
              <a:gd name="connsiteY6" fmla="*/ 792020 h 13365811"/>
              <a:gd name="connsiteX7" fmla="*/ 23151470 w 23865532"/>
              <a:gd name="connsiteY7" fmla="*/ 272634 h 13365811"/>
              <a:gd name="connsiteX8" fmla="*/ 669345 w 23865532"/>
              <a:gd name="connsiteY8" fmla="*/ 272634 h 13365811"/>
              <a:gd name="connsiteX9" fmla="*/ 44713 w 23865532"/>
              <a:gd name="connsiteY9" fmla="*/ 0 h 13365811"/>
              <a:gd name="connsiteX10" fmla="*/ 23865532 w 23865532"/>
              <a:gd name="connsiteY10" fmla="*/ 102139 h 13365811"/>
              <a:gd name="connsiteX11" fmla="*/ 23820817 w 23865532"/>
              <a:gd name="connsiteY11" fmla="*/ 13365811 h 13365811"/>
              <a:gd name="connsiteX12" fmla="*/ 0 w 23865532"/>
              <a:gd name="connsiteY12" fmla="*/ 13278264 h 13365811"/>
              <a:gd name="connsiteX13" fmla="*/ 44713 w 23865532"/>
              <a:gd name="connsiteY13" fmla="*/ 0 h 13365811"/>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29183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29183 h 13263673"/>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364780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364780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58365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58365 h 13263673"/>
              <a:gd name="connsiteX0" fmla="*/ 706606 w 23902793"/>
              <a:gd name="connsiteY0" fmla="*/ 170496 h 13263673"/>
              <a:gd name="connsiteX1" fmla="*/ 187221 w 23902793"/>
              <a:gd name="connsiteY1" fmla="*/ 689882 h 13263673"/>
              <a:gd name="connsiteX2" fmla="*/ 187221 w 23902793"/>
              <a:gd name="connsiteY2" fmla="*/ 12500836 h 13263673"/>
              <a:gd name="connsiteX3" fmla="*/ 706606 w 23902793"/>
              <a:gd name="connsiteY3" fmla="*/ 13020222 h 13263673"/>
              <a:gd name="connsiteX4" fmla="*/ 23188731 w 23902793"/>
              <a:gd name="connsiteY4" fmla="*/ 13020222 h 13263673"/>
              <a:gd name="connsiteX5" fmla="*/ 23708119 w 23902793"/>
              <a:gd name="connsiteY5" fmla="*/ 12500836 h 13263673"/>
              <a:gd name="connsiteX6" fmla="*/ 23708119 w 23902793"/>
              <a:gd name="connsiteY6" fmla="*/ 689882 h 13263673"/>
              <a:gd name="connsiteX7" fmla="*/ 23188731 w 23902793"/>
              <a:gd name="connsiteY7" fmla="*/ 170496 h 13263673"/>
              <a:gd name="connsiteX8" fmla="*/ 706606 w 23902793"/>
              <a:gd name="connsiteY8" fmla="*/ 170496 h 13263673"/>
              <a:gd name="connsiteX9" fmla="*/ 0 w 23902793"/>
              <a:gd name="connsiteY9" fmla="*/ 36478 h 13263673"/>
              <a:gd name="connsiteX10" fmla="*/ 23902793 w 23902793"/>
              <a:gd name="connsiteY10" fmla="*/ 1 h 13263673"/>
              <a:gd name="connsiteX11" fmla="*/ 23858078 w 23902793"/>
              <a:gd name="connsiteY11" fmla="*/ 13263673 h 13263673"/>
              <a:gd name="connsiteX12" fmla="*/ 37261 w 23902793"/>
              <a:gd name="connsiteY12" fmla="*/ 13176126 h 13263673"/>
              <a:gd name="connsiteX13" fmla="*/ 0 w 23902793"/>
              <a:gd name="connsiteY13" fmla="*/ 36478 h 13263673"/>
              <a:gd name="connsiteX0" fmla="*/ 669346 w 23865533"/>
              <a:gd name="connsiteY0" fmla="*/ 170496 h 13263673"/>
              <a:gd name="connsiteX1" fmla="*/ 149961 w 23865533"/>
              <a:gd name="connsiteY1" fmla="*/ 689882 h 13263673"/>
              <a:gd name="connsiteX2" fmla="*/ 149961 w 23865533"/>
              <a:gd name="connsiteY2" fmla="*/ 12500836 h 13263673"/>
              <a:gd name="connsiteX3" fmla="*/ 669346 w 23865533"/>
              <a:gd name="connsiteY3" fmla="*/ 13020222 h 13263673"/>
              <a:gd name="connsiteX4" fmla="*/ 23151471 w 23865533"/>
              <a:gd name="connsiteY4" fmla="*/ 13020222 h 13263673"/>
              <a:gd name="connsiteX5" fmla="*/ 23670859 w 23865533"/>
              <a:gd name="connsiteY5" fmla="*/ 12500836 h 13263673"/>
              <a:gd name="connsiteX6" fmla="*/ 23670859 w 23865533"/>
              <a:gd name="connsiteY6" fmla="*/ 689882 h 13263673"/>
              <a:gd name="connsiteX7" fmla="*/ 23151471 w 23865533"/>
              <a:gd name="connsiteY7" fmla="*/ 170496 h 13263673"/>
              <a:gd name="connsiteX8" fmla="*/ 669346 w 23865533"/>
              <a:gd name="connsiteY8" fmla="*/ 170496 h 13263673"/>
              <a:gd name="connsiteX9" fmla="*/ 44713 w 23865533"/>
              <a:gd name="connsiteY9" fmla="*/ 65660 h 13263673"/>
              <a:gd name="connsiteX10" fmla="*/ 23865533 w 23865533"/>
              <a:gd name="connsiteY10" fmla="*/ 1 h 13263673"/>
              <a:gd name="connsiteX11" fmla="*/ 23820818 w 23865533"/>
              <a:gd name="connsiteY11" fmla="*/ 13263673 h 13263673"/>
              <a:gd name="connsiteX12" fmla="*/ 1 w 23865533"/>
              <a:gd name="connsiteY12" fmla="*/ 13176126 h 13263673"/>
              <a:gd name="connsiteX13" fmla="*/ 44713 w 23865533"/>
              <a:gd name="connsiteY13" fmla="*/ 65660 h 13263673"/>
              <a:gd name="connsiteX0" fmla="*/ 691702 w 23887889"/>
              <a:gd name="connsiteY0" fmla="*/ 170496 h 13263673"/>
              <a:gd name="connsiteX1" fmla="*/ 172317 w 23887889"/>
              <a:gd name="connsiteY1" fmla="*/ 689882 h 13263673"/>
              <a:gd name="connsiteX2" fmla="*/ 172317 w 23887889"/>
              <a:gd name="connsiteY2" fmla="*/ 12500836 h 13263673"/>
              <a:gd name="connsiteX3" fmla="*/ 691702 w 23887889"/>
              <a:gd name="connsiteY3" fmla="*/ 13020222 h 13263673"/>
              <a:gd name="connsiteX4" fmla="*/ 23173827 w 23887889"/>
              <a:gd name="connsiteY4" fmla="*/ 13020222 h 13263673"/>
              <a:gd name="connsiteX5" fmla="*/ 23693215 w 23887889"/>
              <a:gd name="connsiteY5" fmla="*/ 12500836 h 13263673"/>
              <a:gd name="connsiteX6" fmla="*/ 23693215 w 23887889"/>
              <a:gd name="connsiteY6" fmla="*/ 689882 h 13263673"/>
              <a:gd name="connsiteX7" fmla="*/ 23173827 w 23887889"/>
              <a:gd name="connsiteY7" fmla="*/ 170496 h 13263673"/>
              <a:gd name="connsiteX8" fmla="*/ 691702 w 23887889"/>
              <a:gd name="connsiteY8" fmla="*/ 170496 h 13263673"/>
              <a:gd name="connsiteX9" fmla="*/ 0 w 23887889"/>
              <a:gd name="connsiteY9" fmla="*/ 36478 h 13263673"/>
              <a:gd name="connsiteX10" fmla="*/ 23887889 w 23887889"/>
              <a:gd name="connsiteY10" fmla="*/ 1 h 13263673"/>
              <a:gd name="connsiteX11" fmla="*/ 23843174 w 23887889"/>
              <a:gd name="connsiteY11" fmla="*/ 13263673 h 13263673"/>
              <a:gd name="connsiteX12" fmla="*/ 22357 w 23887889"/>
              <a:gd name="connsiteY12" fmla="*/ 13176126 h 13263673"/>
              <a:gd name="connsiteX13" fmla="*/ 0 w 23887889"/>
              <a:gd name="connsiteY13" fmla="*/ 36478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29182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7452 w 23895341"/>
              <a:gd name="connsiteY12" fmla="*/ 13168830 h 13263673"/>
              <a:gd name="connsiteX13" fmla="*/ 0 w 23895341"/>
              <a:gd name="connsiteY13" fmla="*/ 29182 h 13263673"/>
              <a:gd name="connsiteX0" fmla="*/ 699154 w 23895341"/>
              <a:gd name="connsiteY0" fmla="*/ 170496 h 13183421"/>
              <a:gd name="connsiteX1" fmla="*/ 179769 w 23895341"/>
              <a:gd name="connsiteY1" fmla="*/ 689882 h 13183421"/>
              <a:gd name="connsiteX2" fmla="*/ 179769 w 23895341"/>
              <a:gd name="connsiteY2" fmla="*/ 12500836 h 13183421"/>
              <a:gd name="connsiteX3" fmla="*/ 699154 w 23895341"/>
              <a:gd name="connsiteY3" fmla="*/ 13020222 h 13183421"/>
              <a:gd name="connsiteX4" fmla="*/ 23181279 w 23895341"/>
              <a:gd name="connsiteY4" fmla="*/ 13020222 h 13183421"/>
              <a:gd name="connsiteX5" fmla="*/ 23700667 w 23895341"/>
              <a:gd name="connsiteY5" fmla="*/ 12500836 h 13183421"/>
              <a:gd name="connsiteX6" fmla="*/ 23700667 w 23895341"/>
              <a:gd name="connsiteY6" fmla="*/ 689882 h 13183421"/>
              <a:gd name="connsiteX7" fmla="*/ 23181279 w 23895341"/>
              <a:gd name="connsiteY7" fmla="*/ 170496 h 13183421"/>
              <a:gd name="connsiteX8" fmla="*/ 699154 w 23895341"/>
              <a:gd name="connsiteY8" fmla="*/ 170496 h 13183421"/>
              <a:gd name="connsiteX9" fmla="*/ 0 w 23895341"/>
              <a:gd name="connsiteY9" fmla="*/ 29182 h 13183421"/>
              <a:gd name="connsiteX10" fmla="*/ 23895341 w 23895341"/>
              <a:gd name="connsiteY10" fmla="*/ 1 h 13183421"/>
              <a:gd name="connsiteX11" fmla="*/ 23865530 w 23895341"/>
              <a:gd name="connsiteY11" fmla="*/ 13183421 h 13183421"/>
              <a:gd name="connsiteX12" fmla="*/ 7452 w 23895341"/>
              <a:gd name="connsiteY12" fmla="*/ 13168830 h 13183421"/>
              <a:gd name="connsiteX13" fmla="*/ 0 w 23895341"/>
              <a:gd name="connsiteY13" fmla="*/ 29182 h 13183421"/>
              <a:gd name="connsiteX0" fmla="*/ 699154 w 23895341"/>
              <a:gd name="connsiteY0" fmla="*/ 170496 h 13190717"/>
              <a:gd name="connsiteX1" fmla="*/ 179769 w 23895341"/>
              <a:gd name="connsiteY1" fmla="*/ 689882 h 13190717"/>
              <a:gd name="connsiteX2" fmla="*/ 179769 w 23895341"/>
              <a:gd name="connsiteY2" fmla="*/ 12500836 h 13190717"/>
              <a:gd name="connsiteX3" fmla="*/ 699154 w 23895341"/>
              <a:gd name="connsiteY3" fmla="*/ 13020222 h 13190717"/>
              <a:gd name="connsiteX4" fmla="*/ 23181279 w 23895341"/>
              <a:gd name="connsiteY4" fmla="*/ 13020222 h 13190717"/>
              <a:gd name="connsiteX5" fmla="*/ 23700667 w 23895341"/>
              <a:gd name="connsiteY5" fmla="*/ 12500836 h 13190717"/>
              <a:gd name="connsiteX6" fmla="*/ 23700667 w 23895341"/>
              <a:gd name="connsiteY6" fmla="*/ 689882 h 13190717"/>
              <a:gd name="connsiteX7" fmla="*/ 23181279 w 23895341"/>
              <a:gd name="connsiteY7" fmla="*/ 170496 h 13190717"/>
              <a:gd name="connsiteX8" fmla="*/ 699154 w 23895341"/>
              <a:gd name="connsiteY8" fmla="*/ 170496 h 13190717"/>
              <a:gd name="connsiteX9" fmla="*/ 0 w 23895341"/>
              <a:gd name="connsiteY9" fmla="*/ 29182 h 13190717"/>
              <a:gd name="connsiteX10" fmla="*/ 23895341 w 23895341"/>
              <a:gd name="connsiteY10" fmla="*/ 1 h 13190717"/>
              <a:gd name="connsiteX11" fmla="*/ 23865530 w 23895341"/>
              <a:gd name="connsiteY11" fmla="*/ 13190717 h 13190717"/>
              <a:gd name="connsiteX12" fmla="*/ 7452 w 23895341"/>
              <a:gd name="connsiteY12" fmla="*/ 13168830 h 13190717"/>
              <a:gd name="connsiteX13" fmla="*/ 0 w 23895341"/>
              <a:gd name="connsiteY13" fmla="*/ 29182 h 13190717"/>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35724 w 23865530"/>
              <a:gd name="connsiteY10" fmla="*/ 80252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13368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58080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75195" h="13161535">
                <a:moveTo>
                  <a:pt x="699154" y="141314"/>
                </a:moveTo>
                <a:cubicBezTo>
                  <a:pt x="412305" y="141314"/>
                  <a:pt x="179769" y="373851"/>
                  <a:pt x="179769" y="660700"/>
                </a:cubicBezTo>
                <a:lnTo>
                  <a:pt x="179769" y="12471654"/>
                </a:lnTo>
                <a:cubicBezTo>
                  <a:pt x="179769" y="12758503"/>
                  <a:pt x="412305" y="12991040"/>
                  <a:pt x="699154" y="12991040"/>
                </a:cubicBezTo>
                <a:lnTo>
                  <a:pt x="23181279" y="12991040"/>
                </a:lnTo>
                <a:cubicBezTo>
                  <a:pt x="23468131" y="12991040"/>
                  <a:pt x="23700667" y="12758503"/>
                  <a:pt x="23700667" y="12471654"/>
                </a:cubicBezTo>
                <a:lnTo>
                  <a:pt x="23700667" y="660700"/>
                </a:lnTo>
                <a:cubicBezTo>
                  <a:pt x="23700667" y="373851"/>
                  <a:pt x="23468131" y="141314"/>
                  <a:pt x="23181279" y="141314"/>
                </a:cubicBezTo>
                <a:lnTo>
                  <a:pt x="699154" y="141314"/>
                </a:lnTo>
                <a:close/>
                <a:moveTo>
                  <a:pt x="0" y="0"/>
                </a:moveTo>
                <a:lnTo>
                  <a:pt x="23872984" y="0"/>
                </a:lnTo>
                <a:cubicBezTo>
                  <a:pt x="23882919" y="4360428"/>
                  <a:pt x="23855595" y="8801107"/>
                  <a:pt x="23865530" y="13161535"/>
                </a:cubicBezTo>
                <a:lnTo>
                  <a:pt x="7452" y="13139648"/>
                </a:lnTo>
                <a:cubicBezTo>
                  <a:pt x="7452" y="8567648"/>
                  <a:pt x="0" y="4572000"/>
                  <a:pt x="0"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193910491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4" r:id="rId10"/>
    <p:sldLayoutId id="2147483835" r:id="rId11"/>
    <p:sldLayoutId id="2147483836" r:id="rId12"/>
    <p:sldLayoutId id="2147483837" r:id="rId13"/>
    <p:sldLayoutId id="2147483838" r:id="rId14"/>
    <p:sldLayoutId id="2147483839" r:id="rId15"/>
    <p:sldLayoutId id="2147483841" r:id="rId16"/>
    <p:sldLayoutId id="2147483843" r:id="rId17"/>
    <p:sldLayoutId id="2147483844" r:id="rId18"/>
    <p:sldLayoutId id="2147483845" r:id="rId19"/>
    <p:sldLayoutId id="2147483846" r:id="rId20"/>
    <p:sldLayoutId id="2147483848" r:id="rId21"/>
    <p:sldLayoutId id="2147483849" r:id="rId22"/>
  </p:sldLayoutIdLst>
  <p:hf hdr="0" ftr="0" dt="0"/>
  <p:txStyles>
    <p:titleStyle>
      <a:lvl1pPr algn="l" defTabSz="1219176" rtl="0" eaLnBrk="1" latinLnBrk="0" hangingPunct="1">
        <a:lnSpc>
          <a:spcPct val="85000"/>
        </a:lnSpc>
        <a:spcBef>
          <a:spcPct val="0"/>
        </a:spcBef>
        <a:buNone/>
        <a:defRPr sz="9600" b="0" kern="1200" baseline="0">
          <a:solidFill>
            <a:schemeClr val="accent1"/>
          </a:solidFill>
          <a:latin typeface="Source Sans Pro Black" panose="020B0803030403020204" pitchFamily="34" charset="0"/>
          <a:ea typeface="+mj-ea"/>
          <a:cs typeface="Segoe UI Light" panose="020B0502040204020203" pitchFamily="34" charset="0"/>
        </a:defRPr>
      </a:lvl1pPr>
    </p:titleStyle>
    <p:bodyStyle>
      <a:lvl1pPr marL="719652" indent="-719652" algn="l" defTabSz="1219176" rtl="0" eaLnBrk="1" latinLnBrk="0" hangingPunct="1">
        <a:lnSpc>
          <a:spcPct val="90000"/>
        </a:lnSpc>
        <a:spcBef>
          <a:spcPts val="0"/>
        </a:spcBef>
        <a:spcAft>
          <a:spcPts val="2134"/>
        </a:spcAft>
        <a:buClr>
          <a:srgbClr val="003366"/>
        </a:buClr>
        <a:buFont typeface="Wingdings" charset="2"/>
        <a:buChar char="§"/>
        <a:defRPr sz="4267" kern="1200" baseline="0">
          <a:solidFill>
            <a:srgbClr val="003366"/>
          </a:solidFill>
          <a:latin typeface="Open Sans Light" panose="020B0306030504020204" pitchFamily="34" charset="0"/>
          <a:ea typeface="Open Sans Light" panose="020B0306030504020204" pitchFamily="34" charset="0"/>
          <a:cs typeface="Open Sans Light" panose="020B0306030504020204" pitchFamily="34" charset="0"/>
        </a:defRPr>
      </a:lvl1pPr>
      <a:lvl2pPr marL="1435073" indent="-715423" algn="l" defTabSz="1219176" rtl="0" eaLnBrk="1" latinLnBrk="0" hangingPunct="1">
        <a:lnSpc>
          <a:spcPct val="90000"/>
        </a:lnSpc>
        <a:spcBef>
          <a:spcPts val="0"/>
        </a:spcBef>
        <a:spcAft>
          <a:spcPts val="2134"/>
        </a:spcAft>
        <a:buClr>
          <a:srgbClr val="00AEEF"/>
        </a:buClr>
        <a:buFont typeface="Wingdings" charset="2"/>
        <a:buChar char="§"/>
        <a:defRPr sz="3840" kern="1200" baseline="0">
          <a:solidFill>
            <a:srgbClr val="003366"/>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154725" indent="-719652" algn="l" defTabSz="1219176" rtl="0" eaLnBrk="1" latinLnBrk="0" hangingPunct="1">
        <a:lnSpc>
          <a:spcPct val="90000"/>
        </a:lnSpc>
        <a:spcBef>
          <a:spcPts val="0"/>
        </a:spcBef>
        <a:spcAft>
          <a:spcPts val="2134"/>
        </a:spcAft>
        <a:buClr>
          <a:srgbClr val="003366"/>
        </a:buClr>
        <a:buFont typeface="Lucida Grande"/>
        <a:buChar char="-"/>
        <a:defRPr sz="3360" kern="1200">
          <a:solidFill>
            <a:srgbClr val="003366"/>
          </a:solidFill>
          <a:latin typeface="Open Sans Light" panose="020B0306030504020204" pitchFamily="34" charset="0"/>
          <a:ea typeface="Open Sans Light" panose="020B0306030504020204" pitchFamily="34" charset="0"/>
          <a:cs typeface="Open Sans Light" panose="020B0306030504020204" pitchFamily="34" charset="0"/>
        </a:defRPr>
      </a:lvl3pPr>
      <a:lvl4pPr marL="2628852" indent="-711185" algn="l" defTabSz="1219176" rtl="0" eaLnBrk="1" latinLnBrk="0" hangingPunct="1">
        <a:spcBef>
          <a:spcPts val="0"/>
        </a:spcBef>
        <a:spcAft>
          <a:spcPts val="2134"/>
        </a:spcAft>
        <a:buClr>
          <a:srgbClr val="003366"/>
        </a:buClr>
        <a:buFont typeface="Arial"/>
        <a:buChar char="–"/>
        <a:defRPr sz="4267" kern="1200">
          <a:solidFill>
            <a:srgbClr val="003366"/>
          </a:solidFill>
          <a:latin typeface="Calibri"/>
          <a:ea typeface="+mn-ea"/>
          <a:cs typeface="+mn-cs"/>
        </a:defRPr>
      </a:lvl4pPr>
      <a:lvl5pPr marL="3102972" indent="-474125" algn="l" defTabSz="1219176" rtl="0" eaLnBrk="1" latinLnBrk="0" hangingPunct="1">
        <a:spcBef>
          <a:spcPts val="0"/>
        </a:spcBef>
        <a:spcAft>
          <a:spcPts val="2134"/>
        </a:spcAft>
        <a:buClr>
          <a:srgbClr val="003366"/>
        </a:buClr>
        <a:buFont typeface="Arial"/>
        <a:buChar char="•"/>
        <a:defRPr sz="4267" kern="1200">
          <a:solidFill>
            <a:srgbClr val="003366"/>
          </a:solidFill>
          <a:latin typeface="Calibri"/>
          <a:ea typeface="+mn-ea"/>
          <a:cs typeface="+mn-cs"/>
        </a:defRPr>
      </a:lvl5pPr>
      <a:lvl6pPr marL="6705466" indent="-609586" algn="l" defTabSz="1219176" rtl="0" eaLnBrk="1" latinLnBrk="0" hangingPunct="1">
        <a:spcBef>
          <a:spcPct val="20000"/>
        </a:spcBef>
        <a:buFont typeface="Arial"/>
        <a:buChar char="•"/>
        <a:defRPr sz="5333" kern="1200">
          <a:solidFill>
            <a:schemeClr val="tx1"/>
          </a:solidFill>
          <a:latin typeface="+mn-lt"/>
          <a:ea typeface="+mn-ea"/>
          <a:cs typeface="+mn-cs"/>
        </a:defRPr>
      </a:lvl6pPr>
      <a:lvl7pPr marL="7924642" indent="-609586" algn="l" defTabSz="1219176" rtl="0" eaLnBrk="1" latinLnBrk="0" hangingPunct="1">
        <a:spcBef>
          <a:spcPct val="20000"/>
        </a:spcBef>
        <a:buFont typeface="Arial"/>
        <a:buChar char="•"/>
        <a:defRPr sz="5333" kern="1200">
          <a:solidFill>
            <a:schemeClr val="tx1"/>
          </a:solidFill>
          <a:latin typeface="+mn-lt"/>
          <a:ea typeface="+mn-ea"/>
          <a:cs typeface="+mn-cs"/>
        </a:defRPr>
      </a:lvl7pPr>
      <a:lvl8pPr marL="9143818" indent="-609586" algn="l" defTabSz="1219176" rtl="0" eaLnBrk="1" latinLnBrk="0" hangingPunct="1">
        <a:spcBef>
          <a:spcPct val="20000"/>
        </a:spcBef>
        <a:buFont typeface="Arial"/>
        <a:buChar char="•"/>
        <a:defRPr sz="5333" kern="1200">
          <a:solidFill>
            <a:schemeClr val="tx1"/>
          </a:solidFill>
          <a:latin typeface="+mn-lt"/>
          <a:ea typeface="+mn-ea"/>
          <a:cs typeface="+mn-cs"/>
        </a:defRPr>
      </a:lvl8pPr>
      <a:lvl9pPr marL="10362991" indent="-609586" algn="l" defTabSz="1219176"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nl-NL"/>
      </a:defPPr>
      <a:lvl1pPr marL="0" algn="l" defTabSz="1219176" rtl="0" eaLnBrk="1" latinLnBrk="0" hangingPunct="1">
        <a:defRPr sz="4800" kern="1200">
          <a:solidFill>
            <a:schemeClr val="tx1"/>
          </a:solidFill>
          <a:latin typeface="+mn-lt"/>
          <a:ea typeface="+mn-ea"/>
          <a:cs typeface="+mn-cs"/>
        </a:defRPr>
      </a:lvl1pPr>
      <a:lvl2pPr marL="1219176" algn="l" defTabSz="1219176" rtl="0" eaLnBrk="1" latinLnBrk="0" hangingPunct="1">
        <a:defRPr sz="4800" kern="1200">
          <a:solidFill>
            <a:schemeClr val="tx1"/>
          </a:solidFill>
          <a:latin typeface="+mn-lt"/>
          <a:ea typeface="+mn-ea"/>
          <a:cs typeface="+mn-cs"/>
        </a:defRPr>
      </a:lvl2pPr>
      <a:lvl3pPr marL="2438352" algn="l" defTabSz="1219176" rtl="0" eaLnBrk="1" latinLnBrk="0" hangingPunct="1">
        <a:defRPr sz="4800" kern="1200">
          <a:solidFill>
            <a:schemeClr val="tx1"/>
          </a:solidFill>
          <a:latin typeface="+mn-lt"/>
          <a:ea typeface="+mn-ea"/>
          <a:cs typeface="+mn-cs"/>
        </a:defRPr>
      </a:lvl3pPr>
      <a:lvl4pPr marL="3657528" algn="l" defTabSz="1219176" rtl="0" eaLnBrk="1" latinLnBrk="0" hangingPunct="1">
        <a:defRPr sz="4800" kern="1200">
          <a:solidFill>
            <a:schemeClr val="tx1"/>
          </a:solidFill>
          <a:latin typeface="+mn-lt"/>
          <a:ea typeface="+mn-ea"/>
          <a:cs typeface="+mn-cs"/>
        </a:defRPr>
      </a:lvl4pPr>
      <a:lvl5pPr marL="4876704" algn="l" defTabSz="1219176" rtl="0" eaLnBrk="1" latinLnBrk="0" hangingPunct="1">
        <a:defRPr sz="4800" kern="1200">
          <a:solidFill>
            <a:schemeClr val="tx1"/>
          </a:solidFill>
          <a:latin typeface="+mn-lt"/>
          <a:ea typeface="+mn-ea"/>
          <a:cs typeface="+mn-cs"/>
        </a:defRPr>
      </a:lvl5pPr>
      <a:lvl6pPr marL="6095880" algn="l" defTabSz="1219176" rtl="0" eaLnBrk="1" latinLnBrk="0" hangingPunct="1">
        <a:defRPr sz="4800" kern="1200">
          <a:solidFill>
            <a:schemeClr val="tx1"/>
          </a:solidFill>
          <a:latin typeface="+mn-lt"/>
          <a:ea typeface="+mn-ea"/>
          <a:cs typeface="+mn-cs"/>
        </a:defRPr>
      </a:lvl6pPr>
      <a:lvl7pPr marL="7315056" algn="l" defTabSz="1219176" rtl="0" eaLnBrk="1" latinLnBrk="0" hangingPunct="1">
        <a:defRPr sz="4800" kern="1200">
          <a:solidFill>
            <a:schemeClr val="tx1"/>
          </a:solidFill>
          <a:latin typeface="+mn-lt"/>
          <a:ea typeface="+mn-ea"/>
          <a:cs typeface="+mn-cs"/>
        </a:defRPr>
      </a:lvl7pPr>
      <a:lvl8pPr marL="8534230" algn="l" defTabSz="1219176" rtl="0" eaLnBrk="1" latinLnBrk="0" hangingPunct="1">
        <a:defRPr sz="4800" kern="1200">
          <a:solidFill>
            <a:schemeClr val="tx1"/>
          </a:solidFill>
          <a:latin typeface="+mn-lt"/>
          <a:ea typeface="+mn-ea"/>
          <a:cs typeface="+mn-cs"/>
        </a:defRPr>
      </a:lvl8pPr>
      <a:lvl9pPr marL="9753403" algn="l" defTabSz="1219176"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customXml" Target="../ink/ink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4.jpe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sv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jp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741B3D14-8063-439F-BF16-25EC600934CB}"/>
              </a:ext>
            </a:extLst>
          </p:cNvPr>
          <p:cNvGrpSpPr/>
          <p:nvPr/>
        </p:nvGrpSpPr>
        <p:grpSpPr>
          <a:xfrm>
            <a:off x="14526349" y="8172547"/>
            <a:ext cx="2552702" cy="2635253"/>
            <a:chOff x="7200900" y="4511675"/>
            <a:chExt cx="1276351" cy="1317626"/>
          </a:xfrm>
          <a:solidFill>
            <a:schemeClr val="accent6"/>
          </a:solidFill>
        </p:grpSpPr>
        <p:sp>
          <p:nvSpPr>
            <p:cNvPr id="45" name="Freeform 32">
              <a:extLst>
                <a:ext uri="{FF2B5EF4-FFF2-40B4-BE49-F238E27FC236}">
                  <a16:creationId xmlns:a16="http://schemas.microsoft.com/office/drawing/2014/main" id="{5C358ABB-C8D1-4C03-8184-4EEB7435F7B0}"/>
                </a:ext>
              </a:extLst>
            </p:cNvPr>
            <p:cNvSpPr>
              <a:spLocks/>
            </p:cNvSpPr>
            <p:nvPr/>
          </p:nvSpPr>
          <p:spPr bwMode="auto">
            <a:xfrm>
              <a:off x="7200900" y="4957763"/>
              <a:ext cx="319088" cy="657225"/>
            </a:xfrm>
            <a:custGeom>
              <a:avLst/>
              <a:gdLst>
                <a:gd name="T0" fmla="*/ 0 w 201"/>
                <a:gd name="T1" fmla="*/ 0 h 414"/>
                <a:gd name="T2" fmla="*/ 85 w 201"/>
                <a:gd name="T3" fmla="*/ 414 h 414"/>
                <a:gd name="T4" fmla="*/ 201 w 201"/>
                <a:gd name="T5" fmla="*/ 67 h 414"/>
                <a:gd name="T6" fmla="*/ 0 w 201"/>
                <a:gd name="T7" fmla="*/ 0 h 414"/>
              </a:gdLst>
              <a:ahLst/>
              <a:cxnLst>
                <a:cxn ang="0">
                  <a:pos x="T0" y="T1"/>
                </a:cxn>
                <a:cxn ang="0">
                  <a:pos x="T2" y="T3"/>
                </a:cxn>
                <a:cxn ang="0">
                  <a:pos x="T4" y="T5"/>
                </a:cxn>
                <a:cxn ang="0">
                  <a:pos x="T6" y="T7"/>
                </a:cxn>
              </a:cxnLst>
              <a:rect l="0" t="0" r="r" b="b"/>
              <a:pathLst>
                <a:path w="201" h="414">
                  <a:moveTo>
                    <a:pt x="0" y="0"/>
                  </a:moveTo>
                  <a:lnTo>
                    <a:pt x="85" y="414"/>
                  </a:lnTo>
                  <a:lnTo>
                    <a:pt x="201" y="67"/>
                  </a:lnTo>
                  <a:lnTo>
                    <a:pt x="0" y="0"/>
                  </a:lnTo>
                  <a:close/>
                </a:path>
              </a:pathLst>
            </a:custGeom>
            <a:solidFill>
              <a:srgbClr val="21B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6" name="Freeform 33">
              <a:extLst>
                <a:ext uri="{FF2B5EF4-FFF2-40B4-BE49-F238E27FC236}">
                  <a16:creationId xmlns:a16="http://schemas.microsoft.com/office/drawing/2014/main" id="{06E2A804-3419-42B1-8227-7B23F02ED93F}"/>
                </a:ext>
              </a:extLst>
            </p:cNvPr>
            <p:cNvSpPr>
              <a:spLocks/>
            </p:cNvSpPr>
            <p:nvPr/>
          </p:nvSpPr>
          <p:spPr bwMode="auto">
            <a:xfrm>
              <a:off x="7704138" y="4511675"/>
              <a:ext cx="638175" cy="434975"/>
            </a:xfrm>
            <a:custGeom>
              <a:avLst/>
              <a:gdLst>
                <a:gd name="T0" fmla="*/ 402 w 402"/>
                <a:gd name="T1" fmla="*/ 135 h 274"/>
                <a:gd name="T2" fmla="*/ 0 w 402"/>
                <a:gd name="T3" fmla="*/ 0 h 274"/>
                <a:gd name="T4" fmla="*/ 244 w 402"/>
                <a:gd name="T5" fmla="*/ 274 h 274"/>
                <a:gd name="T6" fmla="*/ 402 w 402"/>
                <a:gd name="T7" fmla="*/ 135 h 274"/>
              </a:gdLst>
              <a:ahLst/>
              <a:cxnLst>
                <a:cxn ang="0">
                  <a:pos x="T0" y="T1"/>
                </a:cxn>
                <a:cxn ang="0">
                  <a:pos x="T2" y="T3"/>
                </a:cxn>
                <a:cxn ang="0">
                  <a:pos x="T4" y="T5"/>
                </a:cxn>
                <a:cxn ang="0">
                  <a:pos x="T6" y="T7"/>
                </a:cxn>
              </a:cxnLst>
              <a:rect l="0" t="0" r="r" b="b"/>
              <a:pathLst>
                <a:path w="402" h="274">
                  <a:moveTo>
                    <a:pt x="402" y="135"/>
                  </a:moveTo>
                  <a:lnTo>
                    <a:pt x="0" y="0"/>
                  </a:lnTo>
                  <a:lnTo>
                    <a:pt x="244" y="274"/>
                  </a:lnTo>
                  <a:lnTo>
                    <a:pt x="402"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7" name="Freeform 34">
              <a:extLst>
                <a:ext uri="{FF2B5EF4-FFF2-40B4-BE49-F238E27FC236}">
                  <a16:creationId xmlns:a16="http://schemas.microsoft.com/office/drawing/2014/main" id="{92A426EB-0726-4F78-B374-A1C9D578EBC5}"/>
                </a:ext>
              </a:extLst>
            </p:cNvPr>
            <p:cNvSpPr>
              <a:spLocks/>
            </p:cNvSpPr>
            <p:nvPr/>
          </p:nvSpPr>
          <p:spPr bwMode="auto">
            <a:xfrm>
              <a:off x="7200900" y="4511675"/>
              <a:ext cx="503238" cy="552450"/>
            </a:xfrm>
            <a:custGeom>
              <a:avLst/>
              <a:gdLst>
                <a:gd name="T0" fmla="*/ 317 w 317"/>
                <a:gd name="T1" fmla="*/ 0 h 348"/>
                <a:gd name="T2" fmla="*/ 0 w 317"/>
                <a:gd name="T3" fmla="*/ 281 h 348"/>
                <a:gd name="T4" fmla="*/ 201 w 317"/>
                <a:gd name="T5" fmla="*/ 348 h 348"/>
                <a:gd name="T6" fmla="*/ 317 w 317"/>
                <a:gd name="T7" fmla="*/ 0 h 348"/>
              </a:gdLst>
              <a:ahLst/>
              <a:cxnLst>
                <a:cxn ang="0">
                  <a:pos x="T0" y="T1"/>
                </a:cxn>
                <a:cxn ang="0">
                  <a:pos x="T2" y="T3"/>
                </a:cxn>
                <a:cxn ang="0">
                  <a:pos x="T4" y="T5"/>
                </a:cxn>
                <a:cxn ang="0">
                  <a:pos x="T6" y="T7"/>
                </a:cxn>
              </a:cxnLst>
              <a:rect l="0" t="0" r="r" b="b"/>
              <a:pathLst>
                <a:path w="317" h="348">
                  <a:moveTo>
                    <a:pt x="317" y="0"/>
                  </a:moveTo>
                  <a:lnTo>
                    <a:pt x="0" y="281"/>
                  </a:lnTo>
                  <a:lnTo>
                    <a:pt x="201" y="348"/>
                  </a:lnTo>
                  <a:lnTo>
                    <a:pt x="317" y="0"/>
                  </a:lnTo>
                  <a:close/>
                </a:path>
              </a:pathLst>
            </a:custGeom>
            <a:solidFill>
              <a:srgbClr val="45BD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8" name="Freeform 35">
              <a:extLst>
                <a:ext uri="{FF2B5EF4-FFF2-40B4-BE49-F238E27FC236}">
                  <a16:creationId xmlns:a16="http://schemas.microsoft.com/office/drawing/2014/main" id="{86F1D0D3-0005-4F46-A721-7DB3D999B8F1}"/>
                </a:ext>
              </a:extLst>
            </p:cNvPr>
            <p:cNvSpPr>
              <a:spLocks/>
            </p:cNvSpPr>
            <p:nvPr/>
          </p:nvSpPr>
          <p:spPr bwMode="auto">
            <a:xfrm>
              <a:off x="8091488" y="4725988"/>
              <a:ext cx="385763" cy="660400"/>
            </a:xfrm>
            <a:custGeom>
              <a:avLst/>
              <a:gdLst>
                <a:gd name="T0" fmla="*/ 0 w 243"/>
                <a:gd name="T1" fmla="*/ 139 h 416"/>
                <a:gd name="T2" fmla="*/ 243 w 243"/>
                <a:gd name="T3" fmla="*/ 416 h 416"/>
                <a:gd name="T4" fmla="*/ 158 w 243"/>
                <a:gd name="T5" fmla="*/ 0 h 416"/>
                <a:gd name="T6" fmla="*/ 0 w 243"/>
                <a:gd name="T7" fmla="*/ 139 h 416"/>
              </a:gdLst>
              <a:ahLst/>
              <a:cxnLst>
                <a:cxn ang="0">
                  <a:pos x="T0" y="T1"/>
                </a:cxn>
                <a:cxn ang="0">
                  <a:pos x="T2" y="T3"/>
                </a:cxn>
                <a:cxn ang="0">
                  <a:pos x="T4" y="T5"/>
                </a:cxn>
                <a:cxn ang="0">
                  <a:pos x="T6" y="T7"/>
                </a:cxn>
              </a:cxnLst>
              <a:rect l="0" t="0" r="r" b="b"/>
              <a:pathLst>
                <a:path w="243" h="416">
                  <a:moveTo>
                    <a:pt x="0" y="139"/>
                  </a:moveTo>
                  <a:lnTo>
                    <a:pt x="243" y="416"/>
                  </a:lnTo>
                  <a:lnTo>
                    <a:pt x="158" y="0"/>
                  </a:lnTo>
                  <a:lnTo>
                    <a:pt x="0" y="139"/>
                  </a:lnTo>
                  <a:close/>
                </a:path>
              </a:pathLst>
            </a:custGeom>
            <a:solidFill>
              <a:srgbClr val="198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9" name="Freeform 36">
              <a:extLst>
                <a:ext uri="{FF2B5EF4-FFF2-40B4-BE49-F238E27FC236}">
                  <a16:creationId xmlns:a16="http://schemas.microsoft.com/office/drawing/2014/main" id="{78B7089E-98C8-440A-89CC-FF123EF73CCE}"/>
                </a:ext>
              </a:extLst>
            </p:cNvPr>
            <p:cNvSpPr>
              <a:spLocks/>
            </p:cNvSpPr>
            <p:nvPr/>
          </p:nvSpPr>
          <p:spPr bwMode="auto">
            <a:xfrm>
              <a:off x="7519988" y="4511675"/>
              <a:ext cx="571500" cy="552450"/>
            </a:xfrm>
            <a:custGeom>
              <a:avLst/>
              <a:gdLst>
                <a:gd name="T0" fmla="*/ 360 w 360"/>
                <a:gd name="T1" fmla="*/ 274 h 348"/>
                <a:gd name="T2" fmla="*/ 116 w 360"/>
                <a:gd name="T3" fmla="*/ 0 h 348"/>
                <a:gd name="T4" fmla="*/ 0 w 360"/>
                <a:gd name="T5" fmla="*/ 348 h 348"/>
                <a:gd name="T6" fmla="*/ 360 w 360"/>
                <a:gd name="T7" fmla="*/ 274 h 348"/>
              </a:gdLst>
              <a:ahLst/>
              <a:cxnLst>
                <a:cxn ang="0">
                  <a:pos x="T0" y="T1"/>
                </a:cxn>
                <a:cxn ang="0">
                  <a:pos x="T2" y="T3"/>
                </a:cxn>
                <a:cxn ang="0">
                  <a:pos x="T4" y="T5"/>
                </a:cxn>
                <a:cxn ang="0">
                  <a:pos x="T6" y="T7"/>
                </a:cxn>
              </a:cxnLst>
              <a:rect l="0" t="0" r="r" b="b"/>
              <a:pathLst>
                <a:path w="360" h="348">
                  <a:moveTo>
                    <a:pt x="360" y="274"/>
                  </a:moveTo>
                  <a:lnTo>
                    <a:pt x="116" y="0"/>
                  </a:lnTo>
                  <a:lnTo>
                    <a:pt x="0" y="348"/>
                  </a:lnTo>
                  <a:lnTo>
                    <a:pt x="360" y="274"/>
                  </a:lnTo>
                  <a:close/>
                </a:path>
              </a:pathLst>
            </a:custGeom>
            <a:solidFill>
              <a:srgbClr val="21B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50" name="Freeform 37">
              <a:extLst>
                <a:ext uri="{FF2B5EF4-FFF2-40B4-BE49-F238E27FC236}">
                  <a16:creationId xmlns:a16="http://schemas.microsoft.com/office/drawing/2014/main" id="{B3AE0585-4816-4918-A24C-26EDCFAB750B}"/>
                </a:ext>
              </a:extLst>
            </p:cNvPr>
            <p:cNvSpPr>
              <a:spLocks/>
            </p:cNvSpPr>
            <p:nvPr/>
          </p:nvSpPr>
          <p:spPr bwMode="auto">
            <a:xfrm>
              <a:off x="7907338" y="4946650"/>
              <a:ext cx="569913" cy="555625"/>
            </a:xfrm>
            <a:custGeom>
              <a:avLst/>
              <a:gdLst>
                <a:gd name="T0" fmla="*/ 0 w 359"/>
                <a:gd name="T1" fmla="*/ 350 h 350"/>
                <a:gd name="T2" fmla="*/ 359 w 359"/>
                <a:gd name="T3" fmla="*/ 277 h 350"/>
                <a:gd name="T4" fmla="*/ 116 w 359"/>
                <a:gd name="T5" fmla="*/ 0 h 350"/>
                <a:gd name="T6" fmla="*/ 0 w 359"/>
                <a:gd name="T7" fmla="*/ 350 h 350"/>
              </a:gdLst>
              <a:ahLst/>
              <a:cxnLst>
                <a:cxn ang="0">
                  <a:pos x="T0" y="T1"/>
                </a:cxn>
                <a:cxn ang="0">
                  <a:pos x="T2" y="T3"/>
                </a:cxn>
                <a:cxn ang="0">
                  <a:pos x="T4" y="T5"/>
                </a:cxn>
                <a:cxn ang="0">
                  <a:pos x="T6" y="T7"/>
                </a:cxn>
              </a:cxnLst>
              <a:rect l="0" t="0" r="r" b="b"/>
              <a:pathLst>
                <a:path w="359" h="350">
                  <a:moveTo>
                    <a:pt x="0" y="350"/>
                  </a:moveTo>
                  <a:lnTo>
                    <a:pt x="359" y="277"/>
                  </a:lnTo>
                  <a:lnTo>
                    <a:pt x="116" y="0"/>
                  </a:lnTo>
                  <a:lnTo>
                    <a:pt x="0" y="350"/>
                  </a:lnTo>
                  <a:close/>
                </a:path>
              </a:pathLst>
            </a:custGeom>
            <a:solidFill>
              <a:srgbClr val="1C9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51" name="Freeform 38">
              <a:extLst>
                <a:ext uri="{FF2B5EF4-FFF2-40B4-BE49-F238E27FC236}">
                  <a16:creationId xmlns:a16="http://schemas.microsoft.com/office/drawing/2014/main" id="{F02B91A4-5C40-4746-984D-111F21E215F2}"/>
                </a:ext>
              </a:extLst>
            </p:cNvPr>
            <p:cNvSpPr>
              <a:spLocks/>
            </p:cNvSpPr>
            <p:nvPr/>
          </p:nvSpPr>
          <p:spPr bwMode="auto">
            <a:xfrm>
              <a:off x="7335838" y="5064125"/>
              <a:ext cx="571500" cy="550863"/>
            </a:xfrm>
            <a:custGeom>
              <a:avLst/>
              <a:gdLst>
                <a:gd name="T0" fmla="*/ 116 w 360"/>
                <a:gd name="T1" fmla="*/ 0 h 347"/>
                <a:gd name="T2" fmla="*/ 0 w 360"/>
                <a:gd name="T3" fmla="*/ 347 h 347"/>
                <a:gd name="T4" fmla="*/ 360 w 360"/>
                <a:gd name="T5" fmla="*/ 276 h 347"/>
                <a:gd name="T6" fmla="*/ 116 w 360"/>
                <a:gd name="T7" fmla="*/ 0 h 347"/>
              </a:gdLst>
              <a:ahLst/>
              <a:cxnLst>
                <a:cxn ang="0">
                  <a:pos x="T0" y="T1"/>
                </a:cxn>
                <a:cxn ang="0">
                  <a:pos x="T2" y="T3"/>
                </a:cxn>
                <a:cxn ang="0">
                  <a:pos x="T4" y="T5"/>
                </a:cxn>
                <a:cxn ang="0">
                  <a:pos x="T6" y="T7"/>
                </a:cxn>
              </a:cxnLst>
              <a:rect l="0" t="0" r="r" b="b"/>
              <a:pathLst>
                <a:path w="360" h="347">
                  <a:moveTo>
                    <a:pt x="116" y="0"/>
                  </a:moveTo>
                  <a:lnTo>
                    <a:pt x="0" y="347"/>
                  </a:lnTo>
                  <a:lnTo>
                    <a:pt x="360" y="276"/>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52" name="Freeform 39">
              <a:extLst>
                <a:ext uri="{FF2B5EF4-FFF2-40B4-BE49-F238E27FC236}">
                  <a16:creationId xmlns:a16="http://schemas.microsoft.com/office/drawing/2014/main" id="{1DD9B741-5530-4923-A292-7FCD013DAD53}"/>
                </a:ext>
              </a:extLst>
            </p:cNvPr>
            <p:cNvSpPr>
              <a:spLocks/>
            </p:cNvSpPr>
            <p:nvPr/>
          </p:nvSpPr>
          <p:spPr bwMode="auto">
            <a:xfrm>
              <a:off x="7335838" y="5502275"/>
              <a:ext cx="638175" cy="327025"/>
            </a:xfrm>
            <a:custGeom>
              <a:avLst/>
              <a:gdLst>
                <a:gd name="T0" fmla="*/ 0 w 402"/>
                <a:gd name="T1" fmla="*/ 71 h 206"/>
                <a:gd name="T2" fmla="*/ 402 w 402"/>
                <a:gd name="T3" fmla="*/ 206 h 206"/>
                <a:gd name="T4" fmla="*/ 360 w 402"/>
                <a:gd name="T5" fmla="*/ 0 h 206"/>
                <a:gd name="T6" fmla="*/ 0 w 402"/>
                <a:gd name="T7" fmla="*/ 71 h 206"/>
              </a:gdLst>
              <a:ahLst/>
              <a:cxnLst>
                <a:cxn ang="0">
                  <a:pos x="T0" y="T1"/>
                </a:cxn>
                <a:cxn ang="0">
                  <a:pos x="T2" y="T3"/>
                </a:cxn>
                <a:cxn ang="0">
                  <a:pos x="T4" y="T5"/>
                </a:cxn>
                <a:cxn ang="0">
                  <a:pos x="T6" y="T7"/>
                </a:cxn>
              </a:cxnLst>
              <a:rect l="0" t="0" r="r" b="b"/>
              <a:pathLst>
                <a:path w="402" h="206">
                  <a:moveTo>
                    <a:pt x="0" y="71"/>
                  </a:moveTo>
                  <a:lnTo>
                    <a:pt x="402" y="206"/>
                  </a:lnTo>
                  <a:lnTo>
                    <a:pt x="360" y="0"/>
                  </a:lnTo>
                  <a:lnTo>
                    <a:pt x="0" y="71"/>
                  </a:lnTo>
                  <a:close/>
                </a:path>
              </a:pathLst>
            </a:custGeom>
            <a:solidFill>
              <a:srgbClr val="198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53" name="Freeform 40">
              <a:extLst>
                <a:ext uri="{FF2B5EF4-FFF2-40B4-BE49-F238E27FC236}">
                  <a16:creationId xmlns:a16="http://schemas.microsoft.com/office/drawing/2014/main" id="{D75D7FFA-289C-488E-8569-0CB61E934D4C}"/>
                </a:ext>
              </a:extLst>
            </p:cNvPr>
            <p:cNvSpPr>
              <a:spLocks/>
            </p:cNvSpPr>
            <p:nvPr/>
          </p:nvSpPr>
          <p:spPr bwMode="auto">
            <a:xfrm>
              <a:off x="7907338" y="5386388"/>
              <a:ext cx="569913" cy="442913"/>
            </a:xfrm>
            <a:custGeom>
              <a:avLst/>
              <a:gdLst>
                <a:gd name="T0" fmla="*/ 0 w 359"/>
                <a:gd name="T1" fmla="*/ 73 h 279"/>
                <a:gd name="T2" fmla="*/ 42 w 359"/>
                <a:gd name="T3" fmla="*/ 279 h 279"/>
                <a:gd name="T4" fmla="*/ 359 w 359"/>
                <a:gd name="T5" fmla="*/ 0 h 279"/>
                <a:gd name="T6" fmla="*/ 0 w 359"/>
                <a:gd name="T7" fmla="*/ 73 h 279"/>
              </a:gdLst>
              <a:ahLst/>
              <a:cxnLst>
                <a:cxn ang="0">
                  <a:pos x="T0" y="T1"/>
                </a:cxn>
                <a:cxn ang="0">
                  <a:pos x="T2" y="T3"/>
                </a:cxn>
                <a:cxn ang="0">
                  <a:pos x="T4" y="T5"/>
                </a:cxn>
                <a:cxn ang="0">
                  <a:pos x="T6" y="T7"/>
                </a:cxn>
              </a:cxnLst>
              <a:rect l="0" t="0" r="r" b="b"/>
              <a:pathLst>
                <a:path w="359" h="279">
                  <a:moveTo>
                    <a:pt x="0" y="73"/>
                  </a:moveTo>
                  <a:lnTo>
                    <a:pt x="42" y="279"/>
                  </a:lnTo>
                  <a:lnTo>
                    <a:pt x="359" y="0"/>
                  </a:lnTo>
                  <a:lnTo>
                    <a:pt x="0" y="73"/>
                  </a:lnTo>
                  <a:close/>
                </a:path>
              </a:pathLst>
            </a:custGeom>
            <a:solidFill>
              <a:srgbClr val="157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54" name="Freeform 41">
              <a:extLst>
                <a:ext uri="{FF2B5EF4-FFF2-40B4-BE49-F238E27FC236}">
                  <a16:creationId xmlns:a16="http://schemas.microsoft.com/office/drawing/2014/main" id="{C59A0ED7-C137-4A39-AAB8-4B18FC08C05D}"/>
                </a:ext>
              </a:extLst>
            </p:cNvPr>
            <p:cNvSpPr>
              <a:spLocks/>
            </p:cNvSpPr>
            <p:nvPr/>
          </p:nvSpPr>
          <p:spPr bwMode="auto">
            <a:xfrm>
              <a:off x="7519988" y="4946650"/>
              <a:ext cx="571500" cy="555625"/>
            </a:xfrm>
            <a:custGeom>
              <a:avLst/>
              <a:gdLst>
                <a:gd name="T0" fmla="*/ 0 w 360"/>
                <a:gd name="T1" fmla="*/ 74 h 350"/>
                <a:gd name="T2" fmla="*/ 360 w 360"/>
                <a:gd name="T3" fmla="*/ 0 h 350"/>
                <a:gd name="T4" fmla="*/ 244 w 360"/>
                <a:gd name="T5" fmla="*/ 350 h 350"/>
                <a:gd name="T6" fmla="*/ 0 w 360"/>
                <a:gd name="T7" fmla="*/ 74 h 350"/>
              </a:gdLst>
              <a:ahLst/>
              <a:cxnLst>
                <a:cxn ang="0">
                  <a:pos x="T0" y="T1"/>
                </a:cxn>
                <a:cxn ang="0">
                  <a:pos x="T2" y="T3"/>
                </a:cxn>
                <a:cxn ang="0">
                  <a:pos x="T4" y="T5"/>
                </a:cxn>
                <a:cxn ang="0">
                  <a:pos x="T6" y="T7"/>
                </a:cxn>
              </a:cxnLst>
              <a:rect l="0" t="0" r="r" b="b"/>
              <a:pathLst>
                <a:path w="360" h="350">
                  <a:moveTo>
                    <a:pt x="0" y="74"/>
                  </a:moveTo>
                  <a:lnTo>
                    <a:pt x="360" y="0"/>
                  </a:lnTo>
                  <a:lnTo>
                    <a:pt x="244" y="350"/>
                  </a:lnTo>
                  <a:lnTo>
                    <a:pt x="0" y="74"/>
                  </a:lnTo>
                  <a:close/>
                </a:path>
              </a:pathLst>
            </a:custGeom>
            <a:solidFill>
              <a:srgbClr val="20A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sp>
        <p:nvSpPr>
          <p:cNvPr id="20" name="Oval 7">
            <a:extLst>
              <a:ext uri="{FF2B5EF4-FFF2-40B4-BE49-F238E27FC236}">
                <a16:creationId xmlns:a16="http://schemas.microsoft.com/office/drawing/2014/main" id="{488E9E0B-D48B-47C5-9165-C24F2A0F64D8}"/>
              </a:ext>
            </a:extLst>
          </p:cNvPr>
          <p:cNvSpPr>
            <a:spLocks noChangeArrowheads="1"/>
          </p:cNvSpPr>
          <p:nvPr/>
        </p:nvSpPr>
        <p:spPr bwMode="auto">
          <a:xfrm>
            <a:off x="22881169" y="-1025856"/>
            <a:ext cx="2778625" cy="2770515"/>
          </a:xfrm>
          <a:prstGeom prst="ellipse">
            <a:avLst/>
          </a:prstGeom>
          <a:gradFill flip="none" rotWithShape="1">
            <a:gsLst>
              <a:gs pos="100000">
                <a:schemeClr val="accent4"/>
              </a:gs>
              <a:gs pos="23000">
                <a:schemeClr val="accent6"/>
              </a:gs>
            </a:gsLst>
            <a:path path="circle">
              <a:fillToRect r="100000" b="100000"/>
            </a:path>
            <a:tileRect l="-100000" t="-100000"/>
          </a:gra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3600"/>
          </a:p>
        </p:txBody>
      </p:sp>
      <p:sp>
        <p:nvSpPr>
          <p:cNvPr id="69" name="Freeform: Shape 68">
            <a:extLst>
              <a:ext uri="{FF2B5EF4-FFF2-40B4-BE49-F238E27FC236}">
                <a16:creationId xmlns:a16="http://schemas.microsoft.com/office/drawing/2014/main" id="{36F96DAD-F79E-499C-B555-3390386BC009}"/>
              </a:ext>
            </a:extLst>
          </p:cNvPr>
          <p:cNvSpPr>
            <a:spLocks noChangeArrowheads="1"/>
          </p:cNvSpPr>
          <p:nvPr/>
        </p:nvSpPr>
        <p:spPr bwMode="auto">
          <a:xfrm>
            <a:off x="-1257300" y="11150730"/>
            <a:ext cx="4149724" cy="3879720"/>
          </a:xfrm>
          <a:custGeom>
            <a:avLst/>
            <a:gdLst>
              <a:gd name="connsiteX0" fmla="*/ 366501 w 1180889"/>
              <a:gd name="connsiteY0" fmla="*/ 0 h 1078634"/>
              <a:gd name="connsiteX1" fmla="*/ 1180889 w 1180889"/>
              <a:gd name="connsiteY1" fmla="*/ 815182 h 1078634"/>
              <a:gd name="connsiteX2" fmla="*/ 1144276 w 1180889"/>
              <a:gd name="connsiteY2" fmla="*/ 1057593 h 1078634"/>
              <a:gd name="connsiteX3" fmla="*/ 1136582 w 1180889"/>
              <a:gd name="connsiteY3" fmla="*/ 1078634 h 1078634"/>
              <a:gd name="connsiteX4" fmla="*/ 1051537 w 1180889"/>
              <a:gd name="connsiteY4" fmla="*/ 1047484 h 1078634"/>
              <a:gd name="connsiteX5" fmla="*/ 1277 w 1180889"/>
              <a:gd name="connsiteY5" fmla="*/ 93611 h 1078634"/>
              <a:gd name="connsiteX6" fmla="*/ 0 w 1180889"/>
              <a:gd name="connsiteY6" fmla="*/ 90958 h 1078634"/>
              <a:gd name="connsiteX7" fmla="*/ 49505 w 1180889"/>
              <a:gd name="connsiteY7" fmla="*/ 64061 h 1078634"/>
              <a:gd name="connsiteX8" fmla="*/ 366501 w 1180889"/>
              <a:gd name="connsiteY8" fmla="*/ 0 h 1078634"/>
              <a:gd name="connsiteX0" fmla="*/ 366501 w 1180889"/>
              <a:gd name="connsiteY0" fmla="*/ 3224 h 1081858"/>
              <a:gd name="connsiteX1" fmla="*/ 1180889 w 1180889"/>
              <a:gd name="connsiteY1" fmla="*/ 818406 h 1081858"/>
              <a:gd name="connsiteX2" fmla="*/ 1144276 w 1180889"/>
              <a:gd name="connsiteY2" fmla="*/ 1060817 h 1081858"/>
              <a:gd name="connsiteX3" fmla="*/ 1136582 w 1180889"/>
              <a:gd name="connsiteY3" fmla="*/ 1081858 h 1081858"/>
              <a:gd name="connsiteX4" fmla="*/ 1051537 w 1180889"/>
              <a:gd name="connsiteY4" fmla="*/ 1050708 h 1081858"/>
              <a:gd name="connsiteX5" fmla="*/ 1277 w 1180889"/>
              <a:gd name="connsiteY5" fmla="*/ 96835 h 1081858"/>
              <a:gd name="connsiteX6" fmla="*/ 0 w 1180889"/>
              <a:gd name="connsiteY6" fmla="*/ 94182 h 1081858"/>
              <a:gd name="connsiteX7" fmla="*/ 49505 w 1180889"/>
              <a:gd name="connsiteY7" fmla="*/ 67285 h 1081858"/>
              <a:gd name="connsiteX8" fmla="*/ 366501 w 1180889"/>
              <a:gd name="connsiteY8" fmla="*/ 3224 h 1081858"/>
              <a:gd name="connsiteX0" fmla="*/ 366501 w 1182426"/>
              <a:gd name="connsiteY0" fmla="*/ 3620 h 1082254"/>
              <a:gd name="connsiteX1" fmla="*/ 1180889 w 1182426"/>
              <a:gd name="connsiteY1" fmla="*/ 818802 h 1082254"/>
              <a:gd name="connsiteX2" fmla="*/ 1144276 w 1182426"/>
              <a:gd name="connsiteY2" fmla="*/ 1061213 h 1082254"/>
              <a:gd name="connsiteX3" fmla="*/ 1136582 w 1182426"/>
              <a:gd name="connsiteY3" fmla="*/ 1082254 h 1082254"/>
              <a:gd name="connsiteX4" fmla="*/ 1051537 w 1182426"/>
              <a:gd name="connsiteY4" fmla="*/ 1051104 h 1082254"/>
              <a:gd name="connsiteX5" fmla="*/ 1277 w 1182426"/>
              <a:gd name="connsiteY5" fmla="*/ 97231 h 1082254"/>
              <a:gd name="connsiteX6" fmla="*/ 0 w 1182426"/>
              <a:gd name="connsiteY6" fmla="*/ 94578 h 1082254"/>
              <a:gd name="connsiteX7" fmla="*/ 49505 w 1182426"/>
              <a:gd name="connsiteY7" fmla="*/ 67681 h 1082254"/>
              <a:gd name="connsiteX8" fmla="*/ 366501 w 1182426"/>
              <a:gd name="connsiteY8" fmla="*/ 3620 h 1082254"/>
              <a:gd name="connsiteX0" fmla="*/ 366501 w 1185057"/>
              <a:gd name="connsiteY0" fmla="*/ 3635 h 1082269"/>
              <a:gd name="connsiteX1" fmla="*/ 1180889 w 1185057"/>
              <a:gd name="connsiteY1" fmla="*/ 818817 h 1082269"/>
              <a:gd name="connsiteX2" fmla="*/ 1144276 w 1185057"/>
              <a:gd name="connsiteY2" fmla="*/ 1061228 h 1082269"/>
              <a:gd name="connsiteX3" fmla="*/ 1136582 w 1185057"/>
              <a:gd name="connsiteY3" fmla="*/ 1082269 h 1082269"/>
              <a:gd name="connsiteX4" fmla="*/ 1051537 w 1185057"/>
              <a:gd name="connsiteY4" fmla="*/ 1051119 h 1082269"/>
              <a:gd name="connsiteX5" fmla="*/ 1277 w 1185057"/>
              <a:gd name="connsiteY5" fmla="*/ 97246 h 1082269"/>
              <a:gd name="connsiteX6" fmla="*/ 0 w 1185057"/>
              <a:gd name="connsiteY6" fmla="*/ 94593 h 1082269"/>
              <a:gd name="connsiteX7" fmla="*/ 49505 w 1185057"/>
              <a:gd name="connsiteY7" fmla="*/ 67696 h 1082269"/>
              <a:gd name="connsiteX8" fmla="*/ 366501 w 1185057"/>
              <a:gd name="connsiteY8" fmla="*/ 3635 h 1082269"/>
              <a:gd name="connsiteX0" fmla="*/ 366501 w 1186566"/>
              <a:gd name="connsiteY0" fmla="*/ 3635 h 1082269"/>
              <a:gd name="connsiteX1" fmla="*/ 1180889 w 1186566"/>
              <a:gd name="connsiteY1" fmla="*/ 818817 h 1082269"/>
              <a:gd name="connsiteX2" fmla="*/ 1144276 w 1186566"/>
              <a:gd name="connsiteY2" fmla="*/ 1061228 h 1082269"/>
              <a:gd name="connsiteX3" fmla="*/ 1136582 w 1186566"/>
              <a:gd name="connsiteY3" fmla="*/ 1082269 h 1082269"/>
              <a:gd name="connsiteX4" fmla="*/ 1051537 w 1186566"/>
              <a:gd name="connsiteY4" fmla="*/ 1051119 h 1082269"/>
              <a:gd name="connsiteX5" fmla="*/ 1277 w 1186566"/>
              <a:gd name="connsiteY5" fmla="*/ 97246 h 1082269"/>
              <a:gd name="connsiteX6" fmla="*/ 0 w 1186566"/>
              <a:gd name="connsiteY6" fmla="*/ 94593 h 1082269"/>
              <a:gd name="connsiteX7" fmla="*/ 49505 w 1186566"/>
              <a:gd name="connsiteY7" fmla="*/ 67696 h 1082269"/>
              <a:gd name="connsiteX8" fmla="*/ 366501 w 1186566"/>
              <a:gd name="connsiteY8" fmla="*/ 3635 h 108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566" h="1082269">
                <a:moveTo>
                  <a:pt x="366501" y="3635"/>
                </a:moveTo>
                <a:cubicBezTo>
                  <a:pt x="893520" y="-40141"/>
                  <a:pt x="1235313" y="316074"/>
                  <a:pt x="1180889" y="818817"/>
                </a:cubicBezTo>
                <a:cubicBezTo>
                  <a:pt x="1171804" y="902742"/>
                  <a:pt x="1168071" y="984650"/>
                  <a:pt x="1144276" y="1061228"/>
                </a:cubicBezTo>
                <a:lnTo>
                  <a:pt x="1136582" y="1082269"/>
                </a:lnTo>
                <a:lnTo>
                  <a:pt x="1051537" y="1051119"/>
                </a:lnTo>
                <a:cubicBezTo>
                  <a:pt x="602838" y="861194"/>
                  <a:pt x="232223" y="522694"/>
                  <a:pt x="1277" y="97246"/>
                </a:cubicBezTo>
                <a:lnTo>
                  <a:pt x="0" y="94593"/>
                </a:lnTo>
                <a:lnTo>
                  <a:pt x="49505" y="67696"/>
                </a:lnTo>
                <a:cubicBezTo>
                  <a:pt x="146937" y="26446"/>
                  <a:pt x="254058" y="3635"/>
                  <a:pt x="366501" y="3635"/>
                </a:cubicBezTo>
                <a:close/>
              </a:path>
            </a:pathLst>
          </a:custGeom>
          <a:gradFill flip="none" rotWithShape="1">
            <a:gsLst>
              <a:gs pos="100000">
                <a:schemeClr val="accent3">
                  <a:lumMod val="50000"/>
                </a:schemeClr>
              </a:gs>
              <a:gs pos="23000">
                <a:schemeClr val="accent3"/>
              </a:gs>
            </a:gsLst>
            <a:path path="circle">
              <a:fillToRect r="100000" b="100000"/>
            </a:path>
            <a:tileRect l="-100000" t="-100000"/>
          </a:gradFill>
          <a:ln>
            <a:noFill/>
          </a:ln>
          <a:effectLst>
            <a:softEdge rad="152400"/>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3600"/>
          </a:p>
        </p:txBody>
      </p:sp>
      <p:sp>
        <p:nvSpPr>
          <p:cNvPr id="71" name="Freeform: Shape 70">
            <a:extLst>
              <a:ext uri="{FF2B5EF4-FFF2-40B4-BE49-F238E27FC236}">
                <a16:creationId xmlns:a16="http://schemas.microsoft.com/office/drawing/2014/main" id="{90D93BDB-FD91-4AA4-84D9-ACC85F839CF6}"/>
              </a:ext>
            </a:extLst>
          </p:cNvPr>
          <p:cNvSpPr>
            <a:spLocks noChangeArrowheads="1"/>
          </p:cNvSpPr>
          <p:nvPr/>
        </p:nvSpPr>
        <p:spPr bwMode="auto">
          <a:xfrm>
            <a:off x="22655745" y="-954409"/>
            <a:ext cx="2493367" cy="2831863"/>
          </a:xfrm>
          <a:custGeom>
            <a:avLst/>
            <a:gdLst>
              <a:gd name="connsiteX0" fmla="*/ 189392 w 793918"/>
              <a:gd name="connsiteY0" fmla="*/ 0 h 950273"/>
              <a:gd name="connsiteX1" fmla="*/ 294631 w 793918"/>
              <a:gd name="connsiteY1" fmla="*/ 95719 h 950273"/>
              <a:gd name="connsiteX2" fmla="*/ 753921 w 793918"/>
              <a:gd name="connsiteY2" fmla="*/ 777441 h 950273"/>
              <a:gd name="connsiteX3" fmla="*/ 793918 w 793918"/>
              <a:gd name="connsiteY3" fmla="*/ 886802 h 950273"/>
              <a:gd name="connsiteX4" fmla="*/ 755359 w 793918"/>
              <a:gd name="connsiteY4" fmla="*/ 907670 h 950273"/>
              <a:gd name="connsiteX5" fmla="*/ 543719 w 793918"/>
              <a:gd name="connsiteY5" fmla="*/ 950273 h 950273"/>
              <a:gd name="connsiteX6" fmla="*/ 0 w 793918"/>
              <a:gd name="connsiteY6" fmla="*/ 408141 h 950273"/>
              <a:gd name="connsiteX7" fmla="*/ 159252 w 793918"/>
              <a:gd name="connsiteY7" fmla="*/ 24796 h 950273"/>
              <a:gd name="connsiteX0" fmla="*/ 189392 w 793918"/>
              <a:gd name="connsiteY0" fmla="*/ 0 h 964884"/>
              <a:gd name="connsiteX1" fmla="*/ 294631 w 793918"/>
              <a:gd name="connsiteY1" fmla="*/ 95719 h 964884"/>
              <a:gd name="connsiteX2" fmla="*/ 753921 w 793918"/>
              <a:gd name="connsiteY2" fmla="*/ 777441 h 964884"/>
              <a:gd name="connsiteX3" fmla="*/ 793918 w 793918"/>
              <a:gd name="connsiteY3" fmla="*/ 886802 h 964884"/>
              <a:gd name="connsiteX4" fmla="*/ 755359 w 793918"/>
              <a:gd name="connsiteY4" fmla="*/ 907670 h 964884"/>
              <a:gd name="connsiteX5" fmla="*/ 495947 w 793918"/>
              <a:gd name="connsiteY5" fmla="*/ 964884 h 964884"/>
              <a:gd name="connsiteX6" fmla="*/ 0 w 793918"/>
              <a:gd name="connsiteY6" fmla="*/ 408141 h 964884"/>
              <a:gd name="connsiteX7" fmla="*/ 159252 w 793918"/>
              <a:gd name="connsiteY7" fmla="*/ 24796 h 964884"/>
              <a:gd name="connsiteX8" fmla="*/ 189392 w 793918"/>
              <a:gd name="connsiteY8" fmla="*/ 0 h 964884"/>
              <a:gd name="connsiteX0" fmla="*/ 200179 w 804705"/>
              <a:gd name="connsiteY0" fmla="*/ 0 h 964884"/>
              <a:gd name="connsiteX1" fmla="*/ 305418 w 804705"/>
              <a:gd name="connsiteY1" fmla="*/ 95719 h 964884"/>
              <a:gd name="connsiteX2" fmla="*/ 764708 w 804705"/>
              <a:gd name="connsiteY2" fmla="*/ 777441 h 964884"/>
              <a:gd name="connsiteX3" fmla="*/ 804705 w 804705"/>
              <a:gd name="connsiteY3" fmla="*/ 886802 h 964884"/>
              <a:gd name="connsiteX4" fmla="*/ 766146 w 804705"/>
              <a:gd name="connsiteY4" fmla="*/ 907670 h 964884"/>
              <a:gd name="connsiteX5" fmla="*/ 506734 w 804705"/>
              <a:gd name="connsiteY5" fmla="*/ 964884 h 964884"/>
              <a:gd name="connsiteX6" fmla="*/ 0 w 804705"/>
              <a:gd name="connsiteY6" fmla="*/ 424375 h 964884"/>
              <a:gd name="connsiteX7" fmla="*/ 170039 w 804705"/>
              <a:gd name="connsiteY7" fmla="*/ 24796 h 964884"/>
              <a:gd name="connsiteX8" fmla="*/ 200179 w 804705"/>
              <a:gd name="connsiteY8" fmla="*/ 0 h 964884"/>
              <a:gd name="connsiteX0" fmla="*/ 201983 w 806509"/>
              <a:gd name="connsiteY0" fmla="*/ 0 h 964884"/>
              <a:gd name="connsiteX1" fmla="*/ 307222 w 806509"/>
              <a:gd name="connsiteY1" fmla="*/ 95719 h 964884"/>
              <a:gd name="connsiteX2" fmla="*/ 766512 w 806509"/>
              <a:gd name="connsiteY2" fmla="*/ 777441 h 964884"/>
              <a:gd name="connsiteX3" fmla="*/ 806509 w 806509"/>
              <a:gd name="connsiteY3" fmla="*/ 886802 h 964884"/>
              <a:gd name="connsiteX4" fmla="*/ 767950 w 806509"/>
              <a:gd name="connsiteY4" fmla="*/ 907670 h 964884"/>
              <a:gd name="connsiteX5" fmla="*/ 508538 w 806509"/>
              <a:gd name="connsiteY5" fmla="*/ 964884 h 964884"/>
              <a:gd name="connsiteX6" fmla="*/ 1804 w 806509"/>
              <a:gd name="connsiteY6" fmla="*/ 424375 h 964884"/>
              <a:gd name="connsiteX7" fmla="*/ 171843 w 806509"/>
              <a:gd name="connsiteY7" fmla="*/ 24796 h 964884"/>
              <a:gd name="connsiteX8" fmla="*/ 201983 w 806509"/>
              <a:gd name="connsiteY8" fmla="*/ 0 h 964884"/>
              <a:gd name="connsiteX0" fmla="*/ 202144 w 806670"/>
              <a:gd name="connsiteY0" fmla="*/ 0 h 965161"/>
              <a:gd name="connsiteX1" fmla="*/ 307383 w 806670"/>
              <a:gd name="connsiteY1" fmla="*/ 95719 h 965161"/>
              <a:gd name="connsiteX2" fmla="*/ 766673 w 806670"/>
              <a:gd name="connsiteY2" fmla="*/ 777441 h 965161"/>
              <a:gd name="connsiteX3" fmla="*/ 806670 w 806670"/>
              <a:gd name="connsiteY3" fmla="*/ 886802 h 965161"/>
              <a:gd name="connsiteX4" fmla="*/ 768111 w 806670"/>
              <a:gd name="connsiteY4" fmla="*/ 907670 h 965161"/>
              <a:gd name="connsiteX5" fmla="*/ 508699 w 806670"/>
              <a:gd name="connsiteY5" fmla="*/ 964884 h 965161"/>
              <a:gd name="connsiteX6" fmla="*/ 1965 w 806670"/>
              <a:gd name="connsiteY6" fmla="*/ 424375 h 965161"/>
              <a:gd name="connsiteX7" fmla="*/ 172004 w 806670"/>
              <a:gd name="connsiteY7" fmla="*/ 24796 h 965161"/>
              <a:gd name="connsiteX8" fmla="*/ 202144 w 806670"/>
              <a:gd name="connsiteY8" fmla="*/ 0 h 9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670" h="965161">
                <a:moveTo>
                  <a:pt x="202144" y="0"/>
                </a:moveTo>
                <a:lnTo>
                  <a:pt x="307383" y="95719"/>
                </a:lnTo>
                <a:cubicBezTo>
                  <a:pt x="501298" y="289778"/>
                  <a:pt x="658225" y="520851"/>
                  <a:pt x="766673" y="777441"/>
                </a:cubicBezTo>
                <a:lnTo>
                  <a:pt x="806670" y="886802"/>
                </a:lnTo>
                <a:lnTo>
                  <a:pt x="768111" y="907670"/>
                </a:lnTo>
                <a:cubicBezTo>
                  <a:pt x="703062" y="935103"/>
                  <a:pt x="583771" y="964884"/>
                  <a:pt x="508699" y="964884"/>
                </a:cubicBezTo>
                <a:cubicBezTo>
                  <a:pt x="186836" y="974624"/>
                  <a:pt x="-22692" y="727033"/>
                  <a:pt x="1965" y="424375"/>
                </a:cubicBezTo>
                <a:cubicBezTo>
                  <a:pt x="1965" y="274670"/>
                  <a:pt x="73610" y="122903"/>
                  <a:pt x="172004" y="24796"/>
                </a:cubicBezTo>
                <a:lnTo>
                  <a:pt x="202144" y="0"/>
                </a:lnTo>
                <a:close/>
              </a:path>
            </a:pathLst>
          </a:custGeom>
          <a:gradFill flip="none" rotWithShape="1">
            <a:gsLst>
              <a:gs pos="100000">
                <a:schemeClr val="accent4">
                  <a:alpha val="39000"/>
                </a:schemeClr>
              </a:gs>
              <a:gs pos="23000">
                <a:schemeClr val="accent6">
                  <a:alpha val="47000"/>
                </a:schemeClr>
              </a:gs>
            </a:gsLst>
            <a:path path="circle">
              <a:fillToRect r="100000" b="100000"/>
            </a:path>
            <a:tileRect l="-100000" t="-100000"/>
          </a:gradFill>
          <a:ln>
            <a:noFill/>
          </a:ln>
          <a:effectLst>
            <a:softEdge rad="165100"/>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UA" sz="3600"/>
          </a:p>
        </p:txBody>
      </p:sp>
      <p:grpSp>
        <p:nvGrpSpPr>
          <p:cNvPr id="58" name="Group 57">
            <a:extLst>
              <a:ext uri="{FF2B5EF4-FFF2-40B4-BE49-F238E27FC236}">
                <a16:creationId xmlns:a16="http://schemas.microsoft.com/office/drawing/2014/main" id="{4B461ED7-64F1-4584-99B7-398B592EF492}"/>
              </a:ext>
            </a:extLst>
          </p:cNvPr>
          <p:cNvGrpSpPr/>
          <p:nvPr/>
        </p:nvGrpSpPr>
        <p:grpSpPr>
          <a:xfrm>
            <a:off x="7573965" y="1360485"/>
            <a:ext cx="2695577" cy="2419351"/>
            <a:chOff x="3786188" y="1122363"/>
            <a:chExt cx="1347788" cy="1209675"/>
          </a:xfrm>
        </p:grpSpPr>
        <p:sp>
          <p:nvSpPr>
            <p:cNvPr id="25" name="Freeform 12">
              <a:extLst>
                <a:ext uri="{FF2B5EF4-FFF2-40B4-BE49-F238E27FC236}">
                  <a16:creationId xmlns:a16="http://schemas.microsoft.com/office/drawing/2014/main" id="{C64DAB63-94E8-4B6E-A8A7-312C51C697F1}"/>
                </a:ext>
              </a:extLst>
            </p:cNvPr>
            <p:cNvSpPr>
              <a:spLocks/>
            </p:cNvSpPr>
            <p:nvPr/>
          </p:nvSpPr>
          <p:spPr bwMode="auto">
            <a:xfrm>
              <a:off x="3929063" y="1238250"/>
              <a:ext cx="1046163" cy="819150"/>
            </a:xfrm>
            <a:custGeom>
              <a:avLst/>
              <a:gdLst>
                <a:gd name="T0" fmla="*/ 264 w 279"/>
                <a:gd name="T1" fmla="*/ 47 h 218"/>
                <a:gd name="T2" fmla="*/ 279 w 279"/>
                <a:gd name="T3" fmla="*/ 72 h 218"/>
                <a:gd name="T4" fmla="*/ 171 w 279"/>
                <a:gd name="T5" fmla="*/ 31 h 218"/>
                <a:gd name="T6" fmla="*/ 18 w 279"/>
                <a:gd name="T7" fmla="*/ 163 h 218"/>
                <a:gd name="T8" fmla="*/ 27 w 279"/>
                <a:gd name="T9" fmla="*/ 218 h 218"/>
                <a:gd name="T10" fmla="*/ 12 w 279"/>
                <a:gd name="T11" fmla="*/ 193 h 218"/>
                <a:gd name="T12" fmla="*/ 3 w 279"/>
                <a:gd name="T13" fmla="*/ 138 h 218"/>
                <a:gd name="T14" fmla="*/ 157 w 279"/>
                <a:gd name="T15" fmla="*/ 6 h 218"/>
                <a:gd name="T16" fmla="*/ 264 w 279"/>
                <a:gd name="T17" fmla="*/ 4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18">
                  <a:moveTo>
                    <a:pt x="264" y="47"/>
                  </a:moveTo>
                  <a:cubicBezTo>
                    <a:pt x="279" y="72"/>
                    <a:pt x="279" y="72"/>
                    <a:pt x="279" y="72"/>
                  </a:cubicBezTo>
                  <a:cubicBezTo>
                    <a:pt x="261" y="41"/>
                    <a:pt x="221" y="24"/>
                    <a:pt x="171" y="31"/>
                  </a:cubicBezTo>
                  <a:cubicBezTo>
                    <a:pt x="97" y="41"/>
                    <a:pt x="28" y="100"/>
                    <a:pt x="18" y="163"/>
                  </a:cubicBezTo>
                  <a:cubicBezTo>
                    <a:pt x="14" y="184"/>
                    <a:pt x="18" y="202"/>
                    <a:pt x="27" y="218"/>
                  </a:cubicBezTo>
                  <a:cubicBezTo>
                    <a:pt x="12" y="193"/>
                    <a:pt x="12" y="193"/>
                    <a:pt x="12" y="193"/>
                  </a:cubicBezTo>
                  <a:cubicBezTo>
                    <a:pt x="3" y="178"/>
                    <a:pt x="0" y="159"/>
                    <a:pt x="3" y="138"/>
                  </a:cubicBezTo>
                  <a:cubicBezTo>
                    <a:pt x="14" y="75"/>
                    <a:pt x="83" y="16"/>
                    <a:pt x="157" y="6"/>
                  </a:cubicBezTo>
                  <a:cubicBezTo>
                    <a:pt x="207" y="0"/>
                    <a:pt x="247" y="16"/>
                    <a:pt x="264" y="47"/>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26" name="Freeform 13">
              <a:extLst>
                <a:ext uri="{FF2B5EF4-FFF2-40B4-BE49-F238E27FC236}">
                  <a16:creationId xmlns:a16="http://schemas.microsoft.com/office/drawing/2014/main" id="{B9AEE990-29B7-479C-8C29-D8090A9B5349}"/>
                </a:ext>
              </a:extLst>
            </p:cNvPr>
            <p:cNvSpPr>
              <a:spLocks/>
            </p:cNvSpPr>
            <p:nvPr/>
          </p:nvSpPr>
          <p:spPr bwMode="auto">
            <a:xfrm>
              <a:off x="3871913" y="1355725"/>
              <a:ext cx="1262063" cy="976313"/>
            </a:xfrm>
            <a:custGeom>
              <a:avLst/>
              <a:gdLst>
                <a:gd name="T0" fmla="*/ 307 w 336"/>
                <a:gd name="T1" fmla="*/ 0 h 260"/>
                <a:gd name="T2" fmla="*/ 321 w 336"/>
                <a:gd name="T3" fmla="*/ 25 h 260"/>
                <a:gd name="T4" fmla="*/ 332 w 336"/>
                <a:gd name="T5" fmla="*/ 92 h 260"/>
                <a:gd name="T6" fmla="*/ 145 w 336"/>
                <a:gd name="T7" fmla="*/ 252 h 260"/>
                <a:gd name="T8" fmla="*/ 14 w 336"/>
                <a:gd name="T9" fmla="*/ 202 h 260"/>
                <a:gd name="T10" fmla="*/ 0 w 336"/>
                <a:gd name="T11" fmla="*/ 178 h 260"/>
                <a:gd name="T12" fmla="*/ 131 w 336"/>
                <a:gd name="T13" fmla="*/ 227 h 260"/>
                <a:gd name="T14" fmla="*/ 318 w 336"/>
                <a:gd name="T15" fmla="*/ 67 h 260"/>
                <a:gd name="T16" fmla="*/ 307 w 33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260">
                  <a:moveTo>
                    <a:pt x="307" y="0"/>
                  </a:moveTo>
                  <a:cubicBezTo>
                    <a:pt x="321" y="25"/>
                    <a:pt x="321" y="25"/>
                    <a:pt x="321" y="25"/>
                  </a:cubicBezTo>
                  <a:cubicBezTo>
                    <a:pt x="332" y="44"/>
                    <a:pt x="336" y="66"/>
                    <a:pt x="332" y="92"/>
                  </a:cubicBezTo>
                  <a:cubicBezTo>
                    <a:pt x="319" y="168"/>
                    <a:pt x="236" y="240"/>
                    <a:pt x="145" y="252"/>
                  </a:cubicBezTo>
                  <a:cubicBezTo>
                    <a:pt x="84" y="260"/>
                    <a:pt x="36" y="240"/>
                    <a:pt x="14" y="202"/>
                  </a:cubicBezTo>
                  <a:cubicBezTo>
                    <a:pt x="0" y="178"/>
                    <a:pt x="0" y="178"/>
                    <a:pt x="0" y="178"/>
                  </a:cubicBezTo>
                  <a:cubicBezTo>
                    <a:pt x="21" y="215"/>
                    <a:pt x="70" y="236"/>
                    <a:pt x="131" y="227"/>
                  </a:cubicBezTo>
                  <a:cubicBezTo>
                    <a:pt x="221" y="215"/>
                    <a:pt x="305" y="143"/>
                    <a:pt x="318" y="67"/>
                  </a:cubicBezTo>
                  <a:cubicBezTo>
                    <a:pt x="322" y="41"/>
                    <a:pt x="318" y="19"/>
                    <a:pt x="307"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27" name="Freeform 14">
              <a:extLst>
                <a:ext uri="{FF2B5EF4-FFF2-40B4-BE49-F238E27FC236}">
                  <a16:creationId xmlns:a16="http://schemas.microsoft.com/office/drawing/2014/main" id="{1C91A75F-827B-4FC6-9C5E-9107B0D1ADE3}"/>
                </a:ext>
              </a:extLst>
            </p:cNvPr>
            <p:cNvSpPr>
              <a:spLocks noEditPoints="1"/>
            </p:cNvSpPr>
            <p:nvPr/>
          </p:nvSpPr>
          <p:spPr bwMode="auto">
            <a:xfrm>
              <a:off x="3786188" y="1122363"/>
              <a:ext cx="1323975" cy="1135063"/>
            </a:xfrm>
            <a:custGeom>
              <a:avLst/>
              <a:gdLst>
                <a:gd name="T0" fmla="*/ 199 w 353"/>
                <a:gd name="T1" fmla="*/ 13 h 302"/>
                <a:gd name="T2" fmla="*/ 341 w 353"/>
                <a:gd name="T3" fmla="*/ 129 h 302"/>
                <a:gd name="T4" fmla="*/ 154 w 353"/>
                <a:gd name="T5" fmla="*/ 289 h 302"/>
                <a:gd name="T6" fmla="*/ 12 w 353"/>
                <a:gd name="T7" fmla="*/ 173 h 302"/>
                <a:gd name="T8" fmla="*/ 199 w 353"/>
                <a:gd name="T9" fmla="*/ 13 h 302"/>
                <a:gd name="T10" fmla="*/ 158 w 353"/>
                <a:gd name="T11" fmla="*/ 265 h 302"/>
                <a:gd name="T12" fmla="*/ 311 w 353"/>
                <a:gd name="T13" fmla="*/ 133 h 302"/>
                <a:gd name="T14" fmla="*/ 195 w 353"/>
                <a:gd name="T15" fmla="*/ 37 h 302"/>
                <a:gd name="T16" fmla="*/ 41 w 353"/>
                <a:gd name="T17" fmla="*/ 169 h 302"/>
                <a:gd name="T18" fmla="*/ 158 w 353"/>
                <a:gd name="T19" fmla="*/ 2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02">
                  <a:moveTo>
                    <a:pt x="199" y="13"/>
                  </a:moveTo>
                  <a:cubicBezTo>
                    <a:pt x="290" y="0"/>
                    <a:pt x="353" y="52"/>
                    <a:pt x="341" y="129"/>
                  </a:cubicBezTo>
                  <a:cubicBezTo>
                    <a:pt x="328" y="205"/>
                    <a:pt x="244" y="277"/>
                    <a:pt x="154" y="289"/>
                  </a:cubicBezTo>
                  <a:cubicBezTo>
                    <a:pt x="63" y="302"/>
                    <a:pt x="0" y="250"/>
                    <a:pt x="12" y="173"/>
                  </a:cubicBezTo>
                  <a:cubicBezTo>
                    <a:pt x="25" y="97"/>
                    <a:pt x="108" y="25"/>
                    <a:pt x="199" y="13"/>
                  </a:cubicBezTo>
                  <a:close/>
                  <a:moveTo>
                    <a:pt x="158" y="265"/>
                  </a:moveTo>
                  <a:cubicBezTo>
                    <a:pt x="232" y="255"/>
                    <a:pt x="301" y="196"/>
                    <a:pt x="311" y="133"/>
                  </a:cubicBezTo>
                  <a:cubicBezTo>
                    <a:pt x="322" y="70"/>
                    <a:pt x="270" y="27"/>
                    <a:pt x="195" y="37"/>
                  </a:cubicBezTo>
                  <a:cubicBezTo>
                    <a:pt x="121" y="47"/>
                    <a:pt x="52" y="106"/>
                    <a:pt x="41" y="169"/>
                  </a:cubicBezTo>
                  <a:cubicBezTo>
                    <a:pt x="31" y="232"/>
                    <a:pt x="83" y="275"/>
                    <a:pt x="158" y="265"/>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grpSp>
        <p:nvGrpSpPr>
          <p:cNvPr id="60" name="Group 59">
            <a:extLst>
              <a:ext uri="{FF2B5EF4-FFF2-40B4-BE49-F238E27FC236}">
                <a16:creationId xmlns:a16="http://schemas.microsoft.com/office/drawing/2014/main" id="{FD982CD8-3A7D-4D70-AED3-AB3C79B7D727}"/>
              </a:ext>
            </a:extLst>
          </p:cNvPr>
          <p:cNvGrpSpPr/>
          <p:nvPr/>
        </p:nvGrpSpPr>
        <p:grpSpPr>
          <a:xfrm>
            <a:off x="18524538" y="3409951"/>
            <a:ext cx="1336675" cy="1441450"/>
            <a:chOff x="9261475" y="1704975"/>
            <a:chExt cx="668338" cy="720725"/>
          </a:xfrm>
        </p:grpSpPr>
        <p:sp>
          <p:nvSpPr>
            <p:cNvPr id="28" name="Freeform 15">
              <a:extLst>
                <a:ext uri="{FF2B5EF4-FFF2-40B4-BE49-F238E27FC236}">
                  <a16:creationId xmlns:a16="http://schemas.microsoft.com/office/drawing/2014/main" id="{B9550813-2413-4707-AA35-097873CB4F0F}"/>
                </a:ext>
              </a:extLst>
            </p:cNvPr>
            <p:cNvSpPr>
              <a:spLocks/>
            </p:cNvSpPr>
            <p:nvPr/>
          </p:nvSpPr>
          <p:spPr bwMode="auto">
            <a:xfrm>
              <a:off x="9359900" y="1798638"/>
              <a:ext cx="517525" cy="555625"/>
            </a:xfrm>
            <a:custGeom>
              <a:avLst/>
              <a:gdLst>
                <a:gd name="T0" fmla="*/ 134 w 138"/>
                <a:gd name="T1" fmla="*/ 39 h 148"/>
                <a:gd name="T2" fmla="*/ 126 w 138"/>
                <a:gd name="T3" fmla="*/ 22 h 148"/>
                <a:gd name="T4" fmla="*/ 101 w 138"/>
                <a:gd name="T5" fmla="*/ 0 h 148"/>
                <a:gd name="T6" fmla="*/ 109 w 138"/>
                <a:gd name="T7" fmla="*/ 17 h 148"/>
                <a:gd name="T8" fmla="*/ 57 w 138"/>
                <a:gd name="T9" fmla="*/ 106 h 148"/>
                <a:gd name="T10" fmla="*/ 0 w 138"/>
                <a:gd name="T11" fmla="*/ 115 h 148"/>
                <a:gd name="T12" fmla="*/ 26 w 138"/>
                <a:gd name="T13" fmla="*/ 138 h 148"/>
                <a:gd name="T14" fmla="*/ 83 w 138"/>
                <a:gd name="T15" fmla="*/ 129 h 148"/>
                <a:gd name="T16" fmla="*/ 134 w 138"/>
                <a:gd name="T17" fmla="*/ 3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48">
                  <a:moveTo>
                    <a:pt x="134" y="39"/>
                  </a:moveTo>
                  <a:cubicBezTo>
                    <a:pt x="133" y="31"/>
                    <a:pt x="130" y="26"/>
                    <a:pt x="126" y="22"/>
                  </a:cubicBezTo>
                  <a:cubicBezTo>
                    <a:pt x="101" y="0"/>
                    <a:pt x="101" y="0"/>
                    <a:pt x="101" y="0"/>
                  </a:cubicBezTo>
                  <a:cubicBezTo>
                    <a:pt x="105" y="3"/>
                    <a:pt x="108" y="9"/>
                    <a:pt x="109" y="17"/>
                  </a:cubicBezTo>
                  <a:cubicBezTo>
                    <a:pt x="113" y="44"/>
                    <a:pt x="89" y="84"/>
                    <a:pt x="57" y="106"/>
                  </a:cubicBezTo>
                  <a:cubicBezTo>
                    <a:pt x="34" y="123"/>
                    <a:pt x="12" y="126"/>
                    <a:pt x="0" y="115"/>
                  </a:cubicBezTo>
                  <a:cubicBezTo>
                    <a:pt x="26" y="138"/>
                    <a:pt x="26" y="138"/>
                    <a:pt x="26" y="138"/>
                  </a:cubicBezTo>
                  <a:cubicBezTo>
                    <a:pt x="37" y="148"/>
                    <a:pt x="59" y="145"/>
                    <a:pt x="83" y="129"/>
                  </a:cubicBezTo>
                  <a:cubicBezTo>
                    <a:pt x="115" y="106"/>
                    <a:pt x="138" y="66"/>
                    <a:pt x="134" y="3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29" name="Freeform 16">
              <a:extLst>
                <a:ext uri="{FF2B5EF4-FFF2-40B4-BE49-F238E27FC236}">
                  <a16:creationId xmlns:a16="http://schemas.microsoft.com/office/drawing/2014/main" id="{5C37438F-77BB-40BA-9F2C-C62C62C8379C}"/>
                </a:ext>
              </a:extLst>
            </p:cNvPr>
            <p:cNvSpPr>
              <a:spLocks/>
            </p:cNvSpPr>
            <p:nvPr/>
          </p:nvSpPr>
          <p:spPr bwMode="auto">
            <a:xfrm>
              <a:off x="9261475" y="1704975"/>
              <a:ext cx="612775" cy="657225"/>
            </a:xfrm>
            <a:custGeom>
              <a:avLst/>
              <a:gdLst>
                <a:gd name="T0" fmla="*/ 137 w 163"/>
                <a:gd name="T1" fmla="*/ 12 h 175"/>
                <a:gd name="T2" fmla="*/ 68 w 163"/>
                <a:gd name="T3" fmla="*/ 23 h 175"/>
                <a:gd name="T4" fmla="*/ 5 w 163"/>
                <a:gd name="T5" fmla="*/ 133 h 175"/>
                <a:gd name="T6" fmla="*/ 15 w 163"/>
                <a:gd name="T7" fmla="*/ 153 h 175"/>
                <a:gd name="T8" fmla="*/ 41 w 163"/>
                <a:gd name="T9" fmla="*/ 175 h 175"/>
                <a:gd name="T10" fmla="*/ 31 w 163"/>
                <a:gd name="T11" fmla="*/ 155 h 175"/>
                <a:gd name="T12" fmla="*/ 94 w 163"/>
                <a:gd name="T13" fmla="*/ 45 h 175"/>
                <a:gd name="T14" fmla="*/ 163 w 163"/>
                <a:gd name="T15" fmla="*/ 34 h 175"/>
                <a:gd name="T16" fmla="*/ 137 w 163"/>
                <a:gd name="T17" fmla="*/ 1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75">
                  <a:moveTo>
                    <a:pt x="137" y="12"/>
                  </a:moveTo>
                  <a:cubicBezTo>
                    <a:pt x="123" y="0"/>
                    <a:pt x="97" y="3"/>
                    <a:pt x="68" y="23"/>
                  </a:cubicBezTo>
                  <a:cubicBezTo>
                    <a:pt x="29" y="51"/>
                    <a:pt x="0" y="100"/>
                    <a:pt x="5" y="133"/>
                  </a:cubicBezTo>
                  <a:cubicBezTo>
                    <a:pt x="6" y="142"/>
                    <a:pt x="10" y="148"/>
                    <a:pt x="15" y="153"/>
                  </a:cubicBezTo>
                  <a:cubicBezTo>
                    <a:pt x="41" y="175"/>
                    <a:pt x="41" y="175"/>
                    <a:pt x="41" y="175"/>
                  </a:cubicBezTo>
                  <a:cubicBezTo>
                    <a:pt x="35" y="171"/>
                    <a:pt x="32" y="164"/>
                    <a:pt x="31" y="155"/>
                  </a:cubicBezTo>
                  <a:cubicBezTo>
                    <a:pt x="26" y="122"/>
                    <a:pt x="54" y="73"/>
                    <a:pt x="94" y="45"/>
                  </a:cubicBezTo>
                  <a:cubicBezTo>
                    <a:pt x="122" y="25"/>
                    <a:pt x="149" y="22"/>
                    <a:pt x="163" y="34"/>
                  </a:cubicBezTo>
                  <a:lnTo>
                    <a:pt x="137" y="1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0" name="Freeform 17">
              <a:extLst>
                <a:ext uri="{FF2B5EF4-FFF2-40B4-BE49-F238E27FC236}">
                  <a16:creationId xmlns:a16="http://schemas.microsoft.com/office/drawing/2014/main" id="{91CD5A5A-73E0-44E2-B1FF-0985764E4321}"/>
                </a:ext>
              </a:extLst>
            </p:cNvPr>
            <p:cNvSpPr>
              <a:spLocks noEditPoints="1"/>
            </p:cNvSpPr>
            <p:nvPr/>
          </p:nvSpPr>
          <p:spPr bwMode="auto">
            <a:xfrm>
              <a:off x="9359900" y="1771650"/>
              <a:ext cx="569913" cy="654050"/>
            </a:xfrm>
            <a:custGeom>
              <a:avLst/>
              <a:gdLst>
                <a:gd name="T0" fmla="*/ 68 w 152"/>
                <a:gd name="T1" fmla="*/ 27 h 174"/>
                <a:gd name="T2" fmla="*/ 147 w 152"/>
                <a:gd name="T3" fmla="*/ 37 h 174"/>
                <a:gd name="T4" fmla="*/ 84 w 152"/>
                <a:gd name="T5" fmla="*/ 146 h 174"/>
                <a:gd name="T6" fmla="*/ 5 w 152"/>
                <a:gd name="T7" fmla="*/ 137 h 174"/>
                <a:gd name="T8" fmla="*/ 68 w 152"/>
                <a:gd name="T9" fmla="*/ 27 h 174"/>
                <a:gd name="T10" fmla="*/ 83 w 152"/>
                <a:gd name="T11" fmla="*/ 136 h 174"/>
                <a:gd name="T12" fmla="*/ 134 w 152"/>
                <a:gd name="T13" fmla="*/ 46 h 174"/>
                <a:gd name="T14" fmla="*/ 69 w 152"/>
                <a:gd name="T15" fmla="*/ 38 h 174"/>
                <a:gd name="T16" fmla="*/ 17 w 152"/>
                <a:gd name="T17" fmla="*/ 128 h 174"/>
                <a:gd name="T18" fmla="*/ 83 w 152"/>
                <a:gd name="T19" fmla="*/ 13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4">
                  <a:moveTo>
                    <a:pt x="68" y="27"/>
                  </a:moveTo>
                  <a:cubicBezTo>
                    <a:pt x="107" y="0"/>
                    <a:pt x="143" y="4"/>
                    <a:pt x="147" y="37"/>
                  </a:cubicBezTo>
                  <a:cubicBezTo>
                    <a:pt x="152" y="70"/>
                    <a:pt x="124" y="119"/>
                    <a:pt x="84" y="146"/>
                  </a:cubicBezTo>
                  <a:cubicBezTo>
                    <a:pt x="45" y="174"/>
                    <a:pt x="9" y="170"/>
                    <a:pt x="5" y="137"/>
                  </a:cubicBezTo>
                  <a:cubicBezTo>
                    <a:pt x="0" y="104"/>
                    <a:pt x="28" y="55"/>
                    <a:pt x="68" y="27"/>
                  </a:cubicBezTo>
                  <a:close/>
                  <a:moveTo>
                    <a:pt x="83" y="136"/>
                  </a:moveTo>
                  <a:cubicBezTo>
                    <a:pt x="115" y="113"/>
                    <a:pt x="138" y="73"/>
                    <a:pt x="134" y="46"/>
                  </a:cubicBezTo>
                  <a:cubicBezTo>
                    <a:pt x="131" y="19"/>
                    <a:pt x="101" y="15"/>
                    <a:pt x="69" y="38"/>
                  </a:cubicBezTo>
                  <a:cubicBezTo>
                    <a:pt x="37" y="60"/>
                    <a:pt x="14" y="101"/>
                    <a:pt x="17" y="128"/>
                  </a:cubicBezTo>
                  <a:cubicBezTo>
                    <a:pt x="21" y="155"/>
                    <a:pt x="50" y="158"/>
                    <a:pt x="83" y="136"/>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grpSp>
        <p:nvGrpSpPr>
          <p:cNvPr id="55" name="Group 54">
            <a:extLst>
              <a:ext uri="{FF2B5EF4-FFF2-40B4-BE49-F238E27FC236}">
                <a16:creationId xmlns:a16="http://schemas.microsoft.com/office/drawing/2014/main" id="{21B2B429-4B2B-4F36-8025-394E22BA60A4}"/>
              </a:ext>
            </a:extLst>
          </p:cNvPr>
          <p:cNvGrpSpPr/>
          <p:nvPr/>
        </p:nvGrpSpPr>
        <p:grpSpPr>
          <a:xfrm>
            <a:off x="4602164" y="3505202"/>
            <a:ext cx="1463674" cy="1473202"/>
            <a:chOff x="2300288" y="1752600"/>
            <a:chExt cx="731837" cy="736601"/>
          </a:xfrm>
        </p:grpSpPr>
        <p:sp>
          <p:nvSpPr>
            <p:cNvPr id="31" name="Freeform 18">
              <a:extLst>
                <a:ext uri="{FF2B5EF4-FFF2-40B4-BE49-F238E27FC236}">
                  <a16:creationId xmlns:a16="http://schemas.microsoft.com/office/drawing/2014/main" id="{F7298139-6C25-45B4-8394-D5E20C8E1AC4}"/>
                </a:ext>
              </a:extLst>
            </p:cNvPr>
            <p:cNvSpPr>
              <a:spLocks/>
            </p:cNvSpPr>
            <p:nvPr/>
          </p:nvSpPr>
          <p:spPr bwMode="auto">
            <a:xfrm>
              <a:off x="2678113" y="1919288"/>
              <a:ext cx="315913" cy="115888"/>
            </a:xfrm>
            <a:custGeom>
              <a:avLst/>
              <a:gdLst>
                <a:gd name="T0" fmla="*/ 48 w 199"/>
                <a:gd name="T1" fmla="*/ 73 h 73"/>
                <a:gd name="T2" fmla="*/ 0 w 199"/>
                <a:gd name="T3" fmla="*/ 56 h 73"/>
                <a:gd name="T4" fmla="*/ 152 w 199"/>
                <a:gd name="T5" fmla="*/ 0 h 73"/>
                <a:gd name="T6" fmla="*/ 199 w 199"/>
                <a:gd name="T7" fmla="*/ 19 h 73"/>
                <a:gd name="T8" fmla="*/ 48 w 199"/>
                <a:gd name="T9" fmla="*/ 73 h 73"/>
              </a:gdLst>
              <a:ahLst/>
              <a:cxnLst>
                <a:cxn ang="0">
                  <a:pos x="T0" y="T1"/>
                </a:cxn>
                <a:cxn ang="0">
                  <a:pos x="T2" y="T3"/>
                </a:cxn>
                <a:cxn ang="0">
                  <a:pos x="T4" y="T5"/>
                </a:cxn>
                <a:cxn ang="0">
                  <a:pos x="T6" y="T7"/>
                </a:cxn>
                <a:cxn ang="0">
                  <a:pos x="T8" y="T9"/>
                </a:cxn>
              </a:cxnLst>
              <a:rect l="0" t="0" r="r" b="b"/>
              <a:pathLst>
                <a:path w="199" h="73">
                  <a:moveTo>
                    <a:pt x="48" y="73"/>
                  </a:moveTo>
                  <a:lnTo>
                    <a:pt x="0" y="56"/>
                  </a:lnTo>
                  <a:lnTo>
                    <a:pt x="152" y="0"/>
                  </a:lnTo>
                  <a:lnTo>
                    <a:pt x="199" y="19"/>
                  </a:lnTo>
                  <a:lnTo>
                    <a:pt x="48" y="7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2" name="Freeform 19">
              <a:extLst>
                <a:ext uri="{FF2B5EF4-FFF2-40B4-BE49-F238E27FC236}">
                  <a16:creationId xmlns:a16="http://schemas.microsoft.com/office/drawing/2014/main" id="{C0DC90B2-4893-42DB-B4C2-9EC8F86EC1F7}"/>
                </a:ext>
              </a:extLst>
            </p:cNvPr>
            <p:cNvSpPr>
              <a:spLocks/>
            </p:cNvSpPr>
            <p:nvPr/>
          </p:nvSpPr>
          <p:spPr bwMode="auto">
            <a:xfrm>
              <a:off x="2578100" y="2208213"/>
              <a:ext cx="138113" cy="280988"/>
            </a:xfrm>
            <a:custGeom>
              <a:avLst/>
              <a:gdLst>
                <a:gd name="T0" fmla="*/ 87 w 87"/>
                <a:gd name="T1" fmla="*/ 177 h 177"/>
                <a:gd name="T2" fmla="*/ 40 w 87"/>
                <a:gd name="T3" fmla="*/ 161 h 177"/>
                <a:gd name="T4" fmla="*/ 0 w 87"/>
                <a:gd name="T5" fmla="*/ 0 h 177"/>
                <a:gd name="T6" fmla="*/ 47 w 87"/>
                <a:gd name="T7" fmla="*/ 19 h 177"/>
                <a:gd name="T8" fmla="*/ 87 w 87"/>
                <a:gd name="T9" fmla="*/ 177 h 177"/>
              </a:gdLst>
              <a:ahLst/>
              <a:cxnLst>
                <a:cxn ang="0">
                  <a:pos x="T0" y="T1"/>
                </a:cxn>
                <a:cxn ang="0">
                  <a:pos x="T2" y="T3"/>
                </a:cxn>
                <a:cxn ang="0">
                  <a:pos x="T4" y="T5"/>
                </a:cxn>
                <a:cxn ang="0">
                  <a:pos x="T6" y="T7"/>
                </a:cxn>
                <a:cxn ang="0">
                  <a:pos x="T8" y="T9"/>
                </a:cxn>
              </a:cxnLst>
              <a:rect l="0" t="0" r="r" b="b"/>
              <a:pathLst>
                <a:path w="87" h="177">
                  <a:moveTo>
                    <a:pt x="87" y="177"/>
                  </a:moveTo>
                  <a:lnTo>
                    <a:pt x="40" y="161"/>
                  </a:lnTo>
                  <a:lnTo>
                    <a:pt x="0" y="0"/>
                  </a:lnTo>
                  <a:lnTo>
                    <a:pt x="47" y="19"/>
                  </a:lnTo>
                  <a:lnTo>
                    <a:pt x="87" y="177"/>
                  </a:lnTo>
                  <a:close/>
                </a:path>
              </a:pathLst>
            </a:custGeom>
            <a:solidFill>
              <a:schemeClr val="accent3">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3" name="Freeform 20">
              <a:extLst>
                <a:ext uri="{FF2B5EF4-FFF2-40B4-BE49-F238E27FC236}">
                  <a16:creationId xmlns:a16="http://schemas.microsoft.com/office/drawing/2014/main" id="{839D44C5-9041-4CEC-B021-14E22F76ECCE}"/>
                </a:ext>
              </a:extLst>
            </p:cNvPr>
            <p:cNvSpPr>
              <a:spLocks/>
            </p:cNvSpPr>
            <p:nvPr/>
          </p:nvSpPr>
          <p:spPr bwMode="auto">
            <a:xfrm>
              <a:off x="2476500" y="1806575"/>
              <a:ext cx="138113" cy="280988"/>
            </a:xfrm>
            <a:custGeom>
              <a:avLst/>
              <a:gdLst>
                <a:gd name="T0" fmla="*/ 87 w 87"/>
                <a:gd name="T1" fmla="*/ 177 h 177"/>
                <a:gd name="T2" fmla="*/ 40 w 87"/>
                <a:gd name="T3" fmla="*/ 158 h 177"/>
                <a:gd name="T4" fmla="*/ 0 w 87"/>
                <a:gd name="T5" fmla="*/ 0 h 177"/>
                <a:gd name="T6" fmla="*/ 47 w 87"/>
                <a:gd name="T7" fmla="*/ 19 h 177"/>
                <a:gd name="T8" fmla="*/ 87 w 87"/>
                <a:gd name="T9" fmla="*/ 177 h 177"/>
              </a:gdLst>
              <a:ahLst/>
              <a:cxnLst>
                <a:cxn ang="0">
                  <a:pos x="T0" y="T1"/>
                </a:cxn>
                <a:cxn ang="0">
                  <a:pos x="T2" y="T3"/>
                </a:cxn>
                <a:cxn ang="0">
                  <a:pos x="T4" y="T5"/>
                </a:cxn>
                <a:cxn ang="0">
                  <a:pos x="T6" y="T7"/>
                </a:cxn>
                <a:cxn ang="0">
                  <a:pos x="T8" y="T9"/>
                </a:cxn>
              </a:cxnLst>
              <a:rect l="0" t="0" r="r" b="b"/>
              <a:pathLst>
                <a:path w="87" h="177">
                  <a:moveTo>
                    <a:pt x="87" y="177"/>
                  </a:moveTo>
                  <a:lnTo>
                    <a:pt x="40" y="158"/>
                  </a:lnTo>
                  <a:lnTo>
                    <a:pt x="0" y="0"/>
                  </a:lnTo>
                  <a:lnTo>
                    <a:pt x="47" y="19"/>
                  </a:lnTo>
                  <a:lnTo>
                    <a:pt x="87" y="177"/>
                  </a:lnTo>
                  <a:close/>
                </a:path>
              </a:pathLst>
            </a:custGeom>
            <a:solidFill>
              <a:schemeClr val="accent3">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4" name="Freeform 21">
              <a:extLst>
                <a:ext uri="{FF2B5EF4-FFF2-40B4-BE49-F238E27FC236}">
                  <a16:creationId xmlns:a16="http://schemas.microsoft.com/office/drawing/2014/main" id="{CDFCC4EF-732F-4DD7-9FB3-9EB46551F6B0}"/>
                </a:ext>
              </a:extLst>
            </p:cNvPr>
            <p:cNvSpPr>
              <a:spLocks/>
            </p:cNvSpPr>
            <p:nvPr/>
          </p:nvSpPr>
          <p:spPr bwMode="auto">
            <a:xfrm>
              <a:off x="2476500" y="1752600"/>
              <a:ext cx="212725" cy="84138"/>
            </a:xfrm>
            <a:custGeom>
              <a:avLst/>
              <a:gdLst>
                <a:gd name="T0" fmla="*/ 47 w 134"/>
                <a:gd name="T1" fmla="*/ 53 h 53"/>
                <a:gd name="T2" fmla="*/ 0 w 134"/>
                <a:gd name="T3" fmla="*/ 34 h 53"/>
                <a:gd name="T4" fmla="*/ 87 w 134"/>
                <a:gd name="T5" fmla="*/ 0 h 53"/>
                <a:gd name="T6" fmla="*/ 134 w 134"/>
                <a:gd name="T7" fmla="*/ 19 h 53"/>
                <a:gd name="T8" fmla="*/ 47 w 134"/>
                <a:gd name="T9" fmla="*/ 53 h 53"/>
              </a:gdLst>
              <a:ahLst/>
              <a:cxnLst>
                <a:cxn ang="0">
                  <a:pos x="T0" y="T1"/>
                </a:cxn>
                <a:cxn ang="0">
                  <a:pos x="T2" y="T3"/>
                </a:cxn>
                <a:cxn ang="0">
                  <a:pos x="T4" y="T5"/>
                </a:cxn>
                <a:cxn ang="0">
                  <a:pos x="T6" y="T7"/>
                </a:cxn>
                <a:cxn ang="0">
                  <a:pos x="T8" y="T9"/>
                </a:cxn>
              </a:cxnLst>
              <a:rect l="0" t="0" r="r" b="b"/>
              <a:pathLst>
                <a:path w="134" h="53">
                  <a:moveTo>
                    <a:pt x="47" y="53"/>
                  </a:moveTo>
                  <a:lnTo>
                    <a:pt x="0" y="34"/>
                  </a:lnTo>
                  <a:lnTo>
                    <a:pt x="87" y="0"/>
                  </a:lnTo>
                  <a:lnTo>
                    <a:pt x="134" y="19"/>
                  </a:lnTo>
                  <a:lnTo>
                    <a:pt x="47" y="5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5" name="Freeform 22">
              <a:extLst>
                <a:ext uri="{FF2B5EF4-FFF2-40B4-BE49-F238E27FC236}">
                  <a16:creationId xmlns:a16="http://schemas.microsoft.com/office/drawing/2014/main" id="{629F712E-3F24-47A0-82EC-4F2213763943}"/>
                </a:ext>
              </a:extLst>
            </p:cNvPr>
            <p:cNvSpPr>
              <a:spLocks/>
            </p:cNvSpPr>
            <p:nvPr/>
          </p:nvSpPr>
          <p:spPr bwMode="auto">
            <a:xfrm>
              <a:off x="2300288" y="2057400"/>
              <a:ext cx="314325" cy="120650"/>
            </a:xfrm>
            <a:custGeom>
              <a:avLst/>
              <a:gdLst>
                <a:gd name="T0" fmla="*/ 47 w 198"/>
                <a:gd name="T1" fmla="*/ 76 h 76"/>
                <a:gd name="T2" fmla="*/ 0 w 198"/>
                <a:gd name="T3" fmla="*/ 57 h 76"/>
                <a:gd name="T4" fmla="*/ 151 w 198"/>
                <a:gd name="T5" fmla="*/ 0 h 76"/>
                <a:gd name="T6" fmla="*/ 198 w 198"/>
                <a:gd name="T7" fmla="*/ 19 h 76"/>
                <a:gd name="T8" fmla="*/ 47 w 198"/>
                <a:gd name="T9" fmla="*/ 76 h 76"/>
              </a:gdLst>
              <a:ahLst/>
              <a:cxnLst>
                <a:cxn ang="0">
                  <a:pos x="T0" y="T1"/>
                </a:cxn>
                <a:cxn ang="0">
                  <a:pos x="T2" y="T3"/>
                </a:cxn>
                <a:cxn ang="0">
                  <a:pos x="T4" y="T5"/>
                </a:cxn>
                <a:cxn ang="0">
                  <a:pos x="T6" y="T7"/>
                </a:cxn>
                <a:cxn ang="0">
                  <a:pos x="T8" y="T9"/>
                </a:cxn>
              </a:cxnLst>
              <a:rect l="0" t="0" r="r" b="b"/>
              <a:pathLst>
                <a:path w="198" h="76">
                  <a:moveTo>
                    <a:pt x="47" y="76"/>
                  </a:moveTo>
                  <a:lnTo>
                    <a:pt x="0" y="57"/>
                  </a:lnTo>
                  <a:lnTo>
                    <a:pt x="151" y="0"/>
                  </a:lnTo>
                  <a:lnTo>
                    <a:pt x="198" y="19"/>
                  </a:lnTo>
                  <a:lnTo>
                    <a:pt x="47" y="7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6" name="Freeform 23">
              <a:extLst>
                <a:ext uri="{FF2B5EF4-FFF2-40B4-BE49-F238E27FC236}">
                  <a16:creationId xmlns:a16="http://schemas.microsoft.com/office/drawing/2014/main" id="{213BCC83-6D76-4EB1-B776-EE496E76BB50}"/>
                </a:ext>
              </a:extLst>
            </p:cNvPr>
            <p:cNvSpPr>
              <a:spLocks/>
            </p:cNvSpPr>
            <p:nvPr/>
          </p:nvSpPr>
          <p:spPr bwMode="auto">
            <a:xfrm>
              <a:off x="2300288" y="2147888"/>
              <a:ext cx="112713" cy="180975"/>
            </a:xfrm>
            <a:custGeom>
              <a:avLst/>
              <a:gdLst>
                <a:gd name="T0" fmla="*/ 71 w 71"/>
                <a:gd name="T1" fmla="*/ 114 h 114"/>
                <a:gd name="T2" fmla="*/ 23 w 71"/>
                <a:gd name="T3" fmla="*/ 95 h 114"/>
                <a:gd name="T4" fmla="*/ 0 w 71"/>
                <a:gd name="T5" fmla="*/ 0 h 114"/>
                <a:gd name="T6" fmla="*/ 47 w 71"/>
                <a:gd name="T7" fmla="*/ 19 h 114"/>
                <a:gd name="T8" fmla="*/ 71 w 71"/>
                <a:gd name="T9" fmla="*/ 114 h 114"/>
              </a:gdLst>
              <a:ahLst/>
              <a:cxnLst>
                <a:cxn ang="0">
                  <a:pos x="T0" y="T1"/>
                </a:cxn>
                <a:cxn ang="0">
                  <a:pos x="T2" y="T3"/>
                </a:cxn>
                <a:cxn ang="0">
                  <a:pos x="T4" y="T5"/>
                </a:cxn>
                <a:cxn ang="0">
                  <a:pos x="T6" y="T7"/>
                </a:cxn>
                <a:cxn ang="0">
                  <a:pos x="T8" y="T9"/>
                </a:cxn>
              </a:cxnLst>
              <a:rect l="0" t="0" r="r" b="b"/>
              <a:pathLst>
                <a:path w="71" h="114">
                  <a:moveTo>
                    <a:pt x="71" y="114"/>
                  </a:moveTo>
                  <a:lnTo>
                    <a:pt x="23" y="95"/>
                  </a:lnTo>
                  <a:lnTo>
                    <a:pt x="0" y="0"/>
                  </a:lnTo>
                  <a:lnTo>
                    <a:pt x="47" y="19"/>
                  </a:lnTo>
                  <a:lnTo>
                    <a:pt x="71" y="114"/>
                  </a:lnTo>
                  <a:close/>
                </a:path>
              </a:pathLst>
            </a:custGeom>
            <a:solidFill>
              <a:schemeClr val="accent3">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7" name="Freeform 24">
              <a:extLst>
                <a:ext uri="{FF2B5EF4-FFF2-40B4-BE49-F238E27FC236}">
                  <a16:creationId xmlns:a16="http://schemas.microsoft.com/office/drawing/2014/main" id="{8496446B-6427-4AC7-ABB4-CC662BCCA1C9}"/>
                </a:ext>
              </a:extLst>
            </p:cNvPr>
            <p:cNvSpPr>
              <a:spLocks/>
            </p:cNvSpPr>
            <p:nvPr/>
          </p:nvSpPr>
          <p:spPr bwMode="auto">
            <a:xfrm>
              <a:off x="2374900" y="1782763"/>
              <a:ext cx="657225" cy="706438"/>
            </a:xfrm>
            <a:custGeom>
              <a:avLst/>
              <a:gdLst>
                <a:gd name="T0" fmla="*/ 198 w 414"/>
                <a:gd name="T1" fmla="*/ 0 h 445"/>
                <a:gd name="T2" fmla="*/ 239 w 414"/>
                <a:gd name="T3" fmla="*/ 159 h 445"/>
                <a:gd name="T4" fmla="*/ 390 w 414"/>
                <a:gd name="T5" fmla="*/ 105 h 445"/>
                <a:gd name="T6" fmla="*/ 414 w 414"/>
                <a:gd name="T7" fmla="*/ 197 h 445"/>
                <a:gd name="T8" fmla="*/ 262 w 414"/>
                <a:gd name="T9" fmla="*/ 254 h 445"/>
                <a:gd name="T10" fmla="*/ 303 w 414"/>
                <a:gd name="T11" fmla="*/ 412 h 445"/>
                <a:gd name="T12" fmla="*/ 215 w 414"/>
                <a:gd name="T13" fmla="*/ 445 h 445"/>
                <a:gd name="T14" fmla="*/ 175 w 414"/>
                <a:gd name="T15" fmla="*/ 287 h 445"/>
                <a:gd name="T16" fmla="*/ 24 w 414"/>
                <a:gd name="T17" fmla="*/ 344 h 445"/>
                <a:gd name="T18" fmla="*/ 0 w 414"/>
                <a:gd name="T19" fmla="*/ 249 h 445"/>
                <a:gd name="T20" fmla="*/ 151 w 414"/>
                <a:gd name="T21" fmla="*/ 192 h 445"/>
                <a:gd name="T22" fmla="*/ 111 w 414"/>
                <a:gd name="T23" fmla="*/ 34 h 445"/>
                <a:gd name="T24" fmla="*/ 198 w 414"/>
                <a:gd name="T25"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45">
                  <a:moveTo>
                    <a:pt x="198" y="0"/>
                  </a:moveTo>
                  <a:lnTo>
                    <a:pt x="239" y="159"/>
                  </a:lnTo>
                  <a:lnTo>
                    <a:pt x="390" y="105"/>
                  </a:lnTo>
                  <a:lnTo>
                    <a:pt x="414" y="197"/>
                  </a:lnTo>
                  <a:lnTo>
                    <a:pt x="262" y="254"/>
                  </a:lnTo>
                  <a:lnTo>
                    <a:pt x="303" y="412"/>
                  </a:lnTo>
                  <a:lnTo>
                    <a:pt x="215" y="445"/>
                  </a:lnTo>
                  <a:lnTo>
                    <a:pt x="175" y="287"/>
                  </a:lnTo>
                  <a:lnTo>
                    <a:pt x="24" y="344"/>
                  </a:lnTo>
                  <a:lnTo>
                    <a:pt x="0" y="249"/>
                  </a:lnTo>
                  <a:lnTo>
                    <a:pt x="151" y="192"/>
                  </a:lnTo>
                  <a:lnTo>
                    <a:pt x="111" y="34"/>
                  </a:lnTo>
                  <a:lnTo>
                    <a:pt x="198"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grpSp>
        <p:nvGrpSpPr>
          <p:cNvPr id="57" name="Group 56">
            <a:extLst>
              <a:ext uri="{FF2B5EF4-FFF2-40B4-BE49-F238E27FC236}">
                <a16:creationId xmlns:a16="http://schemas.microsoft.com/office/drawing/2014/main" id="{F210C338-6C20-4767-A4F7-89FD6669A446}"/>
              </a:ext>
            </a:extLst>
          </p:cNvPr>
          <p:cNvGrpSpPr/>
          <p:nvPr/>
        </p:nvGrpSpPr>
        <p:grpSpPr>
          <a:xfrm>
            <a:off x="18143667" y="9286975"/>
            <a:ext cx="952502" cy="946152"/>
            <a:chOff x="9070975" y="4330700"/>
            <a:chExt cx="476251" cy="473076"/>
          </a:xfrm>
        </p:grpSpPr>
        <p:sp>
          <p:nvSpPr>
            <p:cNvPr id="38" name="Freeform 25">
              <a:extLst>
                <a:ext uri="{FF2B5EF4-FFF2-40B4-BE49-F238E27FC236}">
                  <a16:creationId xmlns:a16="http://schemas.microsoft.com/office/drawing/2014/main" id="{C9132EC5-FD65-4F6F-9B59-7B17A193D808}"/>
                </a:ext>
              </a:extLst>
            </p:cNvPr>
            <p:cNvSpPr>
              <a:spLocks/>
            </p:cNvSpPr>
            <p:nvPr/>
          </p:nvSpPr>
          <p:spPr bwMode="auto">
            <a:xfrm>
              <a:off x="9269413" y="4330700"/>
              <a:ext cx="120650" cy="203200"/>
            </a:xfrm>
            <a:custGeom>
              <a:avLst/>
              <a:gdLst>
                <a:gd name="T0" fmla="*/ 0 w 76"/>
                <a:gd name="T1" fmla="*/ 0 h 128"/>
                <a:gd name="T2" fmla="*/ 59 w 76"/>
                <a:gd name="T3" fmla="*/ 36 h 128"/>
                <a:gd name="T4" fmla="*/ 76 w 76"/>
                <a:gd name="T5" fmla="*/ 128 h 128"/>
                <a:gd name="T6" fmla="*/ 17 w 76"/>
                <a:gd name="T7" fmla="*/ 92 h 128"/>
                <a:gd name="T8" fmla="*/ 0 w 76"/>
                <a:gd name="T9" fmla="*/ 0 h 128"/>
              </a:gdLst>
              <a:ahLst/>
              <a:cxnLst>
                <a:cxn ang="0">
                  <a:pos x="T0" y="T1"/>
                </a:cxn>
                <a:cxn ang="0">
                  <a:pos x="T2" y="T3"/>
                </a:cxn>
                <a:cxn ang="0">
                  <a:pos x="T4" y="T5"/>
                </a:cxn>
                <a:cxn ang="0">
                  <a:pos x="T6" y="T7"/>
                </a:cxn>
                <a:cxn ang="0">
                  <a:pos x="T8" y="T9"/>
                </a:cxn>
              </a:cxnLst>
              <a:rect l="0" t="0" r="r" b="b"/>
              <a:pathLst>
                <a:path w="76" h="128">
                  <a:moveTo>
                    <a:pt x="0" y="0"/>
                  </a:moveTo>
                  <a:lnTo>
                    <a:pt x="59" y="36"/>
                  </a:lnTo>
                  <a:lnTo>
                    <a:pt x="76" y="128"/>
                  </a:lnTo>
                  <a:lnTo>
                    <a:pt x="17" y="92"/>
                  </a:lnTo>
                  <a:lnTo>
                    <a:pt x="0"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39" name="Freeform 26">
              <a:extLst>
                <a:ext uri="{FF2B5EF4-FFF2-40B4-BE49-F238E27FC236}">
                  <a16:creationId xmlns:a16="http://schemas.microsoft.com/office/drawing/2014/main" id="{2FF56A47-F1E7-4BBC-9998-3E6EC5322BD7}"/>
                </a:ext>
              </a:extLst>
            </p:cNvPr>
            <p:cNvSpPr>
              <a:spLocks/>
            </p:cNvSpPr>
            <p:nvPr/>
          </p:nvSpPr>
          <p:spPr bwMode="auto">
            <a:xfrm>
              <a:off x="9090025" y="4597400"/>
              <a:ext cx="231775" cy="120650"/>
            </a:xfrm>
            <a:custGeom>
              <a:avLst/>
              <a:gdLst>
                <a:gd name="T0" fmla="*/ 87 w 146"/>
                <a:gd name="T1" fmla="*/ 0 h 76"/>
                <a:gd name="T2" fmla="*/ 146 w 146"/>
                <a:gd name="T3" fmla="*/ 38 h 76"/>
                <a:gd name="T4" fmla="*/ 59 w 146"/>
                <a:gd name="T5" fmla="*/ 76 h 76"/>
                <a:gd name="T6" fmla="*/ 0 w 146"/>
                <a:gd name="T7" fmla="*/ 40 h 76"/>
                <a:gd name="T8" fmla="*/ 87 w 146"/>
                <a:gd name="T9" fmla="*/ 0 h 76"/>
              </a:gdLst>
              <a:ahLst/>
              <a:cxnLst>
                <a:cxn ang="0">
                  <a:pos x="T0" y="T1"/>
                </a:cxn>
                <a:cxn ang="0">
                  <a:pos x="T2" y="T3"/>
                </a:cxn>
                <a:cxn ang="0">
                  <a:pos x="T4" y="T5"/>
                </a:cxn>
                <a:cxn ang="0">
                  <a:pos x="T6" y="T7"/>
                </a:cxn>
                <a:cxn ang="0">
                  <a:pos x="T8" y="T9"/>
                </a:cxn>
              </a:cxnLst>
              <a:rect l="0" t="0" r="r" b="b"/>
              <a:pathLst>
                <a:path w="146" h="76">
                  <a:moveTo>
                    <a:pt x="87" y="0"/>
                  </a:moveTo>
                  <a:lnTo>
                    <a:pt x="146" y="38"/>
                  </a:lnTo>
                  <a:lnTo>
                    <a:pt x="59" y="76"/>
                  </a:lnTo>
                  <a:lnTo>
                    <a:pt x="0" y="40"/>
                  </a:lnTo>
                  <a:lnTo>
                    <a:pt x="87"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0" name="Freeform 27">
              <a:extLst>
                <a:ext uri="{FF2B5EF4-FFF2-40B4-BE49-F238E27FC236}">
                  <a16:creationId xmlns:a16="http://schemas.microsoft.com/office/drawing/2014/main" id="{090F19C1-6364-420F-B7D4-5DDEF29BD7B2}"/>
                </a:ext>
              </a:extLst>
            </p:cNvPr>
            <p:cNvSpPr>
              <a:spLocks/>
            </p:cNvSpPr>
            <p:nvPr/>
          </p:nvSpPr>
          <p:spPr bwMode="auto">
            <a:xfrm>
              <a:off x="9310688" y="4500563"/>
              <a:ext cx="236538" cy="119063"/>
            </a:xfrm>
            <a:custGeom>
              <a:avLst/>
              <a:gdLst>
                <a:gd name="T0" fmla="*/ 90 w 149"/>
                <a:gd name="T1" fmla="*/ 0 h 75"/>
                <a:gd name="T2" fmla="*/ 149 w 149"/>
                <a:gd name="T3" fmla="*/ 37 h 75"/>
                <a:gd name="T4" fmla="*/ 59 w 149"/>
                <a:gd name="T5" fmla="*/ 75 h 75"/>
                <a:gd name="T6" fmla="*/ 0 w 149"/>
                <a:gd name="T7" fmla="*/ 40 h 75"/>
                <a:gd name="T8" fmla="*/ 90 w 149"/>
                <a:gd name="T9" fmla="*/ 0 h 75"/>
              </a:gdLst>
              <a:ahLst/>
              <a:cxnLst>
                <a:cxn ang="0">
                  <a:pos x="T0" y="T1"/>
                </a:cxn>
                <a:cxn ang="0">
                  <a:pos x="T2" y="T3"/>
                </a:cxn>
                <a:cxn ang="0">
                  <a:pos x="T4" y="T5"/>
                </a:cxn>
                <a:cxn ang="0">
                  <a:pos x="T6" y="T7"/>
                </a:cxn>
                <a:cxn ang="0">
                  <a:pos x="T8" y="T9"/>
                </a:cxn>
              </a:cxnLst>
              <a:rect l="0" t="0" r="r" b="b"/>
              <a:pathLst>
                <a:path w="149" h="75">
                  <a:moveTo>
                    <a:pt x="90" y="0"/>
                  </a:moveTo>
                  <a:lnTo>
                    <a:pt x="149" y="37"/>
                  </a:lnTo>
                  <a:lnTo>
                    <a:pt x="59" y="75"/>
                  </a:lnTo>
                  <a:lnTo>
                    <a:pt x="0" y="40"/>
                  </a:lnTo>
                  <a:lnTo>
                    <a:pt x="90"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1" name="Freeform 28">
              <a:extLst>
                <a:ext uri="{FF2B5EF4-FFF2-40B4-BE49-F238E27FC236}">
                  <a16:creationId xmlns:a16="http://schemas.microsoft.com/office/drawing/2014/main" id="{EC9FD704-65E0-4E50-8401-78B148BA03B3}"/>
                </a:ext>
              </a:extLst>
            </p:cNvPr>
            <p:cNvSpPr>
              <a:spLocks/>
            </p:cNvSpPr>
            <p:nvPr/>
          </p:nvSpPr>
          <p:spPr bwMode="auto">
            <a:xfrm>
              <a:off x="9434513" y="4413250"/>
              <a:ext cx="112713" cy="146050"/>
            </a:xfrm>
            <a:custGeom>
              <a:avLst/>
              <a:gdLst>
                <a:gd name="T0" fmla="*/ 0 w 71"/>
                <a:gd name="T1" fmla="*/ 0 h 92"/>
                <a:gd name="T2" fmla="*/ 59 w 71"/>
                <a:gd name="T3" fmla="*/ 38 h 92"/>
                <a:gd name="T4" fmla="*/ 71 w 71"/>
                <a:gd name="T5" fmla="*/ 92 h 92"/>
                <a:gd name="T6" fmla="*/ 12 w 71"/>
                <a:gd name="T7" fmla="*/ 55 h 92"/>
                <a:gd name="T8" fmla="*/ 0 w 71"/>
                <a:gd name="T9" fmla="*/ 0 h 92"/>
              </a:gdLst>
              <a:ahLst/>
              <a:cxnLst>
                <a:cxn ang="0">
                  <a:pos x="T0" y="T1"/>
                </a:cxn>
                <a:cxn ang="0">
                  <a:pos x="T2" y="T3"/>
                </a:cxn>
                <a:cxn ang="0">
                  <a:pos x="T4" y="T5"/>
                </a:cxn>
                <a:cxn ang="0">
                  <a:pos x="T6" y="T7"/>
                </a:cxn>
                <a:cxn ang="0">
                  <a:pos x="T8" y="T9"/>
                </a:cxn>
              </a:cxnLst>
              <a:rect l="0" t="0" r="r" b="b"/>
              <a:pathLst>
                <a:path w="71" h="92">
                  <a:moveTo>
                    <a:pt x="0" y="0"/>
                  </a:moveTo>
                  <a:lnTo>
                    <a:pt x="59" y="38"/>
                  </a:lnTo>
                  <a:lnTo>
                    <a:pt x="71" y="92"/>
                  </a:lnTo>
                  <a:lnTo>
                    <a:pt x="12" y="55"/>
                  </a:lnTo>
                  <a:lnTo>
                    <a:pt x="0"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2" name="Freeform 29">
              <a:extLst>
                <a:ext uri="{FF2B5EF4-FFF2-40B4-BE49-F238E27FC236}">
                  <a16:creationId xmlns:a16="http://schemas.microsoft.com/office/drawing/2014/main" id="{45143FF2-6FBA-45B2-8563-5C19BE387223}"/>
                </a:ext>
              </a:extLst>
            </p:cNvPr>
            <p:cNvSpPr>
              <a:spLocks/>
            </p:cNvSpPr>
            <p:nvPr/>
          </p:nvSpPr>
          <p:spPr bwMode="auto">
            <a:xfrm>
              <a:off x="9255125" y="4710113"/>
              <a:ext cx="176213" cy="93663"/>
            </a:xfrm>
            <a:custGeom>
              <a:avLst/>
              <a:gdLst>
                <a:gd name="T0" fmla="*/ 52 w 111"/>
                <a:gd name="T1" fmla="*/ 0 h 59"/>
                <a:gd name="T2" fmla="*/ 111 w 111"/>
                <a:gd name="T3" fmla="*/ 36 h 59"/>
                <a:gd name="T4" fmla="*/ 59 w 111"/>
                <a:gd name="T5" fmla="*/ 59 h 59"/>
                <a:gd name="T6" fmla="*/ 0 w 111"/>
                <a:gd name="T7" fmla="*/ 21 h 59"/>
                <a:gd name="T8" fmla="*/ 52 w 111"/>
                <a:gd name="T9" fmla="*/ 0 h 59"/>
              </a:gdLst>
              <a:ahLst/>
              <a:cxnLst>
                <a:cxn ang="0">
                  <a:pos x="T0" y="T1"/>
                </a:cxn>
                <a:cxn ang="0">
                  <a:pos x="T2" y="T3"/>
                </a:cxn>
                <a:cxn ang="0">
                  <a:pos x="T4" y="T5"/>
                </a:cxn>
                <a:cxn ang="0">
                  <a:pos x="T6" y="T7"/>
                </a:cxn>
                <a:cxn ang="0">
                  <a:pos x="T8" y="T9"/>
                </a:cxn>
              </a:cxnLst>
              <a:rect l="0" t="0" r="r" b="b"/>
              <a:pathLst>
                <a:path w="111" h="59">
                  <a:moveTo>
                    <a:pt x="52" y="0"/>
                  </a:moveTo>
                  <a:lnTo>
                    <a:pt x="111" y="36"/>
                  </a:lnTo>
                  <a:lnTo>
                    <a:pt x="59" y="59"/>
                  </a:lnTo>
                  <a:lnTo>
                    <a:pt x="0" y="21"/>
                  </a:lnTo>
                  <a:lnTo>
                    <a:pt x="52"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3" name="Freeform 30">
              <a:extLst>
                <a:ext uri="{FF2B5EF4-FFF2-40B4-BE49-F238E27FC236}">
                  <a16:creationId xmlns:a16="http://schemas.microsoft.com/office/drawing/2014/main" id="{AF6856BE-6BDA-4D4E-97B7-477E07706121}"/>
                </a:ext>
              </a:extLst>
            </p:cNvPr>
            <p:cNvSpPr>
              <a:spLocks/>
            </p:cNvSpPr>
            <p:nvPr/>
          </p:nvSpPr>
          <p:spPr bwMode="auto">
            <a:xfrm>
              <a:off x="9310688" y="4564063"/>
              <a:ext cx="120650" cy="203200"/>
            </a:xfrm>
            <a:custGeom>
              <a:avLst/>
              <a:gdLst>
                <a:gd name="T0" fmla="*/ 0 w 76"/>
                <a:gd name="T1" fmla="*/ 0 h 128"/>
                <a:gd name="T2" fmla="*/ 59 w 76"/>
                <a:gd name="T3" fmla="*/ 35 h 128"/>
                <a:gd name="T4" fmla="*/ 76 w 76"/>
                <a:gd name="T5" fmla="*/ 128 h 128"/>
                <a:gd name="T6" fmla="*/ 17 w 76"/>
                <a:gd name="T7" fmla="*/ 92 h 128"/>
                <a:gd name="T8" fmla="*/ 0 w 76"/>
                <a:gd name="T9" fmla="*/ 0 h 128"/>
              </a:gdLst>
              <a:ahLst/>
              <a:cxnLst>
                <a:cxn ang="0">
                  <a:pos x="T0" y="T1"/>
                </a:cxn>
                <a:cxn ang="0">
                  <a:pos x="T2" y="T3"/>
                </a:cxn>
                <a:cxn ang="0">
                  <a:pos x="T4" y="T5"/>
                </a:cxn>
                <a:cxn ang="0">
                  <a:pos x="T6" y="T7"/>
                </a:cxn>
                <a:cxn ang="0">
                  <a:pos x="T8" y="T9"/>
                </a:cxn>
              </a:cxnLst>
              <a:rect l="0" t="0" r="r" b="b"/>
              <a:pathLst>
                <a:path w="76" h="128">
                  <a:moveTo>
                    <a:pt x="0" y="0"/>
                  </a:moveTo>
                  <a:lnTo>
                    <a:pt x="59" y="35"/>
                  </a:lnTo>
                  <a:lnTo>
                    <a:pt x="76" y="128"/>
                  </a:lnTo>
                  <a:lnTo>
                    <a:pt x="17" y="92"/>
                  </a:lnTo>
                  <a:lnTo>
                    <a:pt x="0"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44" name="Freeform 31">
              <a:extLst>
                <a:ext uri="{FF2B5EF4-FFF2-40B4-BE49-F238E27FC236}">
                  <a16:creationId xmlns:a16="http://schemas.microsoft.com/office/drawing/2014/main" id="{450C2E98-2F7C-4673-88EB-241F8FD24C50}"/>
                </a:ext>
              </a:extLst>
            </p:cNvPr>
            <p:cNvSpPr>
              <a:spLocks/>
            </p:cNvSpPr>
            <p:nvPr/>
          </p:nvSpPr>
          <p:spPr bwMode="auto">
            <a:xfrm>
              <a:off x="9070975" y="4330700"/>
              <a:ext cx="382588" cy="412750"/>
            </a:xfrm>
            <a:custGeom>
              <a:avLst/>
              <a:gdLst>
                <a:gd name="T0" fmla="*/ 125 w 241"/>
                <a:gd name="T1" fmla="*/ 0 h 260"/>
                <a:gd name="T2" fmla="*/ 142 w 241"/>
                <a:gd name="T3" fmla="*/ 92 h 260"/>
                <a:gd name="T4" fmla="*/ 229 w 241"/>
                <a:gd name="T5" fmla="*/ 52 h 260"/>
                <a:gd name="T6" fmla="*/ 241 w 241"/>
                <a:gd name="T7" fmla="*/ 107 h 260"/>
                <a:gd name="T8" fmla="*/ 151 w 241"/>
                <a:gd name="T9" fmla="*/ 147 h 260"/>
                <a:gd name="T10" fmla="*/ 168 w 241"/>
                <a:gd name="T11" fmla="*/ 239 h 260"/>
                <a:gd name="T12" fmla="*/ 116 w 241"/>
                <a:gd name="T13" fmla="*/ 260 h 260"/>
                <a:gd name="T14" fmla="*/ 99 w 241"/>
                <a:gd name="T15" fmla="*/ 168 h 260"/>
                <a:gd name="T16" fmla="*/ 12 w 241"/>
                <a:gd name="T17" fmla="*/ 208 h 260"/>
                <a:gd name="T18" fmla="*/ 0 w 241"/>
                <a:gd name="T19" fmla="*/ 154 h 260"/>
                <a:gd name="T20" fmla="*/ 90 w 241"/>
                <a:gd name="T21" fmla="*/ 114 h 260"/>
                <a:gd name="T22" fmla="*/ 73 w 241"/>
                <a:gd name="T23" fmla="*/ 21 h 260"/>
                <a:gd name="T24" fmla="*/ 125 w 241"/>
                <a:gd name="T2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60">
                  <a:moveTo>
                    <a:pt x="125" y="0"/>
                  </a:moveTo>
                  <a:lnTo>
                    <a:pt x="142" y="92"/>
                  </a:lnTo>
                  <a:lnTo>
                    <a:pt x="229" y="52"/>
                  </a:lnTo>
                  <a:lnTo>
                    <a:pt x="241" y="107"/>
                  </a:lnTo>
                  <a:lnTo>
                    <a:pt x="151" y="147"/>
                  </a:lnTo>
                  <a:lnTo>
                    <a:pt x="168" y="239"/>
                  </a:lnTo>
                  <a:lnTo>
                    <a:pt x="116" y="260"/>
                  </a:lnTo>
                  <a:lnTo>
                    <a:pt x="99" y="168"/>
                  </a:lnTo>
                  <a:lnTo>
                    <a:pt x="12" y="208"/>
                  </a:lnTo>
                  <a:lnTo>
                    <a:pt x="0" y="154"/>
                  </a:lnTo>
                  <a:lnTo>
                    <a:pt x="90" y="114"/>
                  </a:lnTo>
                  <a:lnTo>
                    <a:pt x="73" y="21"/>
                  </a:lnTo>
                  <a:lnTo>
                    <a:pt x="125"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grpSp>
        <p:nvGrpSpPr>
          <p:cNvPr id="73" name="Group 72">
            <a:extLst>
              <a:ext uri="{FF2B5EF4-FFF2-40B4-BE49-F238E27FC236}">
                <a16:creationId xmlns:a16="http://schemas.microsoft.com/office/drawing/2014/main" id="{AD87EEA1-16FA-40EC-A6AF-5E06E80C7A31}"/>
              </a:ext>
            </a:extLst>
          </p:cNvPr>
          <p:cNvGrpSpPr/>
          <p:nvPr/>
        </p:nvGrpSpPr>
        <p:grpSpPr>
          <a:xfrm rot="7470316">
            <a:off x="19858257" y="10148436"/>
            <a:ext cx="1974410" cy="1061347"/>
            <a:chOff x="1393036" y="1869116"/>
            <a:chExt cx="1953280" cy="1049988"/>
          </a:xfrm>
        </p:grpSpPr>
        <p:sp>
          <p:nvSpPr>
            <p:cNvPr id="74" name="Freeform 5">
              <a:extLst>
                <a:ext uri="{FF2B5EF4-FFF2-40B4-BE49-F238E27FC236}">
                  <a16:creationId xmlns:a16="http://schemas.microsoft.com/office/drawing/2014/main" id="{5A513874-DCA2-4949-BC3F-5910672F8DE0}"/>
                </a:ext>
              </a:extLst>
            </p:cNvPr>
            <p:cNvSpPr>
              <a:spLocks/>
            </p:cNvSpPr>
            <p:nvPr/>
          </p:nvSpPr>
          <p:spPr bwMode="auto">
            <a:xfrm>
              <a:off x="1393037" y="1934744"/>
              <a:ext cx="1953275" cy="984360"/>
            </a:xfrm>
            <a:custGeom>
              <a:avLst/>
              <a:gdLst>
                <a:gd name="T0" fmla="*/ 286 w 571"/>
                <a:gd name="T1" fmla="*/ 286 h 286"/>
                <a:gd name="T2" fmla="*/ 0 w 571"/>
                <a:gd name="T3" fmla="*/ 0 h 286"/>
                <a:gd name="T4" fmla="*/ 112 w 571"/>
                <a:gd name="T5" fmla="*/ 0 h 286"/>
                <a:gd name="T6" fmla="*/ 286 w 571"/>
                <a:gd name="T7" fmla="*/ 174 h 286"/>
                <a:gd name="T8" fmla="*/ 459 w 571"/>
                <a:gd name="T9" fmla="*/ 0 h 286"/>
                <a:gd name="T10" fmla="*/ 571 w 571"/>
                <a:gd name="T11" fmla="*/ 0 h 286"/>
                <a:gd name="T12" fmla="*/ 286 w 571"/>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571" h="286">
                  <a:moveTo>
                    <a:pt x="286" y="286"/>
                  </a:moveTo>
                  <a:cubicBezTo>
                    <a:pt x="128" y="286"/>
                    <a:pt x="0" y="158"/>
                    <a:pt x="0" y="0"/>
                  </a:cubicBezTo>
                  <a:cubicBezTo>
                    <a:pt x="112" y="0"/>
                    <a:pt x="112" y="0"/>
                    <a:pt x="112" y="0"/>
                  </a:cubicBezTo>
                  <a:cubicBezTo>
                    <a:pt x="112" y="96"/>
                    <a:pt x="190" y="174"/>
                    <a:pt x="286" y="174"/>
                  </a:cubicBezTo>
                  <a:cubicBezTo>
                    <a:pt x="381" y="174"/>
                    <a:pt x="459" y="96"/>
                    <a:pt x="459" y="0"/>
                  </a:cubicBezTo>
                  <a:cubicBezTo>
                    <a:pt x="571" y="0"/>
                    <a:pt x="571" y="0"/>
                    <a:pt x="571" y="0"/>
                  </a:cubicBezTo>
                  <a:cubicBezTo>
                    <a:pt x="571" y="158"/>
                    <a:pt x="443" y="286"/>
                    <a:pt x="286" y="286"/>
                  </a:cubicBezTo>
                  <a:close/>
                </a:path>
              </a:pathLst>
            </a:custGeom>
            <a:solidFill>
              <a:schemeClr val="accent4"/>
            </a:solidFill>
            <a:ln>
              <a:noFill/>
            </a:ln>
            <a:scene3d>
              <a:camera prst="orthographicFront"/>
              <a:lightRig rig="soft" dir="t"/>
            </a:scene3d>
            <a:sp3d prstMaterial="plastic">
              <a:bevelT w="88900" h="88900"/>
            </a:sp3d>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75" name="Oval 6">
              <a:extLst>
                <a:ext uri="{FF2B5EF4-FFF2-40B4-BE49-F238E27FC236}">
                  <a16:creationId xmlns:a16="http://schemas.microsoft.com/office/drawing/2014/main" id="{A71BC9A5-5393-4BDF-AB5F-B7BD84C4586F}"/>
                </a:ext>
              </a:extLst>
            </p:cNvPr>
            <p:cNvSpPr>
              <a:spLocks noChangeArrowheads="1"/>
            </p:cNvSpPr>
            <p:nvPr/>
          </p:nvSpPr>
          <p:spPr bwMode="auto">
            <a:xfrm>
              <a:off x="1393036" y="1869116"/>
              <a:ext cx="384094" cy="131248"/>
            </a:xfrm>
            <a:prstGeom prst="ellipse">
              <a:avLst/>
            </a:pr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76" name="Oval 7">
              <a:extLst>
                <a:ext uri="{FF2B5EF4-FFF2-40B4-BE49-F238E27FC236}">
                  <a16:creationId xmlns:a16="http://schemas.microsoft.com/office/drawing/2014/main" id="{4446E9EA-0061-416C-9FC1-07944633F705}"/>
                </a:ext>
              </a:extLst>
            </p:cNvPr>
            <p:cNvSpPr>
              <a:spLocks noChangeArrowheads="1"/>
            </p:cNvSpPr>
            <p:nvPr/>
          </p:nvSpPr>
          <p:spPr bwMode="auto">
            <a:xfrm>
              <a:off x="2962222" y="1869116"/>
              <a:ext cx="384094" cy="131248"/>
            </a:xfrm>
            <a:prstGeom prst="ellipse">
              <a:avLst/>
            </a:pr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grpSp>
        <p:nvGrpSpPr>
          <p:cNvPr id="77" name="Group 76">
            <a:extLst>
              <a:ext uri="{FF2B5EF4-FFF2-40B4-BE49-F238E27FC236}">
                <a16:creationId xmlns:a16="http://schemas.microsoft.com/office/drawing/2014/main" id="{C6A70B3D-70EE-4802-935E-48DB62042012}"/>
              </a:ext>
            </a:extLst>
          </p:cNvPr>
          <p:cNvGrpSpPr/>
          <p:nvPr/>
        </p:nvGrpSpPr>
        <p:grpSpPr>
          <a:xfrm rot="19614422">
            <a:off x="3949838" y="9544450"/>
            <a:ext cx="1549663" cy="833021"/>
            <a:chOff x="1393036" y="1869116"/>
            <a:chExt cx="1953280" cy="1049984"/>
          </a:xfrm>
        </p:grpSpPr>
        <p:sp>
          <p:nvSpPr>
            <p:cNvPr id="78" name="Freeform 5">
              <a:extLst>
                <a:ext uri="{FF2B5EF4-FFF2-40B4-BE49-F238E27FC236}">
                  <a16:creationId xmlns:a16="http://schemas.microsoft.com/office/drawing/2014/main" id="{98470BD2-B861-4A60-8EC7-3FC03A4D53A7}"/>
                </a:ext>
              </a:extLst>
            </p:cNvPr>
            <p:cNvSpPr>
              <a:spLocks/>
            </p:cNvSpPr>
            <p:nvPr/>
          </p:nvSpPr>
          <p:spPr bwMode="auto">
            <a:xfrm>
              <a:off x="1393036" y="1934740"/>
              <a:ext cx="1953279" cy="984360"/>
            </a:xfrm>
            <a:custGeom>
              <a:avLst/>
              <a:gdLst>
                <a:gd name="T0" fmla="*/ 286 w 571"/>
                <a:gd name="T1" fmla="*/ 286 h 286"/>
                <a:gd name="T2" fmla="*/ 0 w 571"/>
                <a:gd name="T3" fmla="*/ 0 h 286"/>
                <a:gd name="T4" fmla="*/ 112 w 571"/>
                <a:gd name="T5" fmla="*/ 0 h 286"/>
                <a:gd name="T6" fmla="*/ 286 w 571"/>
                <a:gd name="T7" fmla="*/ 174 h 286"/>
                <a:gd name="T8" fmla="*/ 459 w 571"/>
                <a:gd name="T9" fmla="*/ 0 h 286"/>
                <a:gd name="T10" fmla="*/ 571 w 571"/>
                <a:gd name="T11" fmla="*/ 0 h 286"/>
                <a:gd name="T12" fmla="*/ 286 w 571"/>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571" h="286">
                  <a:moveTo>
                    <a:pt x="286" y="286"/>
                  </a:moveTo>
                  <a:cubicBezTo>
                    <a:pt x="128" y="286"/>
                    <a:pt x="0" y="158"/>
                    <a:pt x="0" y="0"/>
                  </a:cubicBezTo>
                  <a:cubicBezTo>
                    <a:pt x="112" y="0"/>
                    <a:pt x="112" y="0"/>
                    <a:pt x="112" y="0"/>
                  </a:cubicBezTo>
                  <a:cubicBezTo>
                    <a:pt x="112" y="96"/>
                    <a:pt x="190" y="174"/>
                    <a:pt x="286" y="174"/>
                  </a:cubicBezTo>
                  <a:cubicBezTo>
                    <a:pt x="381" y="174"/>
                    <a:pt x="459" y="96"/>
                    <a:pt x="459" y="0"/>
                  </a:cubicBezTo>
                  <a:cubicBezTo>
                    <a:pt x="571" y="0"/>
                    <a:pt x="571" y="0"/>
                    <a:pt x="571" y="0"/>
                  </a:cubicBezTo>
                  <a:cubicBezTo>
                    <a:pt x="571" y="158"/>
                    <a:pt x="443" y="286"/>
                    <a:pt x="286" y="286"/>
                  </a:cubicBezTo>
                  <a:close/>
                </a:path>
              </a:pathLst>
            </a:custGeom>
            <a:solidFill>
              <a:schemeClr val="accent1"/>
            </a:solidFill>
            <a:ln>
              <a:noFill/>
            </a:ln>
            <a:scene3d>
              <a:camera prst="orthographicFront"/>
              <a:lightRig rig="soft" dir="t"/>
            </a:scene3d>
            <a:sp3d>
              <a:bevelT w="50800" h="50800"/>
            </a:sp3d>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79" name="Oval 6">
              <a:extLst>
                <a:ext uri="{FF2B5EF4-FFF2-40B4-BE49-F238E27FC236}">
                  <a16:creationId xmlns:a16="http://schemas.microsoft.com/office/drawing/2014/main" id="{C3D9E7E9-C3B8-4BD7-9B80-F10C39693354}"/>
                </a:ext>
              </a:extLst>
            </p:cNvPr>
            <p:cNvSpPr>
              <a:spLocks noChangeArrowheads="1"/>
            </p:cNvSpPr>
            <p:nvPr/>
          </p:nvSpPr>
          <p:spPr bwMode="auto">
            <a:xfrm>
              <a:off x="1393036" y="1869116"/>
              <a:ext cx="384094" cy="13124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80" name="Oval 7">
              <a:extLst>
                <a:ext uri="{FF2B5EF4-FFF2-40B4-BE49-F238E27FC236}">
                  <a16:creationId xmlns:a16="http://schemas.microsoft.com/office/drawing/2014/main" id="{06492647-952B-4462-A8F7-8E55947DB06F}"/>
                </a:ext>
              </a:extLst>
            </p:cNvPr>
            <p:cNvSpPr>
              <a:spLocks noChangeArrowheads="1"/>
            </p:cNvSpPr>
            <p:nvPr/>
          </p:nvSpPr>
          <p:spPr bwMode="auto">
            <a:xfrm>
              <a:off x="2962222" y="1869116"/>
              <a:ext cx="384094" cy="13124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grpSp>
        <p:nvGrpSpPr>
          <p:cNvPr id="2" name="Group 1">
            <a:extLst>
              <a:ext uri="{FF2B5EF4-FFF2-40B4-BE49-F238E27FC236}">
                <a16:creationId xmlns:a16="http://schemas.microsoft.com/office/drawing/2014/main" id="{0A6F64E6-F919-4155-BC96-6B336A12EE44}"/>
              </a:ext>
            </a:extLst>
          </p:cNvPr>
          <p:cNvGrpSpPr/>
          <p:nvPr/>
        </p:nvGrpSpPr>
        <p:grpSpPr>
          <a:xfrm>
            <a:off x="12296157" y="11520985"/>
            <a:ext cx="930694" cy="930694"/>
            <a:chOff x="6147284" y="5760491"/>
            <a:chExt cx="465347" cy="465347"/>
          </a:xfrm>
        </p:grpSpPr>
        <p:sp>
          <p:nvSpPr>
            <p:cNvPr id="61" name="Freeform 9">
              <a:extLst>
                <a:ext uri="{FF2B5EF4-FFF2-40B4-BE49-F238E27FC236}">
                  <a16:creationId xmlns:a16="http://schemas.microsoft.com/office/drawing/2014/main" id="{D2C0DB73-99B7-428A-BFED-0A24CFA6CFD7}"/>
                </a:ext>
              </a:extLst>
            </p:cNvPr>
            <p:cNvSpPr>
              <a:spLocks/>
            </p:cNvSpPr>
            <p:nvPr/>
          </p:nvSpPr>
          <p:spPr bwMode="auto">
            <a:xfrm>
              <a:off x="6311180" y="5760491"/>
              <a:ext cx="137555" cy="465347"/>
            </a:xfrm>
            <a:custGeom>
              <a:avLst/>
              <a:gdLst>
                <a:gd name="T0" fmla="*/ 53 w 106"/>
                <a:gd name="T1" fmla="*/ 358 h 358"/>
                <a:gd name="T2" fmla="*/ 0 w 106"/>
                <a:gd name="T3" fmla="*/ 306 h 358"/>
                <a:gd name="T4" fmla="*/ 0 w 106"/>
                <a:gd name="T5" fmla="*/ 52 h 358"/>
                <a:gd name="T6" fmla="*/ 53 w 106"/>
                <a:gd name="T7" fmla="*/ 0 h 358"/>
                <a:gd name="T8" fmla="*/ 106 w 106"/>
                <a:gd name="T9" fmla="*/ 52 h 358"/>
                <a:gd name="T10" fmla="*/ 106 w 106"/>
                <a:gd name="T11" fmla="*/ 306 h 358"/>
                <a:gd name="T12" fmla="*/ 53 w 106"/>
                <a:gd name="T13" fmla="*/ 358 h 358"/>
              </a:gdLst>
              <a:ahLst/>
              <a:cxnLst>
                <a:cxn ang="0">
                  <a:pos x="T0" y="T1"/>
                </a:cxn>
                <a:cxn ang="0">
                  <a:pos x="T2" y="T3"/>
                </a:cxn>
                <a:cxn ang="0">
                  <a:pos x="T4" y="T5"/>
                </a:cxn>
                <a:cxn ang="0">
                  <a:pos x="T6" y="T7"/>
                </a:cxn>
                <a:cxn ang="0">
                  <a:pos x="T8" y="T9"/>
                </a:cxn>
                <a:cxn ang="0">
                  <a:pos x="T10" y="T11"/>
                </a:cxn>
                <a:cxn ang="0">
                  <a:pos x="T12" y="T13"/>
                </a:cxn>
              </a:cxnLst>
              <a:rect l="0" t="0" r="r" b="b"/>
              <a:pathLst>
                <a:path w="106" h="358">
                  <a:moveTo>
                    <a:pt x="53" y="358"/>
                  </a:moveTo>
                  <a:cubicBezTo>
                    <a:pt x="24" y="358"/>
                    <a:pt x="0" y="335"/>
                    <a:pt x="0" y="306"/>
                  </a:cubicBezTo>
                  <a:cubicBezTo>
                    <a:pt x="0" y="52"/>
                    <a:pt x="0" y="52"/>
                    <a:pt x="0" y="52"/>
                  </a:cubicBezTo>
                  <a:cubicBezTo>
                    <a:pt x="0" y="23"/>
                    <a:pt x="24" y="0"/>
                    <a:pt x="53" y="0"/>
                  </a:cubicBezTo>
                  <a:cubicBezTo>
                    <a:pt x="82" y="0"/>
                    <a:pt x="106" y="23"/>
                    <a:pt x="106" y="52"/>
                  </a:cubicBezTo>
                  <a:cubicBezTo>
                    <a:pt x="106" y="306"/>
                    <a:pt x="106" y="306"/>
                    <a:pt x="106" y="306"/>
                  </a:cubicBezTo>
                  <a:cubicBezTo>
                    <a:pt x="106" y="335"/>
                    <a:pt x="82" y="358"/>
                    <a:pt x="53" y="358"/>
                  </a:cubicBezTo>
                  <a:close/>
                </a:path>
              </a:pathLst>
            </a:custGeom>
            <a:solidFill>
              <a:schemeClr val="accent4">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62" name="Freeform 10">
              <a:extLst>
                <a:ext uri="{FF2B5EF4-FFF2-40B4-BE49-F238E27FC236}">
                  <a16:creationId xmlns:a16="http://schemas.microsoft.com/office/drawing/2014/main" id="{436B20DB-41D9-421B-98DE-C91CC0446C54}"/>
                </a:ext>
              </a:extLst>
            </p:cNvPr>
            <p:cNvSpPr>
              <a:spLocks/>
            </p:cNvSpPr>
            <p:nvPr/>
          </p:nvSpPr>
          <p:spPr bwMode="auto">
            <a:xfrm>
              <a:off x="6147284" y="5924387"/>
              <a:ext cx="465347" cy="137555"/>
            </a:xfrm>
            <a:custGeom>
              <a:avLst/>
              <a:gdLst>
                <a:gd name="T0" fmla="*/ 358 w 358"/>
                <a:gd name="T1" fmla="*/ 53 h 106"/>
                <a:gd name="T2" fmla="*/ 306 w 358"/>
                <a:gd name="T3" fmla="*/ 106 h 106"/>
                <a:gd name="T4" fmla="*/ 52 w 358"/>
                <a:gd name="T5" fmla="*/ 106 h 106"/>
                <a:gd name="T6" fmla="*/ 0 w 358"/>
                <a:gd name="T7" fmla="*/ 53 h 106"/>
                <a:gd name="T8" fmla="*/ 52 w 358"/>
                <a:gd name="T9" fmla="*/ 0 h 106"/>
                <a:gd name="T10" fmla="*/ 306 w 358"/>
                <a:gd name="T11" fmla="*/ 0 h 106"/>
                <a:gd name="T12" fmla="*/ 358 w 358"/>
                <a:gd name="T13" fmla="*/ 53 h 106"/>
              </a:gdLst>
              <a:ahLst/>
              <a:cxnLst>
                <a:cxn ang="0">
                  <a:pos x="T0" y="T1"/>
                </a:cxn>
                <a:cxn ang="0">
                  <a:pos x="T2" y="T3"/>
                </a:cxn>
                <a:cxn ang="0">
                  <a:pos x="T4" y="T5"/>
                </a:cxn>
                <a:cxn ang="0">
                  <a:pos x="T6" y="T7"/>
                </a:cxn>
                <a:cxn ang="0">
                  <a:pos x="T8" y="T9"/>
                </a:cxn>
                <a:cxn ang="0">
                  <a:pos x="T10" y="T11"/>
                </a:cxn>
                <a:cxn ang="0">
                  <a:pos x="T12" y="T13"/>
                </a:cxn>
              </a:cxnLst>
              <a:rect l="0" t="0" r="r" b="b"/>
              <a:pathLst>
                <a:path w="358" h="106">
                  <a:moveTo>
                    <a:pt x="358" y="53"/>
                  </a:moveTo>
                  <a:cubicBezTo>
                    <a:pt x="358" y="82"/>
                    <a:pt x="335" y="106"/>
                    <a:pt x="306" y="106"/>
                  </a:cubicBezTo>
                  <a:cubicBezTo>
                    <a:pt x="52" y="106"/>
                    <a:pt x="52" y="106"/>
                    <a:pt x="52" y="106"/>
                  </a:cubicBezTo>
                  <a:cubicBezTo>
                    <a:pt x="23" y="106"/>
                    <a:pt x="0" y="82"/>
                    <a:pt x="0" y="53"/>
                  </a:cubicBezTo>
                  <a:cubicBezTo>
                    <a:pt x="0" y="24"/>
                    <a:pt x="23" y="0"/>
                    <a:pt x="52" y="0"/>
                  </a:cubicBezTo>
                  <a:cubicBezTo>
                    <a:pt x="306" y="0"/>
                    <a:pt x="306" y="0"/>
                    <a:pt x="306" y="0"/>
                  </a:cubicBezTo>
                  <a:cubicBezTo>
                    <a:pt x="335" y="0"/>
                    <a:pt x="358" y="24"/>
                    <a:pt x="358" y="53"/>
                  </a:cubicBezTo>
                  <a:close/>
                </a:path>
              </a:pathLst>
            </a:custGeom>
            <a:solidFill>
              <a:schemeClr val="accent4">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grpSp>
        <p:nvGrpSpPr>
          <p:cNvPr id="63" name="Group 62">
            <a:extLst>
              <a:ext uri="{FF2B5EF4-FFF2-40B4-BE49-F238E27FC236}">
                <a16:creationId xmlns:a16="http://schemas.microsoft.com/office/drawing/2014/main" id="{30FEE80E-0EA8-4781-9F1F-552EB12A0839}"/>
              </a:ext>
            </a:extLst>
          </p:cNvPr>
          <p:cNvGrpSpPr/>
          <p:nvPr/>
        </p:nvGrpSpPr>
        <p:grpSpPr>
          <a:xfrm rot="2612917">
            <a:off x="17052889" y="2373492"/>
            <a:ext cx="675917" cy="675917"/>
            <a:chOff x="8728347" y="1533511"/>
            <a:chExt cx="465347" cy="465347"/>
          </a:xfrm>
        </p:grpSpPr>
        <p:sp>
          <p:nvSpPr>
            <p:cNvPr id="66" name="Freeform 9">
              <a:extLst>
                <a:ext uri="{FF2B5EF4-FFF2-40B4-BE49-F238E27FC236}">
                  <a16:creationId xmlns:a16="http://schemas.microsoft.com/office/drawing/2014/main" id="{1EE96C10-1ACE-4AD5-8BDF-66B4D65DA45B}"/>
                </a:ext>
              </a:extLst>
            </p:cNvPr>
            <p:cNvSpPr>
              <a:spLocks/>
            </p:cNvSpPr>
            <p:nvPr/>
          </p:nvSpPr>
          <p:spPr bwMode="auto">
            <a:xfrm>
              <a:off x="8892243" y="1533511"/>
              <a:ext cx="137555" cy="465347"/>
            </a:xfrm>
            <a:custGeom>
              <a:avLst/>
              <a:gdLst>
                <a:gd name="T0" fmla="*/ 53 w 106"/>
                <a:gd name="T1" fmla="*/ 358 h 358"/>
                <a:gd name="T2" fmla="*/ 0 w 106"/>
                <a:gd name="T3" fmla="*/ 306 h 358"/>
                <a:gd name="T4" fmla="*/ 0 w 106"/>
                <a:gd name="T5" fmla="*/ 52 h 358"/>
                <a:gd name="T6" fmla="*/ 53 w 106"/>
                <a:gd name="T7" fmla="*/ 0 h 358"/>
                <a:gd name="T8" fmla="*/ 106 w 106"/>
                <a:gd name="T9" fmla="*/ 52 h 358"/>
                <a:gd name="T10" fmla="*/ 106 w 106"/>
                <a:gd name="T11" fmla="*/ 306 h 358"/>
                <a:gd name="T12" fmla="*/ 53 w 106"/>
                <a:gd name="T13" fmla="*/ 358 h 358"/>
              </a:gdLst>
              <a:ahLst/>
              <a:cxnLst>
                <a:cxn ang="0">
                  <a:pos x="T0" y="T1"/>
                </a:cxn>
                <a:cxn ang="0">
                  <a:pos x="T2" y="T3"/>
                </a:cxn>
                <a:cxn ang="0">
                  <a:pos x="T4" y="T5"/>
                </a:cxn>
                <a:cxn ang="0">
                  <a:pos x="T6" y="T7"/>
                </a:cxn>
                <a:cxn ang="0">
                  <a:pos x="T8" y="T9"/>
                </a:cxn>
                <a:cxn ang="0">
                  <a:pos x="T10" y="T11"/>
                </a:cxn>
                <a:cxn ang="0">
                  <a:pos x="T12" y="T13"/>
                </a:cxn>
              </a:cxnLst>
              <a:rect l="0" t="0" r="r" b="b"/>
              <a:pathLst>
                <a:path w="106" h="358">
                  <a:moveTo>
                    <a:pt x="53" y="358"/>
                  </a:moveTo>
                  <a:cubicBezTo>
                    <a:pt x="24" y="358"/>
                    <a:pt x="0" y="335"/>
                    <a:pt x="0" y="306"/>
                  </a:cubicBezTo>
                  <a:cubicBezTo>
                    <a:pt x="0" y="52"/>
                    <a:pt x="0" y="52"/>
                    <a:pt x="0" y="52"/>
                  </a:cubicBezTo>
                  <a:cubicBezTo>
                    <a:pt x="0" y="23"/>
                    <a:pt x="24" y="0"/>
                    <a:pt x="53" y="0"/>
                  </a:cubicBezTo>
                  <a:cubicBezTo>
                    <a:pt x="82" y="0"/>
                    <a:pt x="106" y="23"/>
                    <a:pt x="106" y="52"/>
                  </a:cubicBezTo>
                  <a:cubicBezTo>
                    <a:pt x="106" y="306"/>
                    <a:pt x="106" y="306"/>
                    <a:pt x="106" y="306"/>
                  </a:cubicBezTo>
                  <a:cubicBezTo>
                    <a:pt x="106" y="335"/>
                    <a:pt x="82" y="358"/>
                    <a:pt x="53" y="358"/>
                  </a:cubicBezTo>
                  <a:close/>
                </a:path>
              </a:pathLst>
            </a:custGeom>
            <a:solidFill>
              <a:schemeClr val="accent4">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sp>
          <p:nvSpPr>
            <p:cNvPr id="67" name="Freeform 10">
              <a:extLst>
                <a:ext uri="{FF2B5EF4-FFF2-40B4-BE49-F238E27FC236}">
                  <a16:creationId xmlns:a16="http://schemas.microsoft.com/office/drawing/2014/main" id="{035C7D18-EB83-46CF-99F4-6730B201B190}"/>
                </a:ext>
              </a:extLst>
            </p:cNvPr>
            <p:cNvSpPr>
              <a:spLocks/>
            </p:cNvSpPr>
            <p:nvPr/>
          </p:nvSpPr>
          <p:spPr bwMode="auto">
            <a:xfrm>
              <a:off x="8728347" y="1697407"/>
              <a:ext cx="465347" cy="137555"/>
            </a:xfrm>
            <a:custGeom>
              <a:avLst/>
              <a:gdLst>
                <a:gd name="T0" fmla="*/ 358 w 358"/>
                <a:gd name="T1" fmla="*/ 53 h 106"/>
                <a:gd name="T2" fmla="*/ 306 w 358"/>
                <a:gd name="T3" fmla="*/ 106 h 106"/>
                <a:gd name="T4" fmla="*/ 52 w 358"/>
                <a:gd name="T5" fmla="*/ 106 h 106"/>
                <a:gd name="T6" fmla="*/ 0 w 358"/>
                <a:gd name="T7" fmla="*/ 53 h 106"/>
                <a:gd name="T8" fmla="*/ 52 w 358"/>
                <a:gd name="T9" fmla="*/ 0 h 106"/>
                <a:gd name="T10" fmla="*/ 306 w 358"/>
                <a:gd name="T11" fmla="*/ 0 h 106"/>
                <a:gd name="T12" fmla="*/ 358 w 358"/>
                <a:gd name="T13" fmla="*/ 53 h 106"/>
              </a:gdLst>
              <a:ahLst/>
              <a:cxnLst>
                <a:cxn ang="0">
                  <a:pos x="T0" y="T1"/>
                </a:cxn>
                <a:cxn ang="0">
                  <a:pos x="T2" y="T3"/>
                </a:cxn>
                <a:cxn ang="0">
                  <a:pos x="T4" y="T5"/>
                </a:cxn>
                <a:cxn ang="0">
                  <a:pos x="T6" y="T7"/>
                </a:cxn>
                <a:cxn ang="0">
                  <a:pos x="T8" y="T9"/>
                </a:cxn>
                <a:cxn ang="0">
                  <a:pos x="T10" y="T11"/>
                </a:cxn>
                <a:cxn ang="0">
                  <a:pos x="T12" y="T13"/>
                </a:cxn>
              </a:cxnLst>
              <a:rect l="0" t="0" r="r" b="b"/>
              <a:pathLst>
                <a:path w="358" h="106">
                  <a:moveTo>
                    <a:pt x="358" y="53"/>
                  </a:moveTo>
                  <a:cubicBezTo>
                    <a:pt x="358" y="82"/>
                    <a:pt x="335" y="106"/>
                    <a:pt x="306" y="106"/>
                  </a:cubicBezTo>
                  <a:cubicBezTo>
                    <a:pt x="52" y="106"/>
                    <a:pt x="52" y="106"/>
                    <a:pt x="52" y="106"/>
                  </a:cubicBezTo>
                  <a:cubicBezTo>
                    <a:pt x="23" y="106"/>
                    <a:pt x="0" y="82"/>
                    <a:pt x="0" y="53"/>
                  </a:cubicBezTo>
                  <a:cubicBezTo>
                    <a:pt x="0" y="24"/>
                    <a:pt x="23" y="0"/>
                    <a:pt x="52" y="0"/>
                  </a:cubicBezTo>
                  <a:cubicBezTo>
                    <a:pt x="306" y="0"/>
                    <a:pt x="306" y="0"/>
                    <a:pt x="306" y="0"/>
                  </a:cubicBezTo>
                  <a:cubicBezTo>
                    <a:pt x="335" y="0"/>
                    <a:pt x="358" y="24"/>
                    <a:pt x="358" y="53"/>
                  </a:cubicBezTo>
                  <a:close/>
                </a:path>
              </a:pathLst>
            </a:custGeom>
            <a:solidFill>
              <a:schemeClr val="accent4">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UA" sz="3600"/>
            </a:p>
          </p:txBody>
        </p:sp>
      </p:grpSp>
      <p:sp>
        <p:nvSpPr>
          <p:cNvPr id="6" name="Freeform: Shape 96">
            <a:extLst>
              <a:ext uri="{FF2B5EF4-FFF2-40B4-BE49-F238E27FC236}">
                <a16:creationId xmlns:a16="http://schemas.microsoft.com/office/drawing/2014/main" id="{050FF4D1-86DB-07C2-1E8D-9518CF5C4E6F}"/>
              </a:ext>
            </a:extLst>
          </p:cNvPr>
          <p:cNvSpPr/>
          <p:nvPr/>
        </p:nvSpPr>
        <p:spPr>
          <a:xfrm>
            <a:off x="-14893" y="0"/>
            <a:ext cx="24413230" cy="13746768"/>
          </a:xfrm>
          <a:custGeom>
            <a:avLst/>
            <a:gdLst>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0 w 24387176"/>
              <a:gd name="connsiteY8" fmla="*/ 0 h 13716000"/>
              <a:gd name="connsiteX9" fmla="*/ 24387176 w 24387176"/>
              <a:gd name="connsiteY9" fmla="*/ 0 h 13716000"/>
              <a:gd name="connsiteX10" fmla="*/ 24387176 w 24387176"/>
              <a:gd name="connsiteY10" fmla="*/ 13716000 h 13716000"/>
              <a:gd name="connsiteX11" fmla="*/ 0 w 24387176"/>
              <a:gd name="connsiteY11" fmla="*/ 1371600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342795 w 24387176"/>
              <a:gd name="connsiteY12" fmla="*/ 13409585 h 13716000"/>
              <a:gd name="connsiteX13" fmla="*/ 0 w 24387176"/>
              <a:gd name="connsiteY13" fmla="*/ 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283178 w 24387176"/>
              <a:gd name="connsiteY12" fmla="*/ 13438767 h 13716000"/>
              <a:gd name="connsiteX13" fmla="*/ 0 w 24387176"/>
              <a:gd name="connsiteY13" fmla="*/ 0 h 13716000"/>
              <a:gd name="connsiteX0" fmla="*/ 952523 w 24387176"/>
              <a:gd name="connsiteY0" fmla="*/ 433137 h 13584679"/>
              <a:gd name="connsiteX1" fmla="*/ 433138 w 24387176"/>
              <a:gd name="connsiteY1" fmla="*/ 952523 h 13584679"/>
              <a:gd name="connsiteX2" fmla="*/ 433138 w 24387176"/>
              <a:gd name="connsiteY2" fmla="*/ 12763477 h 13584679"/>
              <a:gd name="connsiteX3" fmla="*/ 952523 w 24387176"/>
              <a:gd name="connsiteY3" fmla="*/ 13282863 h 13584679"/>
              <a:gd name="connsiteX4" fmla="*/ 23434648 w 24387176"/>
              <a:gd name="connsiteY4" fmla="*/ 13282863 h 13584679"/>
              <a:gd name="connsiteX5" fmla="*/ 23954036 w 24387176"/>
              <a:gd name="connsiteY5" fmla="*/ 12763477 h 13584679"/>
              <a:gd name="connsiteX6" fmla="*/ 23954036 w 24387176"/>
              <a:gd name="connsiteY6" fmla="*/ 952523 h 13584679"/>
              <a:gd name="connsiteX7" fmla="*/ 23434648 w 24387176"/>
              <a:gd name="connsiteY7" fmla="*/ 433137 h 13584679"/>
              <a:gd name="connsiteX8" fmla="*/ 952523 w 24387176"/>
              <a:gd name="connsiteY8" fmla="*/ 433137 h 13584679"/>
              <a:gd name="connsiteX9" fmla="*/ 0 w 24387176"/>
              <a:gd name="connsiteY9" fmla="*/ 0 h 13584679"/>
              <a:gd name="connsiteX10" fmla="*/ 24387176 w 24387176"/>
              <a:gd name="connsiteY10" fmla="*/ 0 h 13584679"/>
              <a:gd name="connsiteX11" fmla="*/ 24044381 w 24387176"/>
              <a:gd name="connsiteY11" fmla="*/ 13584679 h 13584679"/>
              <a:gd name="connsiteX12" fmla="*/ 283178 w 24387176"/>
              <a:gd name="connsiteY12" fmla="*/ 13438767 h 13584679"/>
              <a:gd name="connsiteX13" fmla="*/ 0 w 24387176"/>
              <a:gd name="connsiteY13" fmla="*/ 0 h 13584679"/>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089093 w 24387176"/>
              <a:gd name="connsiteY11" fmla="*/ 13526314 h 13526314"/>
              <a:gd name="connsiteX12" fmla="*/ 283178 w 24387176"/>
              <a:gd name="connsiteY12" fmla="*/ 13438767 h 13526314"/>
              <a:gd name="connsiteX13" fmla="*/ 0 w 24387176"/>
              <a:gd name="connsiteY13" fmla="*/ 0 h 13526314"/>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103995 w 24387176"/>
              <a:gd name="connsiteY11" fmla="*/ 13526314 h 13526314"/>
              <a:gd name="connsiteX12" fmla="*/ 283178 w 24387176"/>
              <a:gd name="connsiteY12" fmla="*/ 13438767 h 13526314"/>
              <a:gd name="connsiteX13" fmla="*/ 0 w 24387176"/>
              <a:gd name="connsiteY13" fmla="*/ 0 h 13526314"/>
              <a:gd name="connsiteX0" fmla="*/ 952523 w 24103995"/>
              <a:gd name="connsiteY0" fmla="*/ 433137 h 13526314"/>
              <a:gd name="connsiteX1" fmla="*/ 433138 w 24103995"/>
              <a:gd name="connsiteY1" fmla="*/ 952523 h 13526314"/>
              <a:gd name="connsiteX2" fmla="*/ 433138 w 24103995"/>
              <a:gd name="connsiteY2" fmla="*/ 12763477 h 13526314"/>
              <a:gd name="connsiteX3" fmla="*/ 952523 w 24103995"/>
              <a:gd name="connsiteY3" fmla="*/ 13282863 h 13526314"/>
              <a:gd name="connsiteX4" fmla="*/ 23434648 w 24103995"/>
              <a:gd name="connsiteY4" fmla="*/ 13282863 h 13526314"/>
              <a:gd name="connsiteX5" fmla="*/ 23954036 w 24103995"/>
              <a:gd name="connsiteY5" fmla="*/ 12763477 h 13526314"/>
              <a:gd name="connsiteX6" fmla="*/ 23954036 w 24103995"/>
              <a:gd name="connsiteY6" fmla="*/ 952523 h 13526314"/>
              <a:gd name="connsiteX7" fmla="*/ 23434648 w 24103995"/>
              <a:gd name="connsiteY7" fmla="*/ 433137 h 13526314"/>
              <a:gd name="connsiteX8" fmla="*/ 952523 w 24103995"/>
              <a:gd name="connsiteY8" fmla="*/ 433137 h 13526314"/>
              <a:gd name="connsiteX9" fmla="*/ 0 w 24103995"/>
              <a:gd name="connsiteY9" fmla="*/ 0 h 13526314"/>
              <a:gd name="connsiteX10" fmla="*/ 23940052 w 24103995"/>
              <a:gd name="connsiteY10" fmla="*/ 0 h 13526314"/>
              <a:gd name="connsiteX11" fmla="*/ 24103995 w 24103995"/>
              <a:gd name="connsiteY11" fmla="*/ 13526314 h 13526314"/>
              <a:gd name="connsiteX12" fmla="*/ 283178 w 24103995"/>
              <a:gd name="connsiteY12" fmla="*/ 13438767 h 13526314"/>
              <a:gd name="connsiteX13" fmla="*/ 0 w 24103995"/>
              <a:gd name="connsiteY13" fmla="*/ 0 h 13526314"/>
              <a:gd name="connsiteX0" fmla="*/ 952523 w 24148710"/>
              <a:gd name="connsiteY0" fmla="*/ 433137 h 13526314"/>
              <a:gd name="connsiteX1" fmla="*/ 433138 w 24148710"/>
              <a:gd name="connsiteY1" fmla="*/ 952523 h 13526314"/>
              <a:gd name="connsiteX2" fmla="*/ 433138 w 24148710"/>
              <a:gd name="connsiteY2" fmla="*/ 12763477 h 13526314"/>
              <a:gd name="connsiteX3" fmla="*/ 952523 w 24148710"/>
              <a:gd name="connsiteY3" fmla="*/ 13282863 h 13526314"/>
              <a:gd name="connsiteX4" fmla="*/ 23434648 w 24148710"/>
              <a:gd name="connsiteY4" fmla="*/ 13282863 h 13526314"/>
              <a:gd name="connsiteX5" fmla="*/ 23954036 w 24148710"/>
              <a:gd name="connsiteY5" fmla="*/ 12763477 h 13526314"/>
              <a:gd name="connsiteX6" fmla="*/ 23954036 w 24148710"/>
              <a:gd name="connsiteY6" fmla="*/ 952523 h 13526314"/>
              <a:gd name="connsiteX7" fmla="*/ 23434648 w 24148710"/>
              <a:gd name="connsiteY7" fmla="*/ 433137 h 13526314"/>
              <a:gd name="connsiteX8" fmla="*/ 952523 w 24148710"/>
              <a:gd name="connsiteY8" fmla="*/ 433137 h 13526314"/>
              <a:gd name="connsiteX9" fmla="*/ 0 w 24148710"/>
              <a:gd name="connsiteY9" fmla="*/ 0 h 13526314"/>
              <a:gd name="connsiteX10" fmla="*/ 24148710 w 24148710"/>
              <a:gd name="connsiteY10" fmla="*/ 262642 h 13526314"/>
              <a:gd name="connsiteX11" fmla="*/ 24103995 w 24148710"/>
              <a:gd name="connsiteY11" fmla="*/ 13526314 h 13526314"/>
              <a:gd name="connsiteX12" fmla="*/ 283178 w 24148710"/>
              <a:gd name="connsiteY12" fmla="*/ 13438767 h 13526314"/>
              <a:gd name="connsiteX13" fmla="*/ 0 w 24148710"/>
              <a:gd name="connsiteY13" fmla="*/ 0 h 13526314"/>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818386 w 24014573"/>
              <a:gd name="connsiteY0" fmla="*/ 287225 h 13380402"/>
              <a:gd name="connsiteX1" fmla="*/ 299001 w 24014573"/>
              <a:gd name="connsiteY1" fmla="*/ 806611 h 13380402"/>
              <a:gd name="connsiteX2" fmla="*/ 299001 w 24014573"/>
              <a:gd name="connsiteY2" fmla="*/ 12617565 h 13380402"/>
              <a:gd name="connsiteX3" fmla="*/ 818386 w 24014573"/>
              <a:gd name="connsiteY3" fmla="*/ 13136951 h 13380402"/>
              <a:gd name="connsiteX4" fmla="*/ 23300511 w 24014573"/>
              <a:gd name="connsiteY4" fmla="*/ 13136951 h 13380402"/>
              <a:gd name="connsiteX5" fmla="*/ 23819899 w 24014573"/>
              <a:gd name="connsiteY5" fmla="*/ 12617565 h 13380402"/>
              <a:gd name="connsiteX6" fmla="*/ 23819899 w 24014573"/>
              <a:gd name="connsiteY6" fmla="*/ 806611 h 13380402"/>
              <a:gd name="connsiteX7" fmla="*/ 23300511 w 24014573"/>
              <a:gd name="connsiteY7" fmla="*/ 287225 h 13380402"/>
              <a:gd name="connsiteX8" fmla="*/ 818386 w 24014573"/>
              <a:gd name="connsiteY8" fmla="*/ 287225 h 13380402"/>
              <a:gd name="connsiteX9" fmla="*/ 0 w 24014573"/>
              <a:gd name="connsiteY9" fmla="*/ 0 h 13380402"/>
              <a:gd name="connsiteX10" fmla="*/ 24014573 w 24014573"/>
              <a:gd name="connsiteY10" fmla="*/ 116730 h 13380402"/>
              <a:gd name="connsiteX11" fmla="*/ 23969858 w 24014573"/>
              <a:gd name="connsiteY11" fmla="*/ 13380402 h 13380402"/>
              <a:gd name="connsiteX12" fmla="*/ 149041 w 24014573"/>
              <a:gd name="connsiteY12" fmla="*/ 13292855 h 13380402"/>
              <a:gd name="connsiteX13" fmla="*/ 0 w 24014573"/>
              <a:gd name="connsiteY13" fmla="*/ 0 h 13380402"/>
              <a:gd name="connsiteX0" fmla="*/ 669345 w 23865532"/>
              <a:gd name="connsiteY0" fmla="*/ 272634 h 13365811"/>
              <a:gd name="connsiteX1" fmla="*/ 149960 w 23865532"/>
              <a:gd name="connsiteY1" fmla="*/ 792020 h 13365811"/>
              <a:gd name="connsiteX2" fmla="*/ 149960 w 23865532"/>
              <a:gd name="connsiteY2" fmla="*/ 12602974 h 13365811"/>
              <a:gd name="connsiteX3" fmla="*/ 669345 w 23865532"/>
              <a:gd name="connsiteY3" fmla="*/ 13122360 h 13365811"/>
              <a:gd name="connsiteX4" fmla="*/ 23151470 w 23865532"/>
              <a:gd name="connsiteY4" fmla="*/ 13122360 h 13365811"/>
              <a:gd name="connsiteX5" fmla="*/ 23670858 w 23865532"/>
              <a:gd name="connsiteY5" fmla="*/ 12602974 h 13365811"/>
              <a:gd name="connsiteX6" fmla="*/ 23670858 w 23865532"/>
              <a:gd name="connsiteY6" fmla="*/ 792020 h 13365811"/>
              <a:gd name="connsiteX7" fmla="*/ 23151470 w 23865532"/>
              <a:gd name="connsiteY7" fmla="*/ 272634 h 13365811"/>
              <a:gd name="connsiteX8" fmla="*/ 669345 w 23865532"/>
              <a:gd name="connsiteY8" fmla="*/ 272634 h 13365811"/>
              <a:gd name="connsiteX9" fmla="*/ 44713 w 23865532"/>
              <a:gd name="connsiteY9" fmla="*/ 0 h 13365811"/>
              <a:gd name="connsiteX10" fmla="*/ 23865532 w 23865532"/>
              <a:gd name="connsiteY10" fmla="*/ 102139 h 13365811"/>
              <a:gd name="connsiteX11" fmla="*/ 23820817 w 23865532"/>
              <a:gd name="connsiteY11" fmla="*/ 13365811 h 13365811"/>
              <a:gd name="connsiteX12" fmla="*/ 0 w 23865532"/>
              <a:gd name="connsiteY12" fmla="*/ 13278264 h 13365811"/>
              <a:gd name="connsiteX13" fmla="*/ 44713 w 23865532"/>
              <a:gd name="connsiteY13" fmla="*/ 0 h 13365811"/>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29183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29183 h 13263673"/>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364780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364780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58365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58365 h 13263673"/>
              <a:gd name="connsiteX0" fmla="*/ 706606 w 23902793"/>
              <a:gd name="connsiteY0" fmla="*/ 170496 h 13263673"/>
              <a:gd name="connsiteX1" fmla="*/ 187221 w 23902793"/>
              <a:gd name="connsiteY1" fmla="*/ 689882 h 13263673"/>
              <a:gd name="connsiteX2" fmla="*/ 187221 w 23902793"/>
              <a:gd name="connsiteY2" fmla="*/ 12500836 h 13263673"/>
              <a:gd name="connsiteX3" fmla="*/ 706606 w 23902793"/>
              <a:gd name="connsiteY3" fmla="*/ 13020222 h 13263673"/>
              <a:gd name="connsiteX4" fmla="*/ 23188731 w 23902793"/>
              <a:gd name="connsiteY4" fmla="*/ 13020222 h 13263673"/>
              <a:gd name="connsiteX5" fmla="*/ 23708119 w 23902793"/>
              <a:gd name="connsiteY5" fmla="*/ 12500836 h 13263673"/>
              <a:gd name="connsiteX6" fmla="*/ 23708119 w 23902793"/>
              <a:gd name="connsiteY6" fmla="*/ 689882 h 13263673"/>
              <a:gd name="connsiteX7" fmla="*/ 23188731 w 23902793"/>
              <a:gd name="connsiteY7" fmla="*/ 170496 h 13263673"/>
              <a:gd name="connsiteX8" fmla="*/ 706606 w 23902793"/>
              <a:gd name="connsiteY8" fmla="*/ 170496 h 13263673"/>
              <a:gd name="connsiteX9" fmla="*/ 0 w 23902793"/>
              <a:gd name="connsiteY9" fmla="*/ 36478 h 13263673"/>
              <a:gd name="connsiteX10" fmla="*/ 23902793 w 23902793"/>
              <a:gd name="connsiteY10" fmla="*/ 1 h 13263673"/>
              <a:gd name="connsiteX11" fmla="*/ 23858078 w 23902793"/>
              <a:gd name="connsiteY11" fmla="*/ 13263673 h 13263673"/>
              <a:gd name="connsiteX12" fmla="*/ 37261 w 23902793"/>
              <a:gd name="connsiteY12" fmla="*/ 13176126 h 13263673"/>
              <a:gd name="connsiteX13" fmla="*/ 0 w 23902793"/>
              <a:gd name="connsiteY13" fmla="*/ 36478 h 13263673"/>
              <a:gd name="connsiteX0" fmla="*/ 669346 w 23865533"/>
              <a:gd name="connsiteY0" fmla="*/ 170496 h 13263673"/>
              <a:gd name="connsiteX1" fmla="*/ 149961 w 23865533"/>
              <a:gd name="connsiteY1" fmla="*/ 689882 h 13263673"/>
              <a:gd name="connsiteX2" fmla="*/ 149961 w 23865533"/>
              <a:gd name="connsiteY2" fmla="*/ 12500836 h 13263673"/>
              <a:gd name="connsiteX3" fmla="*/ 669346 w 23865533"/>
              <a:gd name="connsiteY3" fmla="*/ 13020222 h 13263673"/>
              <a:gd name="connsiteX4" fmla="*/ 23151471 w 23865533"/>
              <a:gd name="connsiteY4" fmla="*/ 13020222 h 13263673"/>
              <a:gd name="connsiteX5" fmla="*/ 23670859 w 23865533"/>
              <a:gd name="connsiteY5" fmla="*/ 12500836 h 13263673"/>
              <a:gd name="connsiteX6" fmla="*/ 23670859 w 23865533"/>
              <a:gd name="connsiteY6" fmla="*/ 689882 h 13263673"/>
              <a:gd name="connsiteX7" fmla="*/ 23151471 w 23865533"/>
              <a:gd name="connsiteY7" fmla="*/ 170496 h 13263673"/>
              <a:gd name="connsiteX8" fmla="*/ 669346 w 23865533"/>
              <a:gd name="connsiteY8" fmla="*/ 170496 h 13263673"/>
              <a:gd name="connsiteX9" fmla="*/ 44713 w 23865533"/>
              <a:gd name="connsiteY9" fmla="*/ 65660 h 13263673"/>
              <a:gd name="connsiteX10" fmla="*/ 23865533 w 23865533"/>
              <a:gd name="connsiteY10" fmla="*/ 1 h 13263673"/>
              <a:gd name="connsiteX11" fmla="*/ 23820818 w 23865533"/>
              <a:gd name="connsiteY11" fmla="*/ 13263673 h 13263673"/>
              <a:gd name="connsiteX12" fmla="*/ 1 w 23865533"/>
              <a:gd name="connsiteY12" fmla="*/ 13176126 h 13263673"/>
              <a:gd name="connsiteX13" fmla="*/ 44713 w 23865533"/>
              <a:gd name="connsiteY13" fmla="*/ 65660 h 13263673"/>
              <a:gd name="connsiteX0" fmla="*/ 691702 w 23887889"/>
              <a:gd name="connsiteY0" fmla="*/ 170496 h 13263673"/>
              <a:gd name="connsiteX1" fmla="*/ 172317 w 23887889"/>
              <a:gd name="connsiteY1" fmla="*/ 689882 h 13263673"/>
              <a:gd name="connsiteX2" fmla="*/ 172317 w 23887889"/>
              <a:gd name="connsiteY2" fmla="*/ 12500836 h 13263673"/>
              <a:gd name="connsiteX3" fmla="*/ 691702 w 23887889"/>
              <a:gd name="connsiteY3" fmla="*/ 13020222 h 13263673"/>
              <a:gd name="connsiteX4" fmla="*/ 23173827 w 23887889"/>
              <a:gd name="connsiteY4" fmla="*/ 13020222 h 13263673"/>
              <a:gd name="connsiteX5" fmla="*/ 23693215 w 23887889"/>
              <a:gd name="connsiteY5" fmla="*/ 12500836 h 13263673"/>
              <a:gd name="connsiteX6" fmla="*/ 23693215 w 23887889"/>
              <a:gd name="connsiteY6" fmla="*/ 689882 h 13263673"/>
              <a:gd name="connsiteX7" fmla="*/ 23173827 w 23887889"/>
              <a:gd name="connsiteY7" fmla="*/ 170496 h 13263673"/>
              <a:gd name="connsiteX8" fmla="*/ 691702 w 23887889"/>
              <a:gd name="connsiteY8" fmla="*/ 170496 h 13263673"/>
              <a:gd name="connsiteX9" fmla="*/ 0 w 23887889"/>
              <a:gd name="connsiteY9" fmla="*/ 36478 h 13263673"/>
              <a:gd name="connsiteX10" fmla="*/ 23887889 w 23887889"/>
              <a:gd name="connsiteY10" fmla="*/ 1 h 13263673"/>
              <a:gd name="connsiteX11" fmla="*/ 23843174 w 23887889"/>
              <a:gd name="connsiteY11" fmla="*/ 13263673 h 13263673"/>
              <a:gd name="connsiteX12" fmla="*/ 22357 w 23887889"/>
              <a:gd name="connsiteY12" fmla="*/ 13176126 h 13263673"/>
              <a:gd name="connsiteX13" fmla="*/ 0 w 23887889"/>
              <a:gd name="connsiteY13" fmla="*/ 36478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29182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7452 w 23895341"/>
              <a:gd name="connsiteY12" fmla="*/ 13168830 h 13263673"/>
              <a:gd name="connsiteX13" fmla="*/ 0 w 23895341"/>
              <a:gd name="connsiteY13" fmla="*/ 29182 h 13263673"/>
              <a:gd name="connsiteX0" fmla="*/ 699154 w 23895341"/>
              <a:gd name="connsiteY0" fmla="*/ 170496 h 13183421"/>
              <a:gd name="connsiteX1" fmla="*/ 179769 w 23895341"/>
              <a:gd name="connsiteY1" fmla="*/ 689882 h 13183421"/>
              <a:gd name="connsiteX2" fmla="*/ 179769 w 23895341"/>
              <a:gd name="connsiteY2" fmla="*/ 12500836 h 13183421"/>
              <a:gd name="connsiteX3" fmla="*/ 699154 w 23895341"/>
              <a:gd name="connsiteY3" fmla="*/ 13020222 h 13183421"/>
              <a:gd name="connsiteX4" fmla="*/ 23181279 w 23895341"/>
              <a:gd name="connsiteY4" fmla="*/ 13020222 h 13183421"/>
              <a:gd name="connsiteX5" fmla="*/ 23700667 w 23895341"/>
              <a:gd name="connsiteY5" fmla="*/ 12500836 h 13183421"/>
              <a:gd name="connsiteX6" fmla="*/ 23700667 w 23895341"/>
              <a:gd name="connsiteY6" fmla="*/ 689882 h 13183421"/>
              <a:gd name="connsiteX7" fmla="*/ 23181279 w 23895341"/>
              <a:gd name="connsiteY7" fmla="*/ 170496 h 13183421"/>
              <a:gd name="connsiteX8" fmla="*/ 699154 w 23895341"/>
              <a:gd name="connsiteY8" fmla="*/ 170496 h 13183421"/>
              <a:gd name="connsiteX9" fmla="*/ 0 w 23895341"/>
              <a:gd name="connsiteY9" fmla="*/ 29182 h 13183421"/>
              <a:gd name="connsiteX10" fmla="*/ 23895341 w 23895341"/>
              <a:gd name="connsiteY10" fmla="*/ 1 h 13183421"/>
              <a:gd name="connsiteX11" fmla="*/ 23865530 w 23895341"/>
              <a:gd name="connsiteY11" fmla="*/ 13183421 h 13183421"/>
              <a:gd name="connsiteX12" fmla="*/ 7452 w 23895341"/>
              <a:gd name="connsiteY12" fmla="*/ 13168830 h 13183421"/>
              <a:gd name="connsiteX13" fmla="*/ 0 w 23895341"/>
              <a:gd name="connsiteY13" fmla="*/ 29182 h 13183421"/>
              <a:gd name="connsiteX0" fmla="*/ 699154 w 23895341"/>
              <a:gd name="connsiteY0" fmla="*/ 170496 h 13190717"/>
              <a:gd name="connsiteX1" fmla="*/ 179769 w 23895341"/>
              <a:gd name="connsiteY1" fmla="*/ 689882 h 13190717"/>
              <a:gd name="connsiteX2" fmla="*/ 179769 w 23895341"/>
              <a:gd name="connsiteY2" fmla="*/ 12500836 h 13190717"/>
              <a:gd name="connsiteX3" fmla="*/ 699154 w 23895341"/>
              <a:gd name="connsiteY3" fmla="*/ 13020222 h 13190717"/>
              <a:gd name="connsiteX4" fmla="*/ 23181279 w 23895341"/>
              <a:gd name="connsiteY4" fmla="*/ 13020222 h 13190717"/>
              <a:gd name="connsiteX5" fmla="*/ 23700667 w 23895341"/>
              <a:gd name="connsiteY5" fmla="*/ 12500836 h 13190717"/>
              <a:gd name="connsiteX6" fmla="*/ 23700667 w 23895341"/>
              <a:gd name="connsiteY6" fmla="*/ 689882 h 13190717"/>
              <a:gd name="connsiteX7" fmla="*/ 23181279 w 23895341"/>
              <a:gd name="connsiteY7" fmla="*/ 170496 h 13190717"/>
              <a:gd name="connsiteX8" fmla="*/ 699154 w 23895341"/>
              <a:gd name="connsiteY8" fmla="*/ 170496 h 13190717"/>
              <a:gd name="connsiteX9" fmla="*/ 0 w 23895341"/>
              <a:gd name="connsiteY9" fmla="*/ 29182 h 13190717"/>
              <a:gd name="connsiteX10" fmla="*/ 23895341 w 23895341"/>
              <a:gd name="connsiteY10" fmla="*/ 1 h 13190717"/>
              <a:gd name="connsiteX11" fmla="*/ 23865530 w 23895341"/>
              <a:gd name="connsiteY11" fmla="*/ 13190717 h 13190717"/>
              <a:gd name="connsiteX12" fmla="*/ 7452 w 23895341"/>
              <a:gd name="connsiteY12" fmla="*/ 13168830 h 13190717"/>
              <a:gd name="connsiteX13" fmla="*/ 0 w 23895341"/>
              <a:gd name="connsiteY13" fmla="*/ 29182 h 13190717"/>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35724 w 23865530"/>
              <a:gd name="connsiteY10" fmla="*/ 80252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13368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58080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75195" h="13161535">
                <a:moveTo>
                  <a:pt x="699154" y="141314"/>
                </a:moveTo>
                <a:cubicBezTo>
                  <a:pt x="412305" y="141314"/>
                  <a:pt x="179769" y="373851"/>
                  <a:pt x="179769" y="660700"/>
                </a:cubicBezTo>
                <a:lnTo>
                  <a:pt x="179769" y="12471654"/>
                </a:lnTo>
                <a:cubicBezTo>
                  <a:pt x="179769" y="12758503"/>
                  <a:pt x="412305" y="12991040"/>
                  <a:pt x="699154" y="12991040"/>
                </a:cubicBezTo>
                <a:lnTo>
                  <a:pt x="23181279" y="12991040"/>
                </a:lnTo>
                <a:cubicBezTo>
                  <a:pt x="23468131" y="12991040"/>
                  <a:pt x="23700667" y="12758503"/>
                  <a:pt x="23700667" y="12471654"/>
                </a:cubicBezTo>
                <a:lnTo>
                  <a:pt x="23700667" y="660700"/>
                </a:lnTo>
                <a:cubicBezTo>
                  <a:pt x="23700667" y="373851"/>
                  <a:pt x="23468131" y="141314"/>
                  <a:pt x="23181279" y="141314"/>
                </a:cubicBezTo>
                <a:lnTo>
                  <a:pt x="699154" y="141314"/>
                </a:lnTo>
                <a:close/>
                <a:moveTo>
                  <a:pt x="0" y="0"/>
                </a:moveTo>
                <a:lnTo>
                  <a:pt x="23872984" y="0"/>
                </a:lnTo>
                <a:cubicBezTo>
                  <a:pt x="23882919" y="4360428"/>
                  <a:pt x="23855595" y="8801107"/>
                  <a:pt x="23865530" y="13161535"/>
                </a:cubicBezTo>
                <a:lnTo>
                  <a:pt x="7452" y="13139648"/>
                </a:lnTo>
                <a:cubicBezTo>
                  <a:pt x="7452" y="8567648"/>
                  <a:pt x="0" y="4572000"/>
                  <a:pt x="0"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kstvak 7">
            <a:extLst>
              <a:ext uri="{FF2B5EF4-FFF2-40B4-BE49-F238E27FC236}">
                <a16:creationId xmlns:a16="http://schemas.microsoft.com/office/drawing/2014/main" id="{B5A1BE98-F5B7-B5D9-F043-144AA761DB3F}"/>
              </a:ext>
            </a:extLst>
          </p:cNvPr>
          <p:cNvSpPr txBox="1"/>
          <p:nvPr/>
        </p:nvSpPr>
        <p:spPr>
          <a:xfrm>
            <a:off x="4738880" y="5137153"/>
            <a:ext cx="15213331" cy="2270558"/>
          </a:xfrm>
          <a:prstGeom prst="rect">
            <a:avLst/>
          </a:prstGeom>
          <a:noFill/>
        </p:spPr>
        <p:txBody>
          <a:bodyPr wrap="square">
            <a:spAutoFit/>
          </a:bodyPr>
          <a:lstStyle/>
          <a:p>
            <a:pPr algn="ctr">
              <a:lnSpc>
                <a:spcPct val="107000"/>
              </a:lnSpc>
              <a:spcAft>
                <a:spcPts val="1920"/>
              </a:spcAft>
            </a:pPr>
            <a:r>
              <a:rPr lang="en-US" sz="9120" dirty="0">
                <a:gradFill flip="none" rotWithShape="1">
                  <a:gsLst>
                    <a:gs pos="0">
                      <a:srgbClr val="1F6B93"/>
                    </a:gs>
                    <a:gs pos="91000">
                      <a:schemeClr val="accent1">
                        <a:shade val="67500"/>
                        <a:satMod val="115000"/>
                      </a:schemeClr>
                    </a:gs>
                    <a:gs pos="100000">
                      <a:srgbClr val="3EB5DF"/>
                    </a:gs>
                  </a:gsLst>
                  <a:lin ang="10800000" scaled="1"/>
                  <a:tileRect/>
                </a:gradFill>
                <a:latin typeface="Equinox Bold" panose="02000500000000000000" pitchFamily="2" charset="0"/>
                <a:ea typeface="+mj-ea"/>
                <a:cs typeface="Segoe UI Light" panose="020B0502040204020203" pitchFamily="34" charset="0"/>
              </a:rPr>
              <a:t>The Best Of 2023-2024:</a:t>
            </a:r>
            <a:br>
              <a:rPr lang="en-US" sz="9120" dirty="0">
                <a:gradFill flip="none" rotWithShape="1">
                  <a:gsLst>
                    <a:gs pos="0">
                      <a:srgbClr val="1F6B93"/>
                    </a:gs>
                    <a:gs pos="91000">
                      <a:schemeClr val="accent1">
                        <a:shade val="67500"/>
                        <a:satMod val="115000"/>
                      </a:schemeClr>
                    </a:gs>
                    <a:gs pos="100000">
                      <a:srgbClr val="3EB5DF"/>
                    </a:gs>
                  </a:gsLst>
                  <a:lin ang="10800000" scaled="1"/>
                  <a:tileRect/>
                </a:gradFill>
                <a:latin typeface="Equinox Bold" panose="02000500000000000000" pitchFamily="2" charset="0"/>
                <a:ea typeface="+mj-ea"/>
                <a:cs typeface="Segoe UI Light" panose="020B0502040204020203" pitchFamily="34" charset="0"/>
              </a:rPr>
            </a:br>
            <a:r>
              <a:rPr lang="en-US" sz="4320" kern="100" dirty="0">
                <a:latin typeface="Open Sans" panose="020B0606030504020204" pitchFamily="34" charset="0"/>
                <a:ea typeface="Open Sans" panose="020B0606030504020204" pitchFamily="34" charset="0"/>
                <a:cs typeface="Open Sans" panose="020B0606030504020204" pitchFamily="34" charset="0"/>
              </a:rPr>
              <a:t>inside the biggest hacks and facts of the past year</a:t>
            </a:r>
            <a:endParaRPr lang="en-US" sz="4800" kern="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719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1000" fill="hold"/>
                                        <p:tgtEl>
                                          <p:spTgt spid="72"/>
                                        </p:tgtEl>
                                        <p:attrNameLst>
                                          <p:attrName>ppt_x</p:attrName>
                                        </p:attrNameLst>
                                      </p:cBhvr>
                                      <p:tavLst>
                                        <p:tav tm="0">
                                          <p:val>
                                            <p:strVal val="#ppt_x"/>
                                          </p:val>
                                        </p:tav>
                                        <p:tav tm="100000">
                                          <p:val>
                                            <p:strVal val="#ppt_x"/>
                                          </p:val>
                                        </p:tav>
                                      </p:tavLst>
                                    </p:anim>
                                    <p:anim calcmode="lin" valueType="num">
                                      <p:cBhvr additive="base">
                                        <p:cTn id="8" dur="10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77"/>
                                        </p:tgtEl>
                                        <p:attrNameLst>
                                          <p:attrName>style.visibility</p:attrName>
                                        </p:attrNameLst>
                                      </p:cBhvr>
                                      <p:to>
                                        <p:strVal val="visible"/>
                                      </p:to>
                                    </p:set>
                                    <p:anim calcmode="lin" valueType="num">
                                      <p:cBhvr additive="base">
                                        <p:cTn id="11" dur="1000" fill="hold"/>
                                        <p:tgtEl>
                                          <p:spTgt spid="77"/>
                                        </p:tgtEl>
                                        <p:attrNameLst>
                                          <p:attrName>ppt_x</p:attrName>
                                        </p:attrNameLst>
                                      </p:cBhvr>
                                      <p:tavLst>
                                        <p:tav tm="0">
                                          <p:val>
                                            <p:strVal val="#ppt_x"/>
                                          </p:val>
                                        </p:tav>
                                        <p:tav tm="100000">
                                          <p:val>
                                            <p:strVal val="#ppt_x"/>
                                          </p:val>
                                        </p:tav>
                                      </p:tavLst>
                                    </p:anim>
                                    <p:anim calcmode="lin" valueType="num">
                                      <p:cBhvr additive="base">
                                        <p:cTn id="12" dur="1000" fill="hold"/>
                                        <p:tgtEl>
                                          <p:spTgt spid="77"/>
                                        </p:tgtEl>
                                        <p:attrNameLst>
                                          <p:attrName>ppt_y</p:attrName>
                                        </p:attrNameLst>
                                      </p:cBhvr>
                                      <p:tavLst>
                                        <p:tav tm="0">
                                          <p:val>
                                            <p:strVal val="1+#ppt_h/2"/>
                                          </p:val>
                                        </p:tav>
                                        <p:tav tm="100000">
                                          <p:val>
                                            <p:strVal val="#ppt_y"/>
                                          </p:val>
                                        </p:tav>
                                      </p:tavLst>
                                    </p:anim>
                                  </p:childTnLst>
                                </p:cTn>
                              </p:par>
                              <p:par>
                                <p:cTn id="13" presetID="2" presetClass="entr" presetSubtype="1" decel="100000" fill="hold" nodeType="withEffect">
                                  <p:stCondLst>
                                    <p:cond delay="50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1000" fill="hold"/>
                                        <p:tgtEl>
                                          <p:spTgt spid="55"/>
                                        </p:tgtEl>
                                        <p:attrNameLst>
                                          <p:attrName>ppt_x</p:attrName>
                                        </p:attrNameLst>
                                      </p:cBhvr>
                                      <p:tavLst>
                                        <p:tav tm="0">
                                          <p:val>
                                            <p:strVal val="#ppt_x"/>
                                          </p:val>
                                        </p:tav>
                                        <p:tav tm="100000">
                                          <p:val>
                                            <p:strVal val="#ppt_x"/>
                                          </p:val>
                                        </p:tav>
                                      </p:tavLst>
                                    </p:anim>
                                    <p:anim calcmode="lin" valueType="num">
                                      <p:cBhvr additive="base">
                                        <p:cTn id="16" dur="1000" fill="hold"/>
                                        <p:tgtEl>
                                          <p:spTgt spid="55"/>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2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1000" fill="hold"/>
                                        <p:tgtEl>
                                          <p:spTgt spid="60"/>
                                        </p:tgtEl>
                                        <p:attrNameLst>
                                          <p:attrName>ppt_x</p:attrName>
                                        </p:attrNameLst>
                                      </p:cBhvr>
                                      <p:tavLst>
                                        <p:tav tm="0">
                                          <p:val>
                                            <p:strVal val="#ppt_x"/>
                                          </p:val>
                                        </p:tav>
                                        <p:tav tm="100000">
                                          <p:val>
                                            <p:strVal val="#ppt_x"/>
                                          </p:val>
                                        </p:tav>
                                      </p:tavLst>
                                    </p:anim>
                                    <p:anim calcmode="lin" valueType="num">
                                      <p:cBhvr additive="base">
                                        <p:cTn id="20" dur="1000" fill="hold"/>
                                        <p:tgtEl>
                                          <p:spTgt spid="60"/>
                                        </p:tgtEl>
                                        <p:attrNameLst>
                                          <p:attrName>ppt_y</p:attrName>
                                        </p:attrNameLst>
                                      </p:cBhvr>
                                      <p:tavLst>
                                        <p:tav tm="0">
                                          <p:val>
                                            <p:strVal val="0-#ppt_h/2"/>
                                          </p:val>
                                        </p:tav>
                                        <p:tav tm="100000">
                                          <p:val>
                                            <p:strVal val="#ppt_y"/>
                                          </p:val>
                                        </p:tav>
                                      </p:tavLst>
                                    </p:anim>
                                  </p:childTnLst>
                                </p:cTn>
                              </p:par>
                              <p:par>
                                <p:cTn id="21" presetID="2" presetClass="entr" presetSubtype="4" decel="100000" fill="hold" nodeType="withEffect">
                                  <p:stCondLst>
                                    <p:cond delay="75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1000" fill="hold"/>
                                        <p:tgtEl>
                                          <p:spTgt spid="73"/>
                                        </p:tgtEl>
                                        <p:attrNameLst>
                                          <p:attrName>ppt_x</p:attrName>
                                        </p:attrNameLst>
                                      </p:cBhvr>
                                      <p:tavLst>
                                        <p:tav tm="0">
                                          <p:val>
                                            <p:strVal val="#ppt_x"/>
                                          </p:val>
                                        </p:tav>
                                        <p:tav tm="100000">
                                          <p:val>
                                            <p:strVal val="#ppt_x"/>
                                          </p:val>
                                        </p:tav>
                                      </p:tavLst>
                                    </p:anim>
                                    <p:anim calcmode="lin" valueType="num">
                                      <p:cBhvr additive="base">
                                        <p:cTn id="24" dur="1000" fill="hold"/>
                                        <p:tgtEl>
                                          <p:spTgt spid="73"/>
                                        </p:tgtEl>
                                        <p:attrNameLst>
                                          <p:attrName>ppt_y</p:attrName>
                                        </p:attrNameLst>
                                      </p:cBhvr>
                                      <p:tavLst>
                                        <p:tav tm="0">
                                          <p:val>
                                            <p:strVal val="1+#ppt_h/2"/>
                                          </p:val>
                                        </p:tav>
                                        <p:tav tm="100000">
                                          <p:val>
                                            <p:strVal val="#ppt_y"/>
                                          </p:val>
                                        </p:tav>
                                      </p:tavLst>
                                    </p:anim>
                                  </p:childTnLst>
                                </p:cTn>
                              </p:par>
                              <p:par>
                                <p:cTn id="25" presetID="42" presetClass="path" presetSubtype="0" repeatCount="indefinite" accel="50000" decel="50000" autoRev="1" fill="hold" nodeType="withEffect">
                                  <p:stCondLst>
                                    <p:cond delay="0"/>
                                  </p:stCondLst>
                                  <p:childTnLst>
                                    <p:animMotion origin="layout" path="M -1.66667E-6 -4.07407E-6 L -0.00065 -0.09745 " pathEditMode="relative" rAng="0" ptsTypes="AA">
                                      <p:cBhvr>
                                        <p:cTn id="26" dur="6750" fill="hold"/>
                                        <p:tgtEl>
                                          <p:spTgt spid="57"/>
                                        </p:tgtEl>
                                        <p:attrNameLst>
                                          <p:attrName>ppt_x</p:attrName>
                                          <p:attrName>ppt_y</p:attrName>
                                        </p:attrNameLst>
                                      </p:cBhvr>
                                      <p:rCtr x="-39" y="-4884"/>
                                    </p:animMotion>
                                  </p:childTnLst>
                                </p:cTn>
                              </p:par>
                              <p:par>
                                <p:cTn id="27" presetID="2" presetClass="entr" presetSubtype="1" decel="10000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1000" fill="hold"/>
                                        <p:tgtEl>
                                          <p:spTgt spid="58"/>
                                        </p:tgtEl>
                                        <p:attrNameLst>
                                          <p:attrName>ppt_x</p:attrName>
                                        </p:attrNameLst>
                                      </p:cBhvr>
                                      <p:tavLst>
                                        <p:tav tm="0">
                                          <p:val>
                                            <p:strVal val="#ppt_x"/>
                                          </p:val>
                                        </p:tav>
                                        <p:tav tm="100000">
                                          <p:val>
                                            <p:strVal val="#ppt_x"/>
                                          </p:val>
                                        </p:tav>
                                      </p:tavLst>
                                    </p:anim>
                                    <p:anim calcmode="lin" valueType="num">
                                      <p:cBhvr additive="base">
                                        <p:cTn id="30" dur="1000" fill="hold"/>
                                        <p:tgtEl>
                                          <p:spTgt spid="58"/>
                                        </p:tgtEl>
                                        <p:attrNameLst>
                                          <p:attrName>ppt_y</p:attrName>
                                        </p:attrNameLst>
                                      </p:cBhvr>
                                      <p:tavLst>
                                        <p:tav tm="0">
                                          <p:val>
                                            <p:strVal val="0-#ppt_h/2"/>
                                          </p:val>
                                        </p:tav>
                                        <p:tav tm="100000">
                                          <p:val>
                                            <p:strVal val="#ppt_y"/>
                                          </p:val>
                                        </p:tav>
                                      </p:tavLst>
                                    </p:anim>
                                  </p:childTnLst>
                                </p:cTn>
                              </p:par>
                              <p:par>
                                <p:cTn id="31" presetID="42" presetClass="path" presetSubtype="0" repeatCount="indefinite" autoRev="1" fill="hold" nodeType="withEffect">
                                  <p:stCondLst>
                                    <p:cond delay="980"/>
                                  </p:stCondLst>
                                  <p:childTnLst>
                                    <p:animMotion origin="layout" path="M -1.25E-6 -2.22222E-6 L -1.25E-6 0.0925 " pathEditMode="relative" rAng="0" ptsTypes="AA">
                                      <p:cBhvr>
                                        <p:cTn id="32" dur="6750" fill="hold"/>
                                        <p:tgtEl>
                                          <p:spTgt spid="58"/>
                                        </p:tgtEl>
                                        <p:attrNameLst>
                                          <p:attrName>ppt_x</p:attrName>
                                          <p:attrName>ppt_y</p:attrName>
                                        </p:attrNameLst>
                                      </p:cBhvr>
                                      <p:rCtr x="0" y="4611"/>
                                    </p:animMotion>
                                  </p:childTnLst>
                                </p:cTn>
                              </p:par>
                              <p:par>
                                <p:cTn id="33" presetID="10" presetClass="entr" presetSubtype="0" fill="hold" nodeType="withEffect">
                                  <p:stCondLst>
                                    <p:cond delay="5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750"/>
                                        <p:tgtEl>
                                          <p:spTgt spid="63"/>
                                        </p:tgtEl>
                                      </p:cBhvr>
                                    </p:animEffect>
                                  </p:childTnLst>
                                </p:cTn>
                              </p:par>
                              <p:par>
                                <p:cTn id="36" presetID="8" presetClass="emph" presetSubtype="0" repeatCount="indefinite" fill="hold" nodeType="withEffect">
                                  <p:stCondLst>
                                    <p:cond delay="0"/>
                                  </p:stCondLst>
                                  <p:childTnLst>
                                    <p:animRot by="-21600000">
                                      <p:cBhvr>
                                        <p:cTn id="37" dur="5000" fill="hold"/>
                                        <p:tgtEl>
                                          <p:spTgt spid="63"/>
                                        </p:tgtEl>
                                        <p:attrNameLst>
                                          <p:attrName>r</p:attrName>
                                        </p:attrNameLst>
                                      </p:cBhvr>
                                    </p:animRot>
                                  </p:childTnLst>
                                </p:cTn>
                              </p:par>
                              <p:par>
                                <p:cTn id="38" presetID="10" presetClass="entr" presetSubtype="0" fill="hold" nodeType="withEffect">
                                  <p:stCondLst>
                                    <p:cond delay="5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750"/>
                                        <p:tgtEl>
                                          <p:spTgt spid="2"/>
                                        </p:tgtEl>
                                      </p:cBhvr>
                                    </p:animEffect>
                                  </p:childTnLst>
                                </p:cTn>
                              </p:par>
                              <p:par>
                                <p:cTn id="41" presetID="8" presetClass="emph" presetSubtype="0" repeatCount="indefinite" fill="hold" nodeType="withEffect">
                                  <p:stCondLst>
                                    <p:cond delay="0"/>
                                  </p:stCondLst>
                                  <p:childTnLst>
                                    <p:animRot by="21600000">
                                      <p:cBhvr>
                                        <p:cTn id="42"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986A9F4E-C715-46DF-90CA-F417703F7DB2}"/>
              </a:ext>
            </a:extLst>
          </p:cNvPr>
          <p:cNvSpPr/>
          <p:nvPr/>
        </p:nvSpPr>
        <p:spPr>
          <a:xfrm>
            <a:off x="8243073"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8B71C61C-9E7B-40A3-839C-1B6D289F10A2}"/>
              </a:ext>
            </a:extLst>
          </p:cNvPr>
          <p:cNvSpPr txBox="1"/>
          <p:nvPr/>
        </p:nvSpPr>
        <p:spPr>
          <a:xfrm>
            <a:off x="8243073" y="4878335"/>
            <a:ext cx="7901030" cy="1316130"/>
          </a:xfrm>
          <a:prstGeom prst="rect">
            <a:avLst/>
          </a:prstGeom>
          <a:noFill/>
        </p:spPr>
        <p:txBody>
          <a:bodyPr wrap="square" rtlCol="0">
            <a:spAutoFit/>
          </a:bodyPr>
          <a:lstStyle/>
          <a:p>
            <a:pPr algn="ctr">
              <a:lnSpc>
                <a:spcPct val="150000"/>
              </a:lnSpc>
            </a:pPr>
            <a:r>
              <a:rPr lang="en-US" sz="2800" dirty="0"/>
              <a:t>Ransom payments to ransomware gangs</a:t>
            </a:r>
            <a:br>
              <a:rPr lang="en-US" sz="2800" dirty="0"/>
            </a:br>
            <a:r>
              <a:rPr lang="en-US" sz="2800" dirty="0"/>
              <a:t>are</a:t>
            </a:r>
            <a:endParaRPr lang="en-US" sz="3600" dirty="0"/>
          </a:p>
        </p:txBody>
      </p:sp>
      <p:grpSp>
        <p:nvGrpSpPr>
          <p:cNvPr id="9" name="Group 8">
            <a:extLst>
              <a:ext uri="{FF2B5EF4-FFF2-40B4-BE49-F238E27FC236}">
                <a16:creationId xmlns:a16="http://schemas.microsoft.com/office/drawing/2014/main" id="{93591147-63B2-4309-A24E-1815F6E926AD}"/>
              </a:ext>
            </a:extLst>
          </p:cNvPr>
          <p:cNvGrpSpPr/>
          <p:nvPr/>
        </p:nvGrpSpPr>
        <p:grpSpPr>
          <a:xfrm>
            <a:off x="11681664" y="3807849"/>
            <a:ext cx="965263" cy="771578"/>
            <a:chOff x="11710893" y="3597504"/>
            <a:chExt cx="965388" cy="771680"/>
          </a:xfrm>
          <a:solidFill>
            <a:schemeClr val="tx1"/>
          </a:solidFill>
        </p:grpSpPr>
        <p:sp>
          <p:nvSpPr>
            <p:cNvPr id="5" name="Freeform: Shape 4">
              <a:extLst>
                <a:ext uri="{FF2B5EF4-FFF2-40B4-BE49-F238E27FC236}">
                  <a16:creationId xmlns:a16="http://schemas.microsoft.com/office/drawing/2014/main" id="{0F183F70-2488-46C9-8F88-E4EF1B470CB3}"/>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6D9AE6B-A77B-47E3-A301-8106E69E32EC}"/>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776B0B1E-3616-412B-8462-A2DB2616E4DD}"/>
              </a:ext>
            </a:extLst>
          </p:cNvPr>
          <p:cNvGrpSpPr/>
          <p:nvPr/>
        </p:nvGrpSpPr>
        <p:grpSpPr>
          <a:xfrm rot="10800000">
            <a:off x="11681664" y="7816821"/>
            <a:ext cx="965263" cy="771578"/>
            <a:chOff x="11710893" y="3597504"/>
            <a:chExt cx="965388" cy="771680"/>
          </a:xfrm>
          <a:solidFill>
            <a:schemeClr val="tx1"/>
          </a:solidFill>
        </p:grpSpPr>
        <p:sp>
          <p:nvSpPr>
            <p:cNvPr id="14" name="Freeform: Shape 13">
              <a:extLst>
                <a:ext uri="{FF2B5EF4-FFF2-40B4-BE49-F238E27FC236}">
                  <a16:creationId xmlns:a16="http://schemas.microsoft.com/office/drawing/2014/main" id="{9AA06A3E-9FE3-492F-94A1-031EB22E0B8D}"/>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9E954DD-A937-4A48-8789-8767E795D1D1}"/>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sp>
        <p:nvSpPr>
          <p:cNvPr id="16" name="TextBox 15">
            <a:extLst>
              <a:ext uri="{FF2B5EF4-FFF2-40B4-BE49-F238E27FC236}">
                <a16:creationId xmlns:a16="http://schemas.microsoft.com/office/drawing/2014/main" id="{A31D6441-65E6-4D2D-BA76-849279C2A43A}"/>
              </a:ext>
            </a:extLst>
          </p:cNvPr>
          <p:cNvSpPr txBox="1"/>
          <p:nvPr/>
        </p:nvSpPr>
        <p:spPr>
          <a:xfrm>
            <a:off x="4530043" y="8871089"/>
            <a:ext cx="15327084" cy="609398"/>
          </a:xfrm>
          <a:prstGeom prst="rect">
            <a:avLst/>
          </a:prstGeom>
          <a:noFill/>
        </p:spPr>
        <p:txBody>
          <a:bodyPr wrap="square" rtlCol="0">
            <a:spAutoFit/>
          </a:bodyPr>
          <a:lstStyle/>
          <a:p>
            <a:pPr algn="ctr"/>
            <a:r>
              <a:rPr lang="en-US" sz="3360" i="1" dirty="0">
                <a:latin typeface="Source Sans Pro Black" panose="020B0803030403020204" pitchFamily="34" charset="0"/>
              </a:rPr>
              <a:t>- </a:t>
            </a:r>
            <a:r>
              <a:rPr lang="nl-NL" sz="3360" i="1" dirty="0">
                <a:latin typeface="Source Sans Pro Black" panose="020B0803030403020204" pitchFamily="34" charset="0"/>
              </a:rPr>
              <a:t>Minister of </a:t>
            </a:r>
            <a:r>
              <a:rPr lang="nl-NL" sz="3360" i="1" dirty="0" err="1">
                <a:latin typeface="Source Sans Pro Black" panose="020B0803030403020204" pitchFamily="34" charset="0"/>
              </a:rPr>
              <a:t>Finances</a:t>
            </a:r>
            <a:r>
              <a:rPr lang="nl-NL" sz="3360" i="1" dirty="0">
                <a:latin typeface="Source Sans Pro Black" panose="020B0803030403020204" pitchFamily="34" charset="0"/>
              </a:rPr>
              <a:t> Vincent Van </a:t>
            </a:r>
            <a:r>
              <a:rPr lang="nl-NL" sz="3360" i="1" dirty="0" err="1">
                <a:latin typeface="Source Sans Pro Black" panose="020B0803030403020204" pitchFamily="34" charset="0"/>
              </a:rPr>
              <a:t>Peteghem</a:t>
            </a:r>
            <a:r>
              <a:rPr lang="nl-NL" sz="3360" i="1" dirty="0">
                <a:latin typeface="Source Sans Pro Black" panose="020B0803030403020204" pitchFamily="34" charset="0"/>
              </a:rPr>
              <a:t> </a:t>
            </a:r>
            <a:r>
              <a:rPr lang="en-US" sz="3360" i="1" dirty="0">
                <a:latin typeface="Source Sans Pro Black" panose="020B0803030403020204" pitchFamily="34" charset="0"/>
              </a:rPr>
              <a:t>-</a:t>
            </a:r>
          </a:p>
        </p:txBody>
      </p:sp>
      <p:sp>
        <p:nvSpPr>
          <p:cNvPr id="21" name="Graphic 18">
            <a:extLst>
              <a:ext uri="{FF2B5EF4-FFF2-40B4-BE49-F238E27FC236}">
                <a16:creationId xmlns:a16="http://schemas.microsoft.com/office/drawing/2014/main" id="{F7C82ED1-4F45-48B2-B43F-803EE20CBAEA}"/>
              </a:ext>
            </a:extLst>
          </p:cNvPr>
          <p:cNvSpPr/>
          <p:nvPr/>
        </p:nvSpPr>
        <p:spPr>
          <a:xfrm flipH="1">
            <a:off x="13043205"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
        <p:nvSpPr>
          <p:cNvPr id="4" name="Tekstvak 3">
            <a:extLst>
              <a:ext uri="{FF2B5EF4-FFF2-40B4-BE49-F238E27FC236}">
                <a16:creationId xmlns:a16="http://schemas.microsoft.com/office/drawing/2014/main" id="{96B65C14-02C2-9A88-0CE5-D6E06AA83A39}"/>
              </a:ext>
            </a:extLst>
          </p:cNvPr>
          <p:cNvSpPr txBox="1"/>
          <p:nvPr/>
        </p:nvSpPr>
        <p:spPr>
          <a:xfrm>
            <a:off x="8828010" y="6020956"/>
            <a:ext cx="6850506" cy="1534651"/>
          </a:xfrm>
          <a:prstGeom prst="rect">
            <a:avLst/>
          </a:prstGeom>
          <a:noFill/>
        </p:spPr>
        <p:txBody>
          <a:bodyPr wrap="square">
            <a:spAutoFit/>
          </a:bodyPr>
          <a:lstStyle/>
          <a:p>
            <a:pPr algn="ctr">
              <a:lnSpc>
                <a:spcPct val="150000"/>
              </a:lnSpc>
            </a:pPr>
            <a:r>
              <a:rPr lang="en-US" sz="3300" dirty="0"/>
              <a:t>   tax-deductible as              business expenses </a:t>
            </a:r>
            <a:endParaRPr lang="nl-BE" sz="3300" dirty="0"/>
          </a:p>
        </p:txBody>
      </p:sp>
    </p:spTree>
    <p:extLst>
      <p:ext uri="{BB962C8B-B14F-4D97-AF65-F5344CB8AC3E}">
        <p14:creationId xmlns:p14="http://schemas.microsoft.com/office/powerpoint/2010/main" val="717702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986A9F4E-C715-46DF-90CA-F417703F7DB2}"/>
              </a:ext>
            </a:extLst>
          </p:cNvPr>
          <p:cNvSpPr/>
          <p:nvPr/>
        </p:nvSpPr>
        <p:spPr>
          <a:xfrm>
            <a:off x="8243073"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8B71C61C-9E7B-40A3-839C-1B6D289F10A2}"/>
              </a:ext>
            </a:extLst>
          </p:cNvPr>
          <p:cNvSpPr txBox="1"/>
          <p:nvPr/>
        </p:nvSpPr>
        <p:spPr>
          <a:xfrm>
            <a:off x="8793544" y="4967167"/>
            <a:ext cx="6850506" cy="3358227"/>
          </a:xfrm>
          <a:prstGeom prst="rect">
            <a:avLst/>
          </a:prstGeom>
          <a:noFill/>
        </p:spPr>
        <p:txBody>
          <a:bodyPr wrap="square" rtlCol="0">
            <a:spAutoFit/>
          </a:bodyPr>
          <a:lstStyle/>
          <a:p>
            <a:pPr algn="ctr">
              <a:lnSpc>
                <a:spcPct val="150000"/>
              </a:lnSpc>
            </a:pPr>
            <a:r>
              <a:rPr lang="en-US" sz="2800" dirty="0"/>
              <a:t>By paying ransom, you are financing cybercrime. Cybercriminals use their profit from ransomware attacks to launch new attacks on other companies.</a:t>
            </a:r>
            <a:br>
              <a:rPr lang="nl-BE" sz="3300" dirty="0"/>
            </a:br>
            <a:endParaRPr lang="en-US" sz="3300" dirty="0"/>
          </a:p>
        </p:txBody>
      </p:sp>
      <p:grpSp>
        <p:nvGrpSpPr>
          <p:cNvPr id="9" name="Group 8">
            <a:extLst>
              <a:ext uri="{FF2B5EF4-FFF2-40B4-BE49-F238E27FC236}">
                <a16:creationId xmlns:a16="http://schemas.microsoft.com/office/drawing/2014/main" id="{93591147-63B2-4309-A24E-1815F6E926AD}"/>
              </a:ext>
            </a:extLst>
          </p:cNvPr>
          <p:cNvGrpSpPr/>
          <p:nvPr/>
        </p:nvGrpSpPr>
        <p:grpSpPr>
          <a:xfrm>
            <a:off x="11681664" y="3807849"/>
            <a:ext cx="965263" cy="771578"/>
            <a:chOff x="11710893" y="3597504"/>
            <a:chExt cx="965388" cy="771680"/>
          </a:xfrm>
          <a:solidFill>
            <a:schemeClr val="tx1"/>
          </a:solidFill>
        </p:grpSpPr>
        <p:sp>
          <p:nvSpPr>
            <p:cNvPr id="5" name="Freeform: Shape 4">
              <a:extLst>
                <a:ext uri="{FF2B5EF4-FFF2-40B4-BE49-F238E27FC236}">
                  <a16:creationId xmlns:a16="http://schemas.microsoft.com/office/drawing/2014/main" id="{0F183F70-2488-46C9-8F88-E4EF1B470CB3}"/>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6D9AE6B-A77B-47E3-A301-8106E69E32EC}"/>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776B0B1E-3616-412B-8462-A2DB2616E4DD}"/>
              </a:ext>
            </a:extLst>
          </p:cNvPr>
          <p:cNvGrpSpPr/>
          <p:nvPr/>
        </p:nvGrpSpPr>
        <p:grpSpPr>
          <a:xfrm rot="10800000">
            <a:off x="11681664" y="7816821"/>
            <a:ext cx="965263" cy="771578"/>
            <a:chOff x="11710893" y="3597504"/>
            <a:chExt cx="965388" cy="771680"/>
          </a:xfrm>
          <a:solidFill>
            <a:schemeClr val="tx1"/>
          </a:solidFill>
        </p:grpSpPr>
        <p:sp>
          <p:nvSpPr>
            <p:cNvPr id="14" name="Freeform: Shape 13">
              <a:extLst>
                <a:ext uri="{FF2B5EF4-FFF2-40B4-BE49-F238E27FC236}">
                  <a16:creationId xmlns:a16="http://schemas.microsoft.com/office/drawing/2014/main" id="{9AA06A3E-9FE3-492F-94A1-031EB22E0B8D}"/>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9E954DD-A937-4A48-8789-8767E795D1D1}"/>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sp>
        <p:nvSpPr>
          <p:cNvPr id="16" name="TextBox 15">
            <a:extLst>
              <a:ext uri="{FF2B5EF4-FFF2-40B4-BE49-F238E27FC236}">
                <a16:creationId xmlns:a16="http://schemas.microsoft.com/office/drawing/2014/main" id="{A31D6441-65E6-4D2D-BA76-849279C2A43A}"/>
              </a:ext>
            </a:extLst>
          </p:cNvPr>
          <p:cNvSpPr txBox="1"/>
          <p:nvPr/>
        </p:nvSpPr>
        <p:spPr>
          <a:xfrm>
            <a:off x="4530043" y="8871089"/>
            <a:ext cx="15327084" cy="609398"/>
          </a:xfrm>
          <a:prstGeom prst="rect">
            <a:avLst/>
          </a:prstGeom>
          <a:noFill/>
        </p:spPr>
        <p:txBody>
          <a:bodyPr wrap="square" rtlCol="0">
            <a:spAutoFit/>
          </a:bodyPr>
          <a:lstStyle/>
          <a:p>
            <a:pPr algn="ctr"/>
            <a:r>
              <a:rPr lang="en-US" sz="3360" i="1" dirty="0">
                <a:latin typeface="Source Sans Pro Black" panose="020B0803030403020204" pitchFamily="34" charset="0"/>
              </a:rPr>
              <a:t>- </a:t>
            </a:r>
            <a:r>
              <a:rPr lang="nl-NL" sz="3360" i="1" dirty="0" err="1">
                <a:latin typeface="Source Sans Pro Black" panose="020B0803030403020204" pitchFamily="34" charset="0"/>
              </a:rPr>
              <a:t>Simen</a:t>
            </a:r>
            <a:r>
              <a:rPr lang="nl-NL" sz="3360" i="1" dirty="0">
                <a:latin typeface="Source Sans Pro Black" panose="020B0803030403020204" pitchFamily="34" charset="0"/>
              </a:rPr>
              <a:t> Van Der </a:t>
            </a:r>
            <a:r>
              <a:rPr lang="nl-NL" sz="3360" i="1" dirty="0" err="1">
                <a:latin typeface="Source Sans Pro Black" panose="020B0803030403020204" pitchFamily="34" charset="0"/>
              </a:rPr>
              <a:t>Perre</a:t>
            </a:r>
            <a:r>
              <a:rPr lang="nl-NL" sz="3360" i="1" dirty="0">
                <a:latin typeface="Source Sans Pro Black" panose="020B0803030403020204" pitchFamily="34" charset="0"/>
              </a:rPr>
              <a:t> (Orange </a:t>
            </a:r>
            <a:r>
              <a:rPr lang="nl-NL" sz="3360" i="1" dirty="0" err="1">
                <a:latin typeface="Source Sans Pro Black" panose="020B0803030403020204" pitchFamily="34" charset="0"/>
              </a:rPr>
              <a:t>Cyberdefense</a:t>
            </a:r>
            <a:r>
              <a:rPr lang="nl-NL" sz="3360" i="1" dirty="0">
                <a:latin typeface="Source Sans Pro Black" panose="020B0803030403020204" pitchFamily="34" charset="0"/>
              </a:rPr>
              <a:t>), de Tijd </a:t>
            </a:r>
            <a:r>
              <a:rPr lang="en-US" sz="3360" i="1" dirty="0">
                <a:latin typeface="Source Sans Pro Black" panose="020B0803030403020204" pitchFamily="34" charset="0"/>
              </a:rPr>
              <a:t>-</a:t>
            </a:r>
          </a:p>
        </p:txBody>
      </p:sp>
      <p:sp>
        <p:nvSpPr>
          <p:cNvPr id="21" name="Graphic 18">
            <a:extLst>
              <a:ext uri="{FF2B5EF4-FFF2-40B4-BE49-F238E27FC236}">
                <a16:creationId xmlns:a16="http://schemas.microsoft.com/office/drawing/2014/main" id="{F7C82ED1-4F45-48B2-B43F-803EE20CBAEA}"/>
              </a:ext>
            </a:extLst>
          </p:cNvPr>
          <p:cNvSpPr/>
          <p:nvPr/>
        </p:nvSpPr>
        <p:spPr>
          <a:xfrm flipH="1">
            <a:off x="13043205"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367125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986A9F4E-C715-46DF-90CA-F417703F7DB2}"/>
              </a:ext>
            </a:extLst>
          </p:cNvPr>
          <p:cNvSpPr/>
          <p:nvPr/>
        </p:nvSpPr>
        <p:spPr>
          <a:xfrm>
            <a:off x="8243073"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8B71C61C-9E7B-40A3-839C-1B6D289F10A2}"/>
              </a:ext>
            </a:extLst>
          </p:cNvPr>
          <p:cNvSpPr txBox="1"/>
          <p:nvPr/>
        </p:nvSpPr>
        <p:spPr>
          <a:xfrm>
            <a:off x="8793544" y="4967167"/>
            <a:ext cx="6850506" cy="3058145"/>
          </a:xfrm>
          <a:prstGeom prst="rect">
            <a:avLst/>
          </a:prstGeom>
          <a:noFill/>
        </p:spPr>
        <p:txBody>
          <a:bodyPr wrap="square" rtlCol="0">
            <a:spAutoFit/>
          </a:bodyPr>
          <a:lstStyle/>
          <a:p>
            <a:pPr algn="ctr">
              <a:lnSpc>
                <a:spcPct val="150000"/>
              </a:lnSpc>
            </a:pPr>
            <a:r>
              <a:rPr lang="en-US" sz="3300" dirty="0"/>
              <a:t>Ransom payments to ransomware gangs are tax-deductible as business expenses</a:t>
            </a:r>
            <a:br>
              <a:rPr lang="nl-BE" sz="3300" dirty="0"/>
            </a:br>
            <a:endParaRPr lang="en-US" sz="3300" dirty="0"/>
          </a:p>
        </p:txBody>
      </p:sp>
      <p:grpSp>
        <p:nvGrpSpPr>
          <p:cNvPr id="9" name="Group 8">
            <a:extLst>
              <a:ext uri="{FF2B5EF4-FFF2-40B4-BE49-F238E27FC236}">
                <a16:creationId xmlns:a16="http://schemas.microsoft.com/office/drawing/2014/main" id="{93591147-63B2-4309-A24E-1815F6E926AD}"/>
              </a:ext>
            </a:extLst>
          </p:cNvPr>
          <p:cNvGrpSpPr/>
          <p:nvPr/>
        </p:nvGrpSpPr>
        <p:grpSpPr>
          <a:xfrm>
            <a:off x="11681664" y="3807849"/>
            <a:ext cx="965263" cy="771578"/>
            <a:chOff x="11710893" y="3597504"/>
            <a:chExt cx="965388" cy="771680"/>
          </a:xfrm>
          <a:solidFill>
            <a:schemeClr val="tx1"/>
          </a:solidFill>
        </p:grpSpPr>
        <p:sp>
          <p:nvSpPr>
            <p:cNvPr id="5" name="Freeform: Shape 4">
              <a:extLst>
                <a:ext uri="{FF2B5EF4-FFF2-40B4-BE49-F238E27FC236}">
                  <a16:creationId xmlns:a16="http://schemas.microsoft.com/office/drawing/2014/main" id="{0F183F70-2488-46C9-8F88-E4EF1B470CB3}"/>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6D9AE6B-A77B-47E3-A301-8106E69E32EC}"/>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776B0B1E-3616-412B-8462-A2DB2616E4DD}"/>
              </a:ext>
            </a:extLst>
          </p:cNvPr>
          <p:cNvGrpSpPr/>
          <p:nvPr/>
        </p:nvGrpSpPr>
        <p:grpSpPr>
          <a:xfrm rot="10800000">
            <a:off x="11681664" y="7816821"/>
            <a:ext cx="965263" cy="771578"/>
            <a:chOff x="11710893" y="3597504"/>
            <a:chExt cx="965388" cy="771680"/>
          </a:xfrm>
          <a:solidFill>
            <a:schemeClr val="tx1"/>
          </a:solidFill>
        </p:grpSpPr>
        <p:sp>
          <p:nvSpPr>
            <p:cNvPr id="14" name="Freeform: Shape 13">
              <a:extLst>
                <a:ext uri="{FF2B5EF4-FFF2-40B4-BE49-F238E27FC236}">
                  <a16:creationId xmlns:a16="http://schemas.microsoft.com/office/drawing/2014/main" id="{9AA06A3E-9FE3-492F-94A1-031EB22E0B8D}"/>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9E954DD-A937-4A48-8789-8767E795D1D1}"/>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sp>
        <p:nvSpPr>
          <p:cNvPr id="16" name="TextBox 15">
            <a:extLst>
              <a:ext uri="{FF2B5EF4-FFF2-40B4-BE49-F238E27FC236}">
                <a16:creationId xmlns:a16="http://schemas.microsoft.com/office/drawing/2014/main" id="{A31D6441-65E6-4D2D-BA76-849279C2A43A}"/>
              </a:ext>
            </a:extLst>
          </p:cNvPr>
          <p:cNvSpPr txBox="1"/>
          <p:nvPr/>
        </p:nvSpPr>
        <p:spPr>
          <a:xfrm>
            <a:off x="4530043" y="8871089"/>
            <a:ext cx="15327084" cy="609398"/>
          </a:xfrm>
          <a:prstGeom prst="rect">
            <a:avLst/>
          </a:prstGeom>
          <a:noFill/>
        </p:spPr>
        <p:txBody>
          <a:bodyPr wrap="square" rtlCol="0">
            <a:spAutoFit/>
          </a:bodyPr>
          <a:lstStyle/>
          <a:p>
            <a:pPr algn="ctr"/>
            <a:r>
              <a:rPr lang="en-US" sz="3360" i="1" dirty="0">
                <a:latin typeface="Source Sans Pro Black" panose="020B0803030403020204" pitchFamily="34" charset="0"/>
              </a:rPr>
              <a:t>- </a:t>
            </a:r>
            <a:r>
              <a:rPr lang="nl-NL" sz="3360" i="1" dirty="0">
                <a:latin typeface="Source Sans Pro Black" panose="020B0803030403020204" pitchFamily="34" charset="0"/>
              </a:rPr>
              <a:t>Minister of </a:t>
            </a:r>
            <a:r>
              <a:rPr lang="nl-NL" sz="3360" i="1" dirty="0" err="1">
                <a:latin typeface="Source Sans Pro Black" panose="020B0803030403020204" pitchFamily="34" charset="0"/>
              </a:rPr>
              <a:t>Finances</a:t>
            </a:r>
            <a:r>
              <a:rPr lang="nl-NL" sz="3360" i="1" dirty="0">
                <a:latin typeface="Source Sans Pro Black" panose="020B0803030403020204" pitchFamily="34" charset="0"/>
              </a:rPr>
              <a:t> Vincent Van </a:t>
            </a:r>
            <a:r>
              <a:rPr lang="nl-NL" sz="3360" i="1" dirty="0" err="1">
                <a:latin typeface="Source Sans Pro Black" panose="020B0803030403020204" pitchFamily="34" charset="0"/>
              </a:rPr>
              <a:t>Peteghem</a:t>
            </a:r>
            <a:r>
              <a:rPr lang="nl-NL" sz="3360" i="1" dirty="0">
                <a:latin typeface="Source Sans Pro Black" panose="020B0803030403020204" pitchFamily="34" charset="0"/>
              </a:rPr>
              <a:t> </a:t>
            </a:r>
            <a:r>
              <a:rPr lang="en-US" sz="3360" i="1" dirty="0">
                <a:latin typeface="Source Sans Pro Black" panose="020B0803030403020204" pitchFamily="34" charset="0"/>
              </a:rPr>
              <a:t>-</a:t>
            </a:r>
          </a:p>
        </p:txBody>
      </p:sp>
      <p:sp>
        <p:nvSpPr>
          <p:cNvPr id="21" name="Graphic 18">
            <a:extLst>
              <a:ext uri="{FF2B5EF4-FFF2-40B4-BE49-F238E27FC236}">
                <a16:creationId xmlns:a16="http://schemas.microsoft.com/office/drawing/2014/main" id="{F7C82ED1-4F45-48B2-B43F-803EE20CBAEA}"/>
              </a:ext>
            </a:extLst>
          </p:cNvPr>
          <p:cNvSpPr/>
          <p:nvPr/>
        </p:nvSpPr>
        <p:spPr>
          <a:xfrm flipH="1">
            <a:off x="13043205"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682482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Oval 16">
            <a:extLst>
              <a:ext uri="{FF2B5EF4-FFF2-40B4-BE49-F238E27FC236}">
                <a16:creationId xmlns:a16="http://schemas.microsoft.com/office/drawing/2014/main" id="{572E2DAE-2E6E-8596-F311-5BE92367A972}"/>
              </a:ext>
            </a:extLst>
          </p:cNvPr>
          <p:cNvSpPr/>
          <p:nvPr/>
        </p:nvSpPr>
        <p:spPr>
          <a:xfrm>
            <a:off x="11663119" y="2986653"/>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FEB</a:t>
            </a:r>
            <a:br>
              <a:rPr lang="nl-BE" sz="1600" b="1" dirty="0">
                <a:solidFill>
                  <a:schemeClr val="accent1"/>
                </a:solidFill>
              </a:rPr>
            </a:br>
            <a:r>
              <a:rPr lang="nl-BE" sz="1600" b="1" dirty="0">
                <a:solidFill>
                  <a:schemeClr val="accent1"/>
                </a:solidFill>
              </a:rPr>
              <a:t>6</a:t>
            </a:r>
            <a:endParaRPr lang="en-US" sz="1600" b="1" dirty="0">
              <a:solidFill>
                <a:schemeClr val="accent1"/>
              </a:solidFill>
            </a:endParaRPr>
          </a:p>
        </p:txBody>
      </p:sp>
      <p:sp>
        <p:nvSpPr>
          <p:cNvPr id="8" name="TextBox 33">
            <a:extLst>
              <a:ext uri="{FF2B5EF4-FFF2-40B4-BE49-F238E27FC236}">
                <a16:creationId xmlns:a16="http://schemas.microsoft.com/office/drawing/2014/main" id="{099E13A7-2F5B-3B50-7DC3-7259694FE638}"/>
              </a:ext>
            </a:extLst>
          </p:cNvPr>
          <p:cNvSpPr txBox="1"/>
          <p:nvPr/>
        </p:nvSpPr>
        <p:spPr>
          <a:xfrm>
            <a:off x="2838450" y="2986653"/>
            <a:ext cx="8572500" cy="3785652"/>
          </a:xfrm>
          <a:prstGeom prst="rect">
            <a:avLst/>
          </a:prstGeom>
          <a:noFill/>
        </p:spPr>
        <p:txBody>
          <a:bodyPr wrap="square" rtlCol="0" anchor="t">
            <a:spAutoFit/>
          </a:bodyPr>
          <a:lstStyle/>
          <a:p>
            <a:pPr algn="r"/>
            <a:r>
              <a:rPr lang="en-US" sz="4400" b="1" dirty="0">
                <a:solidFill>
                  <a:schemeClr val="accent1"/>
                </a:solidFill>
                <a:latin typeface="+mj-lt"/>
              </a:rPr>
              <a:t>The toothbrushes DDoS attack</a:t>
            </a:r>
          </a:p>
          <a:p>
            <a:pPr algn="r"/>
            <a:r>
              <a:rPr lang="de-DE" sz="2400" dirty="0">
                <a:latin typeface="+mj-lt"/>
              </a:rPr>
              <a:t> </a:t>
            </a:r>
            <a:r>
              <a:rPr lang="de-DE" sz="2400" dirty="0" err="1">
                <a:latin typeface="+mj-lt"/>
              </a:rPr>
              <a:t>Reported</a:t>
            </a:r>
            <a:r>
              <a:rPr lang="de-DE" sz="2400" dirty="0">
                <a:latin typeface="+mj-lt"/>
              </a:rPr>
              <a:t> </a:t>
            </a:r>
            <a:r>
              <a:rPr lang="de-DE" sz="2400" dirty="0" err="1">
                <a:latin typeface="+mj-lt"/>
              </a:rPr>
              <a:t>by</a:t>
            </a:r>
            <a:r>
              <a:rPr lang="de-DE" sz="2400" dirty="0">
                <a:latin typeface="+mj-lt"/>
              </a:rPr>
              <a:t> Swiss </a:t>
            </a:r>
            <a:r>
              <a:rPr lang="de-DE" sz="2400" dirty="0" err="1">
                <a:latin typeface="+mj-lt"/>
              </a:rPr>
              <a:t>newspaper</a:t>
            </a:r>
            <a:r>
              <a:rPr lang="de-DE" sz="2400" dirty="0">
                <a:latin typeface="+mj-lt"/>
              </a:rPr>
              <a:t> after an interview </a:t>
            </a:r>
            <a:r>
              <a:rPr lang="de-DE" sz="2400" dirty="0" err="1">
                <a:latin typeface="+mj-lt"/>
              </a:rPr>
              <a:t>with</a:t>
            </a:r>
            <a:r>
              <a:rPr lang="de-DE" sz="2400" dirty="0">
                <a:latin typeface="+mj-lt"/>
              </a:rPr>
              <a:t>  </a:t>
            </a:r>
            <a:r>
              <a:rPr lang="en-US" sz="2400" dirty="0">
                <a:latin typeface="+mj-lt"/>
              </a:rPr>
              <a:t>Fortinet. The DDoS knocked out a Swiss company for several hours, costing millions of euros in damages.</a:t>
            </a:r>
            <a:br>
              <a:rPr lang="en-US" sz="2400" dirty="0">
                <a:latin typeface="+mj-lt"/>
              </a:rPr>
            </a:br>
            <a:r>
              <a:rPr lang="en-US" sz="2400" dirty="0">
                <a:latin typeface="+mj-lt"/>
              </a:rPr>
              <a:t> </a:t>
            </a:r>
            <a:br>
              <a:rPr lang="en-US" sz="2400" dirty="0">
                <a:latin typeface="+mj-lt"/>
              </a:rPr>
            </a:br>
            <a:r>
              <a:rPr lang="en-US" sz="2400" dirty="0">
                <a:latin typeface="+mj-lt"/>
              </a:rPr>
              <a:t>The news went viral around the world.</a:t>
            </a:r>
            <a:br>
              <a:rPr lang="en-US" sz="2400" dirty="0">
                <a:latin typeface="+mj-lt"/>
              </a:rPr>
            </a:br>
            <a:br>
              <a:rPr lang="en-US" sz="2400" dirty="0">
                <a:latin typeface="+mj-lt"/>
              </a:rPr>
            </a:br>
            <a:endParaRPr lang="en-US" sz="2400" dirty="0">
              <a:latin typeface="+mj-lt"/>
            </a:endParaRPr>
          </a:p>
          <a:p>
            <a:pPr algn="r"/>
            <a:r>
              <a:rPr lang="en-US" sz="2800" dirty="0">
                <a:latin typeface="+mj-lt"/>
              </a:rPr>
              <a:t>        </a:t>
            </a:r>
          </a:p>
        </p:txBody>
      </p:sp>
      <p:pic>
        <p:nvPicPr>
          <p:cNvPr id="1026" name="Picture 2">
            <a:extLst>
              <a:ext uri="{FF2B5EF4-FFF2-40B4-BE49-F238E27FC236}">
                <a16:creationId xmlns:a16="http://schemas.microsoft.com/office/drawing/2014/main" id="{1D093007-781F-34E2-AACA-FD0EB83AF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2625" y="2986654"/>
            <a:ext cx="6521544" cy="4716474"/>
          </a:xfrm>
          <a:prstGeom prst="roundRect">
            <a:avLst>
              <a:gd name="adj" fmla="val 6092"/>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794779E-680B-FB1B-A099-16A1CEE1D79D}"/>
              </a:ext>
            </a:extLst>
          </p:cNvPr>
          <p:cNvSpPr txBox="1"/>
          <p:nvPr/>
        </p:nvSpPr>
        <p:spPr>
          <a:xfrm>
            <a:off x="3851564" y="5967129"/>
            <a:ext cx="7559386" cy="1569660"/>
          </a:xfrm>
          <a:prstGeom prst="rect">
            <a:avLst/>
          </a:prstGeom>
          <a:noFill/>
        </p:spPr>
        <p:txBody>
          <a:bodyPr wrap="square">
            <a:spAutoFit/>
          </a:bodyPr>
          <a:lstStyle/>
          <a:p>
            <a:pPr algn="r"/>
            <a:r>
              <a:rPr lang="en-US" sz="2400" dirty="0">
                <a:latin typeface="+mj-lt"/>
              </a:rPr>
              <a:t>Except… it wasn’t true. </a:t>
            </a:r>
            <a:br>
              <a:rPr lang="en-US" sz="2400" dirty="0">
                <a:latin typeface="+mj-lt"/>
              </a:rPr>
            </a:br>
            <a:r>
              <a:rPr lang="en-US" sz="2400" dirty="0">
                <a:latin typeface="+mj-lt"/>
              </a:rPr>
              <a:t>Fortinet said it was just a hypothetical story.</a:t>
            </a:r>
            <a:br>
              <a:rPr lang="en-US" sz="2400" dirty="0">
                <a:latin typeface="+mj-lt"/>
              </a:rPr>
            </a:br>
            <a:br>
              <a:rPr lang="en-US" sz="2400" dirty="0">
                <a:latin typeface="+mj-lt"/>
              </a:rPr>
            </a:br>
            <a:r>
              <a:rPr lang="en-US" sz="2400" dirty="0">
                <a:latin typeface="+mj-lt"/>
              </a:rPr>
              <a:t>Did we all think it was indeed plausible?</a:t>
            </a:r>
          </a:p>
        </p:txBody>
      </p:sp>
      <p:pic>
        <p:nvPicPr>
          <p:cNvPr id="5122" name="Picture 2">
            <a:extLst>
              <a:ext uri="{FF2B5EF4-FFF2-40B4-BE49-F238E27FC236}">
                <a16:creationId xmlns:a16="http://schemas.microsoft.com/office/drawing/2014/main" id="{65C8152D-7352-5117-5372-B657DFB2B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2625" y="2983669"/>
            <a:ext cx="7082517" cy="9438918"/>
          </a:xfrm>
          <a:prstGeom prst="roundRect">
            <a:avLst>
              <a:gd name="adj" fmla="val 314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238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Oval 16">
            <a:extLst>
              <a:ext uri="{FF2B5EF4-FFF2-40B4-BE49-F238E27FC236}">
                <a16:creationId xmlns:a16="http://schemas.microsoft.com/office/drawing/2014/main" id="{572E2DAE-2E6E-8596-F311-5BE92367A972}"/>
              </a:ext>
            </a:extLst>
          </p:cNvPr>
          <p:cNvSpPr/>
          <p:nvPr/>
        </p:nvSpPr>
        <p:spPr>
          <a:xfrm>
            <a:off x="11663119" y="2986653"/>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FEB</a:t>
            </a:r>
            <a:br>
              <a:rPr lang="nl-BE" sz="1600" b="1" dirty="0">
                <a:solidFill>
                  <a:schemeClr val="accent1"/>
                </a:solidFill>
              </a:rPr>
            </a:br>
            <a:r>
              <a:rPr lang="nl-BE" sz="1600" b="1" dirty="0">
                <a:solidFill>
                  <a:schemeClr val="accent1"/>
                </a:solidFill>
              </a:rPr>
              <a:t>18</a:t>
            </a:r>
            <a:endParaRPr lang="en-US" sz="1600" b="1" dirty="0">
              <a:solidFill>
                <a:schemeClr val="accent1"/>
              </a:solidFill>
            </a:endParaRPr>
          </a:p>
        </p:txBody>
      </p:sp>
      <p:sp>
        <p:nvSpPr>
          <p:cNvPr id="8" name="TextBox 33">
            <a:extLst>
              <a:ext uri="{FF2B5EF4-FFF2-40B4-BE49-F238E27FC236}">
                <a16:creationId xmlns:a16="http://schemas.microsoft.com/office/drawing/2014/main" id="{099E13A7-2F5B-3B50-7DC3-7259694FE638}"/>
              </a:ext>
            </a:extLst>
          </p:cNvPr>
          <p:cNvSpPr txBox="1"/>
          <p:nvPr/>
        </p:nvSpPr>
        <p:spPr>
          <a:xfrm>
            <a:off x="3924074" y="2986653"/>
            <a:ext cx="7486875" cy="5786199"/>
          </a:xfrm>
          <a:prstGeom prst="rect">
            <a:avLst/>
          </a:prstGeom>
          <a:noFill/>
        </p:spPr>
        <p:txBody>
          <a:bodyPr wrap="square" rtlCol="0" anchor="t">
            <a:spAutoFit/>
          </a:bodyPr>
          <a:lstStyle/>
          <a:p>
            <a:pPr algn="r"/>
            <a:r>
              <a:rPr lang="en-US" sz="4400" b="1" dirty="0" err="1">
                <a:solidFill>
                  <a:schemeClr val="accent1"/>
                </a:solidFill>
                <a:latin typeface="+mj-lt"/>
              </a:rPr>
              <a:t>i</a:t>
            </a:r>
            <a:r>
              <a:rPr lang="en-US" sz="4400" b="1" dirty="0">
                <a:solidFill>
                  <a:schemeClr val="accent1"/>
                </a:solidFill>
                <a:latin typeface="+mj-lt"/>
              </a:rPr>
              <a:t>-Soon leak</a:t>
            </a:r>
            <a:br>
              <a:rPr lang="en-US" sz="4400" b="1" dirty="0">
                <a:solidFill>
                  <a:schemeClr val="accent1"/>
                </a:solidFill>
                <a:latin typeface="+mj-lt"/>
              </a:rPr>
            </a:br>
            <a:r>
              <a:rPr lang="en-US" sz="1000" b="1" dirty="0">
                <a:solidFill>
                  <a:schemeClr val="accent1"/>
                </a:solidFill>
                <a:latin typeface="+mj-lt"/>
              </a:rPr>
              <a:t> </a:t>
            </a:r>
            <a:br>
              <a:rPr lang="en-US" sz="1400" b="1" dirty="0">
                <a:solidFill>
                  <a:schemeClr val="accent1"/>
                </a:solidFill>
                <a:latin typeface="+mj-lt"/>
              </a:rPr>
            </a:br>
            <a:r>
              <a:rPr lang="en-US" sz="2400" dirty="0">
                <a:latin typeface="+mj-lt"/>
              </a:rPr>
              <a:t>APT-for-hire for multiple Chinese authorities</a:t>
            </a:r>
          </a:p>
          <a:p>
            <a:pPr algn="r"/>
            <a:endParaRPr lang="en-US" sz="2400" dirty="0">
              <a:latin typeface="+mj-lt"/>
            </a:endParaRPr>
          </a:p>
          <a:p>
            <a:pPr algn="r"/>
            <a:r>
              <a:rPr lang="en-US" sz="2400" dirty="0">
                <a:latin typeface="+mj-lt"/>
              </a:rPr>
              <a:t>It got quickly deleted</a:t>
            </a:r>
          </a:p>
          <a:p>
            <a:pPr algn="r"/>
            <a:endParaRPr lang="en-US" sz="2400" dirty="0">
              <a:latin typeface="+mj-lt"/>
            </a:endParaRPr>
          </a:p>
          <a:p>
            <a:pPr algn="r"/>
            <a:r>
              <a:rPr lang="en-US" sz="2400" dirty="0">
                <a:latin typeface="+mj-lt"/>
              </a:rPr>
              <a:t>80 targets: government of India, Thailand, Vietnam, South Korea, Pakistan, Afghanistan…</a:t>
            </a:r>
            <a:br>
              <a:rPr lang="en-US" sz="2400" dirty="0">
                <a:latin typeface="+mj-lt"/>
              </a:rPr>
            </a:br>
            <a:br>
              <a:rPr lang="en-US" sz="2400" dirty="0">
                <a:latin typeface="+mj-lt"/>
              </a:rPr>
            </a:br>
            <a:r>
              <a:rPr lang="en-US" sz="2400" dirty="0">
                <a:latin typeface="+mj-lt"/>
              </a:rPr>
              <a:t>Chat logs reveal :</a:t>
            </a:r>
          </a:p>
          <a:p>
            <a:pPr algn="r"/>
            <a:r>
              <a:rPr lang="en-US" sz="2400" dirty="0">
                <a:solidFill>
                  <a:schemeClr val="bg2"/>
                </a:solidFill>
                <a:latin typeface="+mj-lt"/>
              </a:rPr>
              <a:t>A: we've got stuff from </a:t>
            </a:r>
            <a:br>
              <a:rPr lang="en-US" sz="2400" dirty="0">
                <a:solidFill>
                  <a:schemeClr val="bg2"/>
                </a:solidFill>
                <a:latin typeface="+mj-lt"/>
              </a:rPr>
            </a:br>
            <a:r>
              <a:rPr lang="en-US" sz="2400" dirty="0">
                <a:solidFill>
                  <a:schemeClr val="bg2"/>
                </a:solidFill>
                <a:latin typeface="+mj-lt"/>
              </a:rPr>
              <a:t>their chairman Jens Stoltenberg</a:t>
            </a:r>
          </a:p>
          <a:p>
            <a:pPr algn="r"/>
            <a:r>
              <a:rPr lang="en-US" sz="2400" dirty="0">
                <a:latin typeface="+mj-lt"/>
              </a:rPr>
              <a:t>B: they are not interested</a:t>
            </a:r>
          </a:p>
          <a:p>
            <a:pPr algn="r"/>
            <a:r>
              <a:rPr lang="en-US" sz="2400" dirty="0">
                <a:solidFill>
                  <a:schemeClr val="bg2"/>
                </a:solidFill>
                <a:latin typeface="+mj-lt"/>
              </a:rPr>
              <a:t>A: what about making it cheaper? </a:t>
            </a:r>
            <a:br>
              <a:rPr lang="en-US" sz="2400" dirty="0">
                <a:solidFill>
                  <a:schemeClr val="bg2"/>
                </a:solidFill>
                <a:latin typeface="+mj-lt"/>
              </a:rPr>
            </a:br>
            <a:r>
              <a:rPr lang="en-US" sz="2400" dirty="0">
                <a:solidFill>
                  <a:schemeClr val="bg2"/>
                </a:solidFill>
                <a:latin typeface="+mj-lt"/>
              </a:rPr>
              <a:t>I'm running low on money</a:t>
            </a:r>
            <a:r>
              <a:rPr lang="en-US" sz="2800" dirty="0">
                <a:solidFill>
                  <a:schemeClr val="bg2"/>
                </a:solidFill>
                <a:latin typeface="+mj-lt"/>
              </a:rPr>
              <a:t>     </a:t>
            </a:r>
          </a:p>
        </p:txBody>
      </p:sp>
      <p:pic>
        <p:nvPicPr>
          <p:cNvPr id="2" name="Picture 1">
            <a:extLst>
              <a:ext uri="{FF2B5EF4-FFF2-40B4-BE49-F238E27FC236}">
                <a16:creationId xmlns:a16="http://schemas.microsoft.com/office/drawing/2014/main" id="{B42F7F50-BCCA-BFC7-B2EE-B951D8E5FB48}"/>
              </a:ext>
            </a:extLst>
          </p:cNvPr>
          <p:cNvPicPr>
            <a:picLocks noChangeAspect="1"/>
          </p:cNvPicPr>
          <p:nvPr/>
        </p:nvPicPr>
        <p:blipFill>
          <a:blip r:embed="rId3"/>
          <a:srcRect r="25084"/>
          <a:stretch/>
        </p:blipFill>
        <p:spPr>
          <a:xfrm>
            <a:off x="13313439" y="2986653"/>
            <a:ext cx="7486875" cy="4229496"/>
          </a:xfrm>
          <a:prstGeom prst="roundRect">
            <a:avLst>
              <a:gd name="adj" fmla="val 4956"/>
            </a:avLst>
          </a:prstGeom>
        </p:spPr>
      </p:pic>
      <p:pic>
        <p:nvPicPr>
          <p:cNvPr id="12" name="Graphic 11">
            <a:extLst>
              <a:ext uri="{FF2B5EF4-FFF2-40B4-BE49-F238E27FC236}">
                <a16:creationId xmlns:a16="http://schemas.microsoft.com/office/drawing/2014/main" id="{E9535267-72FE-8785-50E7-B284732E4862}"/>
              </a:ext>
            </a:extLst>
          </p:cNvPr>
          <p:cNvPicPr>
            <a:picLocks noChangeAspect="1"/>
          </p:cNvPicPr>
          <p:nvPr/>
        </p:nvPicPr>
        <p:blipFill>
          <a:blip r:embed="rId4">
            <a:extLst>
              <a:ext uri="{96DAC541-7B7A-43D3-8B79-37D633B846F1}">
                <asvg:svgBlip xmlns:asvg="http://schemas.microsoft.com/office/drawing/2016/SVG/main" r:embed="rId5"/>
              </a:ext>
            </a:extLst>
          </a:blip>
          <a:srcRect l="38192" t="-2150" b="-1"/>
          <a:stretch/>
        </p:blipFill>
        <p:spPr>
          <a:xfrm rot="3372067">
            <a:off x="21106763" y="4214033"/>
            <a:ext cx="358664" cy="846810"/>
          </a:xfrm>
          <a:prstGeom prst="rect">
            <a:avLst/>
          </a:prstGeom>
        </p:spPr>
      </p:pic>
      <p:sp>
        <p:nvSpPr>
          <p:cNvPr id="14" name="TextBox 13">
            <a:extLst>
              <a:ext uri="{FF2B5EF4-FFF2-40B4-BE49-F238E27FC236}">
                <a16:creationId xmlns:a16="http://schemas.microsoft.com/office/drawing/2014/main" id="{BC12CEB8-4F77-FCA4-5094-C2DD87504E3B}"/>
              </a:ext>
            </a:extLst>
          </p:cNvPr>
          <p:cNvSpPr txBox="1"/>
          <p:nvPr/>
        </p:nvSpPr>
        <p:spPr>
          <a:xfrm>
            <a:off x="21040542" y="3673928"/>
            <a:ext cx="2440282" cy="584775"/>
          </a:xfrm>
          <a:prstGeom prst="rect">
            <a:avLst/>
          </a:prstGeom>
          <a:noFill/>
        </p:spPr>
        <p:txBody>
          <a:bodyPr wrap="square">
            <a:spAutoFit/>
          </a:bodyPr>
          <a:lstStyle/>
          <a:p>
            <a:r>
              <a:rPr lang="en-US" sz="3200" b="1" dirty="0">
                <a:solidFill>
                  <a:schemeClr val="bg2"/>
                </a:solidFill>
                <a:latin typeface="+mj-lt"/>
              </a:rPr>
              <a:t>1800 forks</a:t>
            </a:r>
            <a:endParaRPr lang="nl-BE" sz="3200" b="1" dirty="0">
              <a:solidFill>
                <a:schemeClr val="bg2"/>
              </a:solidFill>
            </a:endParaRPr>
          </a:p>
        </p:txBody>
      </p:sp>
      <p:grpSp>
        <p:nvGrpSpPr>
          <p:cNvPr id="24" name="Group 23">
            <a:extLst>
              <a:ext uri="{FF2B5EF4-FFF2-40B4-BE49-F238E27FC236}">
                <a16:creationId xmlns:a16="http://schemas.microsoft.com/office/drawing/2014/main" id="{085F7533-1F3D-50C1-D7FC-F013E2BC4BA9}"/>
              </a:ext>
            </a:extLst>
          </p:cNvPr>
          <p:cNvGrpSpPr/>
          <p:nvPr/>
        </p:nvGrpSpPr>
        <p:grpSpPr>
          <a:xfrm>
            <a:off x="13313439" y="8025320"/>
            <a:ext cx="7486875" cy="4042199"/>
            <a:chOff x="13335906" y="9346120"/>
            <a:chExt cx="8093798" cy="4369880"/>
          </a:xfrm>
        </p:grpSpPr>
        <p:pic>
          <p:nvPicPr>
            <p:cNvPr id="16" name="Picture 14">
              <a:extLst>
                <a:ext uri="{FF2B5EF4-FFF2-40B4-BE49-F238E27FC236}">
                  <a16:creationId xmlns:a16="http://schemas.microsoft.com/office/drawing/2014/main" id="{58EBEE26-BC0B-FF39-53D9-43AF9C271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5" t="45637" r="77785" b="11496"/>
            <a:stretch/>
          </p:blipFill>
          <p:spPr bwMode="auto">
            <a:xfrm>
              <a:off x="13335906" y="9346120"/>
              <a:ext cx="4052207" cy="436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8D375386-5091-E9C0-00DF-DFEA76EDE0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104" t="45649" r="42955" b="11485"/>
            <a:stretch/>
          </p:blipFill>
          <p:spPr bwMode="auto">
            <a:xfrm>
              <a:off x="17377498" y="9347200"/>
              <a:ext cx="4052206" cy="4368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7">
              <p14:nvContentPartPr>
                <p14:cNvPr id="20" name="Inkt 26">
                  <a:extLst>
                    <a:ext uri="{FF2B5EF4-FFF2-40B4-BE49-F238E27FC236}">
                      <a16:creationId xmlns:a16="http://schemas.microsoft.com/office/drawing/2014/main" id="{2EF631D1-8CE1-9E06-7BED-C633F47B1F11}"/>
                    </a:ext>
                  </a:extLst>
                </p14:cNvPr>
                <p14:cNvContentPartPr/>
                <p14:nvPr/>
              </p14:nvContentPartPr>
              <p14:xfrm>
                <a:off x="18098193" y="11613296"/>
                <a:ext cx="2381464" cy="360"/>
              </p14:xfrm>
            </p:contentPart>
          </mc:Choice>
          <mc:Fallback>
            <p:pic>
              <p:nvPicPr>
                <p:cNvPr id="20" name="Inkt 26">
                  <a:extLst>
                    <a:ext uri="{FF2B5EF4-FFF2-40B4-BE49-F238E27FC236}">
                      <a16:creationId xmlns:a16="http://schemas.microsoft.com/office/drawing/2014/main" id="{2EF631D1-8CE1-9E06-7BED-C633F47B1F11}"/>
                    </a:ext>
                  </a:extLst>
                </p:cNvPr>
                <p:cNvPicPr/>
                <p:nvPr/>
              </p:nvPicPr>
              <p:blipFill>
                <a:blip r:embed="rId8"/>
                <a:stretch>
                  <a:fillRect/>
                </a:stretch>
              </p:blipFill>
              <p:spPr>
                <a:xfrm>
                  <a:off x="18000911" y="11433296"/>
                  <a:ext cx="2575639" cy="360000"/>
                </a:xfrm>
                <a:prstGeom prst="rect">
                  <a:avLst/>
                </a:prstGeom>
              </p:spPr>
            </p:pic>
          </mc:Fallback>
        </mc:AlternateContent>
      </p:grpSp>
    </p:spTree>
    <p:extLst>
      <p:ext uri="{BB962C8B-B14F-4D97-AF65-F5344CB8AC3E}">
        <p14:creationId xmlns:p14="http://schemas.microsoft.com/office/powerpoint/2010/main" val="1220964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33">
            <a:extLst>
              <a:ext uri="{FF2B5EF4-FFF2-40B4-BE49-F238E27FC236}">
                <a16:creationId xmlns:a16="http://schemas.microsoft.com/office/drawing/2014/main" id="{3674A9BE-0E8E-8407-EAFE-0AA7DE1FB2FD}"/>
              </a:ext>
            </a:extLst>
          </p:cNvPr>
          <p:cNvSpPr txBox="1"/>
          <p:nvPr/>
        </p:nvSpPr>
        <p:spPr>
          <a:xfrm>
            <a:off x="13093472" y="957562"/>
            <a:ext cx="10791764" cy="10079682"/>
          </a:xfrm>
          <a:prstGeom prst="rect">
            <a:avLst/>
          </a:prstGeom>
          <a:noFill/>
        </p:spPr>
        <p:txBody>
          <a:bodyPr wrap="square" rtlCol="0" anchor="t">
            <a:spAutoFit/>
          </a:bodyPr>
          <a:lstStyle/>
          <a:p>
            <a:pPr>
              <a:spcAft>
                <a:spcPts val="600"/>
              </a:spcAft>
            </a:pPr>
            <a:r>
              <a:rPr lang="en-US" sz="5400" b="1" dirty="0" err="1">
                <a:solidFill>
                  <a:schemeClr val="accent1"/>
                </a:solidFill>
                <a:latin typeface="+mj-lt"/>
              </a:rPr>
              <a:t>LockBit</a:t>
            </a:r>
            <a:r>
              <a:rPr lang="en-US" sz="5400" b="1" dirty="0">
                <a:solidFill>
                  <a:schemeClr val="accent1"/>
                </a:solidFill>
                <a:latin typeface="+mj-lt"/>
              </a:rPr>
              <a:t> hackers hacked</a:t>
            </a:r>
            <a:br>
              <a:rPr lang="en-US" sz="5400" b="1" dirty="0">
                <a:solidFill>
                  <a:schemeClr val="accent1"/>
                </a:solidFill>
                <a:latin typeface="+mj-lt"/>
              </a:rPr>
            </a:br>
            <a:endParaRPr lang="en-US" sz="2400" dirty="0">
              <a:latin typeface="+mj-lt"/>
            </a:endParaRPr>
          </a:p>
          <a:p>
            <a:pPr>
              <a:spcAft>
                <a:spcPts val="600"/>
              </a:spcAft>
            </a:pPr>
            <a:r>
              <a:rPr lang="en-US" sz="2400" dirty="0">
                <a:latin typeface="+mj-lt"/>
              </a:rPr>
              <a:t>Disruption campaign led by British National Crime Agency </a:t>
            </a:r>
          </a:p>
          <a:p>
            <a:pPr>
              <a:spcAft>
                <a:spcPts val="600"/>
              </a:spcAft>
            </a:pPr>
            <a:br>
              <a:rPr lang="en-US" sz="2400" dirty="0"/>
            </a:br>
            <a:r>
              <a:rPr lang="en-US" sz="2400" dirty="0">
                <a:latin typeface="+mj-lt"/>
              </a:rPr>
              <a:t>Victims: Accenture, British Royal Mail, City of </a:t>
            </a:r>
            <a:r>
              <a:rPr lang="en-US" sz="2400" dirty="0" err="1">
                <a:latin typeface="+mj-lt"/>
              </a:rPr>
              <a:t>Geraardsbergen</a:t>
            </a:r>
            <a:r>
              <a:rPr lang="en-US" sz="2400" dirty="0">
                <a:latin typeface="+mj-lt"/>
              </a:rPr>
              <a:t>, Maldegem, province Namur, French Ministry of Justice, Canada’s largest pediatric hospital, …</a:t>
            </a:r>
          </a:p>
          <a:p>
            <a:pPr>
              <a:spcAft>
                <a:spcPts val="600"/>
              </a:spcAft>
            </a:pPr>
            <a:endParaRPr lang="en-US" sz="2400" dirty="0">
              <a:latin typeface="+mj-lt"/>
            </a:endParaRPr>
          </a:p>
          <a:p>
            <a:pPr>
              <a:spcAft>
                <a:spcPts val="600"/>
              </a:spcAft>
            </a:pPr>
            <a:r>
              <a:rPr lang="en-US" sz="2400" dirty="0">
                <a:latin typeface="+mj-lt"/>
              </a:rPr>
              <a:t>2500 victims. More than $500 million in ransom. And caused billions in losses because of the impact.</a:t>
            </a:r>
          </a:p>
          <a:p>
            <a:pPr>
              <a:spcAft>
                <a:spcPts val="600"/>
              </a:spcAft>
            </a:pPr>
            <a:endParaRPr lang="en-US" sz="2400" dirty="0">
              <a:latin typeface="+mj-lt"/>
            </a:endParaRPr>
          </a:p>
          <a:p>
            <a:pPr>
              <a:spcAft>
                <a:spcPts val="600"/>
              </a:spcAft>
            </a:pPr>
            <a:r>
              <a:rPr lang="en-US" sz="2400" dirty="0">
                <a:latin typeface="+mj-lt"/>
              </a:rPr>
              <a:t>194 affiliates (the ones that do the actual hacking). 80% off ransom goes to affiliate. </a:t>
            </a: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marL="514350" indent="-514350">
              <a:spcAft>
                <a:spcPts val="600"/>
              </a:spcAft>
              <a:buAutoNum type="arabicParenR"/>
            </a:pPr>
            <a:endParaRPr lang="en-US" sz="2800" dirty="0">
              <a:latin typeface="+mj-lt"/>
            </a:endParaRPr>
          </a:p>
          <a:p>
            <a:pPr marL="514350" indent="-514350">
              <a:spcAft>
                <a:spcPts val="600"/>
              </a:spcAft>
              <a:buAutoNum type="arabicParenR"/>
            </a:pPr>
            <a:endParaRPr lang="en-US" sz="2800" dirty="0">
              <a:latin typeface="+mj-lt"/>
            </a:endParaRPr>
          </a:p>
          <a:p>
            <a:pPr>
              <a:spcAft>
                <a:spcPts val="600"/>
              </a:spcAft>
            </a:pPr>
            <a:endParaRPr lang="en-US" sz="2800" dirty="0">
              <a:latin typeface="+mj-lt"/>
            </a:endParaRPr>
          </a:p>
          <a:p>
            <a:pPr>
              <a:spcAft>
                <a:spcPts val="600"/>
              </a:spcAft>
            </a:pPr>
            <a:endParaRPr lang="en-US" sz="2800" dirty="0">
              <a:latin typeface="+mj-lt"/>
            </a:endParaRPr>
          </a:p>
        </p:txBody>
      </p:sp>
      <p:sp>
        <p:nvSpPr>
          <p:cNvPr id="7" name="Oval 16">
            <a:extLst>
              <a:ext uri="{FF2B5EF4-FFF2-40B4-BE49-F238E27FC236}">
                <a16:creationId xmlns:a16="http://schemas.microsoft.com/office/drawing/2014/main" id="{66B243D6-EEE4-697F-4ECB-3D9DF40EB2EE}"/>
              </a:ext>
            </a:extLst>
          </p:cNvPr>
          <p:cNvSpPr/>
          <p:nvPr/>
        </p:nvSpPr>
        <p:spPr>
          <a:xfrm>
            <a:off x="11690116" y="957562"/>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FEB</a:t>
            </a:r>
            <a:br>
              <a:rPr lang="nl-BE" sz="1600" b="1" dirty="0">
                <a:solidFill>
                  <a:schemeClr val="accent1"/>
                </a:solidFill>
              </a:rPr>
            </a:br>
            <a:r>
              <a:rPr lang="nl-BE" sz="1600" b="1" dirty="0">
                <a:solidFill>
                  <a:schemeClr val="accent1"/>
                </a:solidFill>
              </a:rPr>
              <a:t>20</a:t>
            </a:r>
            <a:endParaRPr lang="en-US" sz="1600" b="1" dirty="0">
              <a:solidFill>
                <a:schemeClr val="accent1"/>
              </a:solidFill>
            </a:endParaRPr>
          </a:p>
        </p:txBody>
      </p:sp>
      <p:pic>
        <p:nvPicPr>
          <p:cNvPr id="8" name="Afbeelding 7" descr="Afbeelding met tekst, schermopname, Lettertype, Perceel&#10;&#10;Automatisch gegenereerde beschrijving">
            <a:extLst>
              <a:ext uri="{FF2B5EF4-FFF2-40B4-BE49-F238E27FC236}">
                <a16:creationId xmlns:a16="http://schemas.microsoft.com/office/drawing/2014/main" id="{661DEC6A-A22C-B808-5A18-7A634E89E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6158" y="6882261"/>
            <a:ext cx="2500226" cy="1482435"/>
          </a:xfrm>
          <a:prstGeom prst="rect">
            <a:avLst/>
          </a:prstGeom>
        </p:spPr>
      </p:pic>
    </p:spTree>
    <p:extLst>
      <p:ext uri="{BB962C8B-B14F-4D97-AF65-F5344CB8AC3E}">
        <p14:creationId xmlns:p14="http://schemas.microsoft.com/office/powerpoint/2010/main" val="95068811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Perceel&#10;&#10;Automatisch gegenereerde beschrijving">
            <a:extLst>
              <a:ext uri="{FF2B5EF4-FFF2-40B4-BE49-F238E27FC236}">
                <a16:creationId xmlns:a16="http://schemas.microsoft.com/office/drawing/2014/main" id="{6A714116-C159-8F07-CF9D-BFE193D8E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036" y="2242652"/>
            <a:ext cx="14533418" cy="8617160"/>
          </a:xfrm>
          <a:prstGeom prst="rect">
            <a:avLst/>
          </a:prstGeom>
        </p:spPr>
      </p:pic>
      <p:pic>
        <p:nvPicPr>
          <p:cNvPr id="3" name="Graphic 2">
            <a:extLst>
              <a:ext uri="{FF2B5EF4-FFF2-40B4-BE49-F238E27FC236}">
                <a16:creationId xmlns:a16="http://schemas.microsoft.com/office/drawing/2014/main" id="{9349A8D4-B8E8-D18B-FFD3-0F8E9F7612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440492">
            <a:off x="5506337" y="9948405"/>
            <a:ext cx="1505339" cy="903205"/>
          </a:xfrm>
          <a:prstGeom prst="rect">
            <a:avLst/>
          </a:prstGeom>
        </p:spPr>
      </p:pic>
      <p:sp>
        <p:nvSpPr>
          <p:cNvPr id="5" name="TextBox 4">
            <a:extLst>
              <a:ext uri="{FF2B5EF4-FFF2-40B4-BE49-F238E27FC236}">
                <a16:creationId xmlns:a16="http://schemas.microsoft.com/office/drawing/2014/main" id="{6AA5F5EB-A1B0-2CC5-7437-3EC65EF94DDC}"/>
              </a:ext>
            </a:extLst>
          </p:cNvPr>
          <p:cNvSpPr txBox="1"/>
          <p:nvPr/>
        </p:nvSpPr>
        <p:spPr>
          <a:xfrm>
            <a:off x="5189577" y="827966"/>
            <a:ext cx="4990937" cy="923330"/>
          </a:xfrm>
          <a:prstGeom prst="rect">
            <a:avLst/>
          </a:prstGeom>
          <a:noFill/>
        </p:spPr>
        <p:txBody>
          <a:bodyPr wrap="square">
            <a:spAutoFit/>
          </a:bodyPr>
          <a:lstStyle/>
          <a:p>
            <a:r>
              <a:rPr lang="en-US" sz="1800" b="1" dirty="0">
                <a:solidFill>
                  <a:schemeClr val="bg2"/>
                </a:solidFill>
                <a:latin typeface="+mj-lt"/>
              </a:rPr>
              <a:t>Number of victims is 50% -60% higher, </a:t>
            </a:r>
            <a:br>
              <a:rPr lang="en-US" sz="1800" b="1" dirty="0">
                <a:solidFill>
                  <a:schemeClr val="bg2"/>
                </a:solidFill>
                <a:latin typeface="+mj-lt"/>
              </a:rPr>
            </a:br>
            <a:r>
              <a:rPr lang="en-US" sz="1800" b="1" dirty="0">
                <a:solidFill>
                  <a:schemeClr val="bg2"/>
                </a:solidFill>
                <a:latin typeface="+mj-lt"/>
              </a:rPr>
              <a:t>because </a:t>
            </a:r>
            <a:r>
              <a:rPr lang="en-US" b="1" dirty="0">
                <a:solidFill>
                  <a:schemeClr val="bg2"/>
                </a:solidFill>
                <a:latin typeface="+mj-lt"/>
              </a:rPr>
              <a:t>not all victims reach the </a:t>
            </a:r>
            <a:r>
              <a:rPr lang="en-US" sz="1800" b="1" dirty="0">
                <a:solidFill>
                  <a:schemeClr val="bg2"/>
                </a:solidFill>
                <a:latin typeface="+mj-lt"/>
              </a:rPr>
              <a:t>leak site.</a:t>
            </a:r>
            <a:br>
              <a:rPr lang="en-US" sz="1800" b="1" dirty="0">
                <a:solidFill>
                  <a:schemeClr val="bg2"/>
                </a:solidFill>
                <a:latin typeface="+mj-lt"/>
              </a:rPr>
            </a:br>
            <a:r>
              <a:rPr lang="en-US" sz="1800" b="1" dirty="0">
                <a:solidFill>
                  <a:schemeClr val="bg2"/>
                </a:solidFill>
                <a:latin typeface="+mj-lt"/>
              </a:rPr>
              <a:t>Source: Orange Cyber Defense</a:t>
            </a:r>
            <a:endParaRPr lang="nl-BE" b="1" dirty="0">
              <a:solidFill>
                <a:schemeClr val="bg2"/>
              </a:solidFill>
              <a:latin typeface="+mj-lt"/>
            </a:endParaRPr>
          </a:p>
        </p:txBody>
      </p:sp>
      <p:pic>
        <p:nvPicPr>
          <p:cNvPr id="6" name="Graphic 5">
            <a:extLst>
              <a:ext uri="{FF2B5EF4-FFF2-40B4-BE49-F238E27FC236}">
                <a16:creationId xmlns:a16="http://schemas.microsoft.com/office/drawing/2014/main" id="{DDF2F445-7B05-3A87-AF10-B6A30FFF51AC}"/>
              </a:ext>
            </a:extLst>
          </p:cNvPr>
          <p:cNvPicPr>
            <a:picLocks noChangeAspect="1"/>
          </p:cNvPicPr>
          <p:nvPr/>
        </p:nvPicPr>
        <p:blipFill>
          <a:blip r:embed="rId5">
            <a:extLst>
              <a:ext uri="{96DAC541-7B7A-43D3-8B79-37D633B846F1}">
                <asvg:svgBlip xmlns:asvg="http://schemas.microsoft.com/office/drawing/2016/SVG/main" r:embed="rId6"/>
              </a:ext>
            </a:extLst>
          </a:blip>
          <a:srcRect l="38192" t="-2150" b="-1"/>
          <a:stretch/>
        </p:blipFill>
        <p:spPr>
          <a:xfrm rot="11118393">
            <a:off x="5187508" y="1798590"/>
            <a:ext cx="443530" cy="1047180"/>
          </a:xfrm>
          <a:prstGeom prst="rect">
            <a:avLst/>
          </a:prstGeom>
        </p:spPr>
      </p:pic>
    </p:spTree>
    <p:extLst>
      <p:ext uri="{BB962C8B-B14F-4D97-AF65-F5344CB8AC3E}">
        <p14:creationId xmlns:p14="http://schemas.microsoft.com/office/powerpoint/2010/main" val="300513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33">
            <a:extLst>
              <a:ext uri="{FF2B5EF4-FFF2-40B4-BE49-F238E27FC236}">
                <a16:creationId xmlns:a16="http://schemas.microsoft.com/office/drawing/2014/main" id="{3674A9BE-0E8E-8407-EAFE-0AA7DE1FB2FD}"/>
              </a:ext>
            </a:extLst>
          </p:cNvPr>
          <p:cNvSpPr txBox="1"/>
          <p:nvPr/>
        </p:nvSpPr>
        <p:spPr>
          <a:xfrm>
            <a:off x="13093472" y="957562"/>
            <a:ext cx="10791764" cy="12111008"/>
          </a:xfrm>
          <a:prstGeom prst="rect">
            <a:avLst/>
          </a:prstGeom>
          <a:noFill/>
        </p:spPr>
        <p:txBody>
          <a:bodyPr wrap="square" rtlCol="0" anchor="t">
            <a:spAutoFit/>
          </a:bodyPr>
          <a:lstStyle/>
          <a:p>
            <a:pPr>
              <a:spcAft>
                <a:spcPts val="600"/>
              </a:spcAft>
            </a:pPr>
            <a:r>
              <a:rPr lang="en-US" sz="5400" b="1" dirty="0" err="1">
                <a:solidFill>
                  <a:schemeClr val="accent1"/>
                </a:solidFill>
                <a:latin typeface="+mj-lt"/>
              </a:rPr>
              <a:t>LockBit</a:t>
            </a:r>
            <a:r>
              <a:rPr lang="en-US" sz="5400" b="1" dirty="0">
                <a:solidFill>
                  <a:schemeClr val="accent1"/>
                </a:solidFill>
                <a:latin typeface="+mj-lt"/>
              </a:rPr>
              <a:t> hackers hacked</a:t>
            </a:r>
            <a:br>
              <a:rPr lang="en-US" sz="5400" b="1" dirty="0">
                <a:solidFill>
                  <a:schemeClr val="accent1"/>
                </a:solidFill>
                <a:latin typeface="+mj-lt"/>
              </a:rPr>
            </a:br>
            <a:endParaRPr lang="en-US" sz="2400" dirty="0">
              <a:latin typeface="+mj-lt"/>
            </a:endParaRPr>
          </a:p>
          <a:p>
            <a:pPr>
              <a:spcAft>
                <a:spcPts val="600"/>
              </a:spcAft>
            </a:pPr>
            <a:r>
              <a:rPr lang="en-US" sz="2400" dirty="0">
                <a:latin typeface="+mj-lt"/>
              </a:rPr>
              <a:t>Disruption campaign by led British National Crime Agency </a:t>
            </a:r>
          </a:p>
          <a:p>
            <a:pPr>
              <a:spcAft>
                <a:spcPts val="600"/>
              </a:spcAft>
            </a:pPr>
            <a:br>
              <a:rPr lang="en-US" sz="2400" dirty="0"/>
            </a:br>
            <a:r>
              <a:rPr lang="en-US" sz="2400" dirty="0">
                <a:latin typeface="+mj-lt"/>
              </a:rPr>
              <a:t>Victims: Accenture, British Royal Mail, City of </a:t>
            </a:r>
            <a:r>
              <a:rPr lang="en-US" sz="2400" dirty="0" err="1">
                <a:latin typeface="+mj-lt"/>
              </a:rPr>
              <a:t>Geraardsbergen</a:t>
            </a:r>
            <a:r>
              <a:rPr lang="en-US" sz="2400" dirty="0">
                <a:latin typeface="+mj-lt"/>
              </a:rPr>
              <a:t>, Maldegem, province </a:t>
            </a:r>
            <a:r>
              <a:rPr lang="en-US" sz="2400" dirty="0" err="1">
                <a:latin typeface="+mj-lt"/>
              </a:rPr>
              <a:t>Namen</a:t>
            </a:r>
            <a:r>
              <a:rPr lang="en-US" sz="2400" dirty="0">
                <a:latin typeface="+mj-lt"/>
              </a:rPr>
              <a:t>, French Ministry of Justice, Canada’s largest pediatric hospital, …</a:t>
            </a:r>
          </a:p>
          <a:p>
            <a:pPr>
              <a:spcAft>
                <a:spcPts val="600"/>
              </a:spcAft>
            </a:pPr>
            <a:endParaRPr lang="en-US" sz="2400" dirty="0">
              <a:latin typeface="+mj-lt"/>
            </a:endParaRPr>
          </a:p>
          <a:p>
            <a:pPr>
              <a:spcAft>
                <a:spcPts val="600"/>
              </a:spcAft>
            </a:pPr>
            <a:r>
              <a:rPr lang="en-US" sz="2400" dirty="0">
                <a:latin typeface="+mj-lt"/>
              </a:rPr>
              <a:t>2500 victims. More than $500 million in ransom. And caused billions in losses because of the impact.</a:t>
            </a:r>
          </a:p>
          <a:p>
            <a:pPr>
              <a:spcAft>
                <a:spcPts val="600"/>
              </a:spcAft>
            </a:pPr>
            <a:endParaRPr lang="en-US" sz="2400" dirty="0">
              <a:latin typeface="+mj-lt"/>
            </a:endParaRPr>
          </a:p>
          <a:p>
            <a:pPr>
              <a:spcAft>
                <a:spcPts val="600"/>
              </a:spcAft>
            </a:pPr>
            <a:r>
              <a:rPr lang="en-US" sz="2400" dirty="0">
                <a:latin typeface="+mj-lt"/>
              </a:rPr>
              <a:t>194 affiliates (the ones that do the actual hacking). 80% off ransom goes to affiliate. </a:t>
            </a: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a:spcAft>
                <a:spcPts val="600"/>
              </a:spcAft>
            </a:pPr>
            <a:r>
              <a:rPr lang="en-US" sz="2400" dirty="0">
                <a:latin typeface="+mj-lt"/>
              </a:rPr>
              <a:t>In 2021 </a:t>
            </a:r>
            <a:r>
              <a:rPr lang="en-US" sz="2400" dirty="0" err="1">
                <a:latin typeface="+mj-lt"/>
              </a:rPr>
              <a:t>LockBit</a:t>
            </a:r>
            <a:r>
              <a:rPr lang="en-US" sz="2400" dirty="0">
                <a:latin typeface="+mj-lt"/>
              </a:rPr>
              <a:t> said jokingly they would give money to anyone who would get a tattoo.</a:t>
            </a: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400" dirty="0">
              <a:latin typeface="+mj-lt"/>
            </a:endParaRPr>
          </a:p>
          <a:p>
            <a:pPr>
              <a:spcAft>
                <a:spcPts val="600"/>
              </a:spcAft>
            </a:pPr>
            <a:endParaRPr lang="en-US" sz="2800" dirty="0">
              <a:latin typeface="+mj-lt"/>
            </a:endParaRPr>
          </a:p>
          <a:p>
            <a:pPr>
              <a:spcAft>
                <a:spcPts val="600"/>
              </a:spcAft>
            </a:pPr>
            <a:endParaRPr lang="en-US" sz="2800" dirty="0">
              <a:latin typeface="+mj-lt"/>
            </a:endParaRPr>
          </a:p>
        </p:txBody>
      </p:sp>
      <p:sp>
        <p:nvSpPr>
          <p:cNvPr id="7" name="Oval 16">
            <a:extLst>
              <a:ext uri="{FF2B5EF4-FFF2-40B4-BE49-F238E27FC236}">
                <a16:creationId xmlns:a16="http://schemas.microsoft.com/office/drawing/2014/main" id="{66B243D6-EEE4-697F-4ECB-3D9DF40EB2EE}"/>
              </a:ext>
            </a:extLst>
          </p:cNvPr>
          <p:cNvSpPr/>
          <p:nvPr/>
        </p:nvSpPr>
        <p:spPr>
          <a:xfrm>
            <a:off x="11690116" y="957562"/>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FEB</a:t>
            </a:r>
            <a:br>
              <a:rPr lang="nl-BE" sz="1600" b="1" dirty="0">
                <a:solidFill>
                  <a:schemeClr val="accent1"/>
                </a:solidFill>
              </a:rPr>
            </a:br>
            <a:r>
              <a:rPr lang="nl-BE" sz="1600" b="1" dirty="0">
                <a:solidFill>
                  <a:schemeClr val="accent1"/>
                </a:solidFill>
              </a:rPr>
              <a:t>20</a:t>
            </a:r>
            <a:endParaRPr lang="en-US" sz="1600" b="1" dirty="0">
              <a:solidFill>
                <a:schemeClr val="accent1"/>
              </a:solidFill>
            </a:endParaRPr>
          </a:p>
        </p:txBody>
      </p:sp>
      <p:pic>
        <p:nvPicPr>
          <p:cNvPr id="8" name="Afbeelding 7" descr="Afbeelding met tekst, schermopname, Lettertype, Perceel&#10;&#10;Automatisch gegenereerde beschrijving">
            <a:extLst>
              <a:ext uri="{FF2B5EF4-FFF2-40B4-BE49-F238E27FC236}">
                <a16:creationId xmlns:a16="http://schemas.microsoft.com/office/drawing/2014/main" id="{661DEC6A-A22C-B808-5A18-7A634E89E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6158" y="6882261"/>
            <a:ext cx="2500226" cy="1482435"/>
          </a:xfrm>
          <a:prstGeom prst="rect">
            <a:avLst/>
          </a:prstGeom>
        </p:spPr>
      </p:pic>
      <p:pic>
        <p:nvPicPr>
          <p:cNvPr id="32" name="Afbeelding 31">
            <a:extLst>
              <a:ext uri="{FF2B5EF4-FFF2-40B4-BE49-F238E27FC236}">
                <a16:creationId xmlns:a16="http://schemas.microsoft.com/office/drawing/2014/main" id="{73736E02-78AF-D94E-6FC7-48A5F73F28E4}"/>
              </a:ext>
            </a:extLst>
          </p:cNvPr>
          <p:cNvPicPr>
            <a:picLocks noChangeAspect="1"/>
          </p:cNvPicPr>
          <p:nvPr/>
        </p:nvPicPr>
        <p:blipFill>
          <a:blip r:embed="rId4"/>
          <a:stretch>
            <a:fillRect/>
          </a:stretch>
        </p:blipFill>
        <p:spPr>
          <a:xfrm>
            <a:off x="13176158" y="10021582"/>
            <a:ext cx="1658712" cy="1639032"/>
          </a:xfrm>
          <a:prstGeom prst="rect">
            <a:avLst/>
          </a:prstGeom>
        </p:spPr>
      </p:pic>
    </p:spTree>
    <p:extLst>
      <p:ext uri="{BB962C8B-B14F-4D97-AF65-F5344CB8AC3E}">
        <p14:creationId xmlns:p14="http://schemas.microsoft.com/office/powerpoint/2010/main" val="338147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972EE7B-1C4B-4477-F84C-C1029B6C0CC4}"/>
              </a:ext>
            </a:extLst>
          </p:cNvPr>
          <p:cNvPicPr>
            <a:picLocks noChangeAspect="1"/>
          </p:cNvPicPr>
          <p:nvPr/>
        </p:nvPicPr>
        <p:blipFill>
          <a:blip r:embed="rId2"/>
          <a:stretch>
            <a:fillRect/>
          </a:stretch>
        </p:blipFill>
        <p:spPr>
          <a:xfrm>
            <a:off x="8205682" y="3595012"/>
            <a:ext cx="7326160" cy="7239241"/>
          </a:xfrm>
          <a:prstGeom prst="roundRect">
            <a:avLst>
              <a:gd name="adj" fmla="val 1905"/>
            </a:avLst>
          </a:prstGeom>
        </p:spPr>
      </p:pic>
      <p:sp>
        <p:nvSpPr>
          <p:cNvPr id="3" name="Tekstvak 2">
            <a:extLst>
              <a:ext uri="{FF2B5EF4-FFF2-40B4-BE49-F238E27FC236}">
                <a16:creationId xmlns:a16="http://schemas.microsoft.com/office/drawing/2014/main" id="{EF9874AE-BF26-D6AA-7FD9-B5221478A238}"/>
              </a:ext>
            </a:extLst>
          </p:cNvPr>
          <p:cNvSpPr txBox="1"/>
          <p:nvPr/>
        </p:nvSpPr>
        <p:spPr>
          <a:xfrm>
            <a:off x="6922175" y="2436405"/>
            <a:ext cx="10182606" cy="1600438"/>
          </a:xfrm>
          <a:prstGeom prst="rect">
            <a:avLst/>
          </a:prstGeom>
          <a:noFill/>
        </p:spPr>
        <p:txBody>
          <a:bodyPr wrap="square">
            <a:spAutoFit/>
          </a:bodyPr>
          <a:lstStyle/>
          <a:p>
            <a:pPr algn="ctr">
              <a:spcAft>
                <a:spcPts val="600"/>
              </a:spcAft>
            </a:pPr>
            <a:r>
              <a:rPr lang="en-US" sz="3200" dirty="0">
                <a:latin typeface="+mj-lt"/>
              </a:rPr>
              <a:t>And some were crazy enough to do it!</a:t>
            </a:r>
          </a:p>
          <a:p>
            <a:pPr marL="514350" indent="-514350">
              <a:spcAft>
                <a:spcPts val="600"/>
              </a:spcAft>
              <a:buAutoNum type="arabicParenR"/>
            </a:pPr>
            <a:endParaRPr lang="en-US" sz="2800" dirty="0">
              <a:latin typeface="+mj-lt"/>
            </a:endParaRPr>
          </a:p>
          <a:p>
            <a:pPr marL="514350" indent="-514350">
              <a:spcAft>
                <a:spcPts val="600"/>
              </a:spcAft>
              <a:buAutoNum type="arabicParenR"/>
            </a:pPr>
            <a:endParaRPr lang="en-US" sz="2800" dirty="0">
              <a:latin typeface="+mj-lt"/>
            </a:endParaRPr>
          </a:p>
        </p:txBody>
      </p:sp>
    </p:spTree>
    <p:extLst>
      <p:ext uri="{BB962C8B-B14F-4D97-AF65-F5344CB8AC3E}">
        <p14:creationId xmlns:p14="http://schemas.microsoft.com/office/powerpoint/2010/main" val="133474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handschrift, Cosmetica, tatoeage&#10;&#10;Automatisch gegenereerde beschrijving">
            <a:extLst>
              <a:ext uri="{FF2B5EF4-FFF2-40B4-BE49-F238E27FC236}">
                <a16:creationId xmlns:a16="http://schemas.microsoft.com/office/drawing/2014/main" id="{3DF0F670-1FC7-9ADB-4F52-971E84E8B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070" y="2437332"/>
            <a:ext cx="13949033" cy="8610328"/>
          </a:xfrm>
          <a:prstGeom prst="roundRect">
            <a:avLst>
              <a:gd name="adj" fmla="val 10096"/>
            </a:avLst>
          </a:prstGeom>
        </p:spPr>
      </p:pic>
    </p:spTree>
    <p:extLst>
      <p:ext uri="{BB962C8B-B14F-4D97-AF65-F5344CB8AC3E}">
        <p14:creationId xmlns:p14="http://schemas.microsoft.com/office/powerpoint/2010/main" val="2750009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9D5B2-0A88-5225-C22C-73F4B7276984}"/>
              </a:ext>
            </a:extLst>
          </p:cNvPr>
          <p:cNvSpPr>
            <a:spLocks noGrp="1"/>
          </p:cNvSpPr>
          <p:nvPr>
            <p:ph type="title"/>
          </p:nvPr>
        </p:nvSpPr>
        <p:spPr>
          <a:xfrm>
            <a:off x="-205476" y="-3386979"/>
            <a:ext cx="21286826" cy="1289573"/>
          </a:xfrm>
        </p:spPr>
        <p:txBody>
          <a:bodyPr/>
          <a:lstStyle/>
          <a:p>
            <a:pPr algn="ctr"/>
            <a:r>
              <a:rPr lang="en-AU" sz="8640" noProof="0" dirty="0">
                <a:solidFill>
                  <a:srgbClr val="1E9FD8"/>
                </a:solidFill>
                <a:latin typeface="Source Sans Pro Black" panose="020B0803030403020204" pitchFamily="34" charset="0"/>
                <a:ea typeface="Open Sans SemiBold" panose="020B0706030804020204" pitchFamily="34" charset="0"/>
                <a:cs typeface="Open Sans SemiBold" panose="020B0706030804020204" pitchFamily="34" charset="0"/>
              </a:rPr>
              <a:t>WHO AM I</a:t>
            </a:r>
          </a:p>
        </p:txBody>
      </p:sp>
      <p:sp>
        <p:nvSpPr>
          <p:cNvPr id="3" name="Tijdelijke aanduiding voor inhoud 2">
            <a:extLst>
              <a:ext uri="{FF2B5EF4-FFF2-40B4-BE49-F238E27FC236}">
                <a16:creationId xmlns:a16="http://schemas.microsoft.com/office/drawing/2014/main" id="{DDD3AE3B-9824-4C4F-356B-08424FC59AEA}"/>
              </a:ext>
            </a:extLst>
          </p:cNvPr>
          <p:cNvSpPr>
            <a:spLocks noGrp="1"/>
          </p:cNvSpPr>
          <p:nvPr>
            <p:ph idx="1"/>
          </p:nvPr>
        </p:nvSpPr>
        <p:spPr>
          <a:xfrm>
            <a:off x="11095572" y="4256532"/>
            <a:ext cx="11948162" cy="8383697"/>
          </a:xfrm>
        </p:spPr>
        <p:txBody>
          <a:bodyPr/>
          <a:lstStyle/>
          <a:p>
            <a:pPr>
              <a:spcAft>
                <a:spcPts val="4320"/>
              </a:spcAft>
              <a:buFont typeface="Wingdings" panose="05000000000000000000" pitchFamily="2" charset="2"/>
              <a:buChar char="§"/>
            </a:pPr>
            <a:r>
              <a:rPr lang="en-AU" sz="3200" noProof="0" dirty="0"/>
              <a:t>Addicted to learning geeky stuff</a:t>
            </a:r>
          </a:p>
          <a:p>
            <a:pPr lvl="1">
              <a:spcAft>
                <a:spcPts val="4320"/>
              </a:spcAft>
              <a:buFont typeface="Wingdings" panose="05000000000000000000" pitchFamily="2" charset="2"/>
              <a:buChar char="§"/>
            </a:pPr>
            <a:r>
              <a:rPr lang="en-AU" sz="3200" noProof="0" dirty="0"/>
              <a:t>All things technical, Sci-Fi, Science, Astronomy, Birds, Insects, …</a:t>
            </a:r>
          </a:p>
          <a:p>
            <a:pPr>
              <a:spcAft>
                <a:spcPts val="4320"/>
              </a:spcAft>
              <a:buFont typeface="Wingdings" panose="05000000000000000000" pitchFamily="2" charset="2"/>
              <a:buChar char="§"/>
            </a:pPr>
            <a:r>
              <a:rPr lang="en-AU" sz="3200" noProof="0" dirty="0"/>
              <a:t>Since 2009 in security</a:t>
            </a:r>
          </a:p>
          <a:p>
            <a:pPr>
              <a:spcAft>
                <a:spcPts val="4320"/>
              </a:spcAft>
              <a:buFont typeface="Wingdings" panose="05000000000000000000" pitchFamily="2" charset="2"/>
              <a:buChar char="§"/>
            </a:pPr>
            <a:r>
              <a:rPr lang="en-AU" sz="3200" noProof="0" dirty="0"/>
              <a:t>Threat Intelligence analyst in group CERT </a:t>
            </a:r>
          </a:p>
          <a:p>
            <a:pPr>
              <a:spcAft>
                <a:spcPts val="4320"/>
              </a:spcAft>
              <a:buFont typeface="Wingdings" panose="05000000000000000000" pitchFamily="2" charset="2"/>
              <a:buChar char="§"/>
            </a:pPr>
            <a:r>
              <a:rPr lang="en-AU" sz="3200" noProof="0" dirty="0"/>
              <a:t>International lead Attack Surface Management </a:t>
            </a:r>
          </a:p>
        </p:txBody>
      </p:sp>
      <p:sp>
        <p:nvSpPr>
          <p:cNvPr id="6" name="Freeform: Shape 96">
            <a:extLst>
              <a:ext uri="{FF2B5EF4-FFF2-40B4-BE49-F238E27FC236}">
                <a16:creationId xmlns:a16="http://schemas.microsoft.com/office/drawing/2014/main" id="{C23F9CAA-2602-57E9-3403-4F8E404188AA}"/>
              </a:ext>
            </a:extLst>
          </p:cNvPr>
          <p:cNvSpPr/>
          <p:nvPr/>
        </p:nvSpPr>
        <p:spPr>
          <a:xfrm>
            <a:off x="-6867" y="0"/>
            <a:ext cx="24358588" cy="13716000"/>
          </a:xfrm>
          <a:custGeom>
            <a:avLst/>
            <a:gdLst>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0 w 24387176"/>
              <a:gd name="connsiteY8" fmla="*/ 0 h 13716000"/>
              <a:gd name="connsiteX9" fmla="*/ 24387176 w 24387176"/>
              <a:gd name="connsiteY9" fmla="*/ 0 h 13716000"/>
              <a:gd name="connsiteX10" fmla="*/ 24387176 w 24387176"/>
              <a:gd name="connsiteY10" fmla="*/ 13716000 h 13716000"/>
              <a:gd name="connsiteX11" fmla="*/ 0 w 24387176"/>
              <a:gd name="connsiteY11" fmla="*/ 1371600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342795 w 24387176"/>
              <a:gd name="connsiteY12" fmla="*/ 13409585 h 13716000"/>
              <a:gd name="connsiteX13" fmla="*/ 0 w 24387176"/>
              <a:gd name="connsiteY13" fmla="*/ 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283178 w 24387176"/>
              <a:gd name="connsiteY12" fmla="*/ 13438767 h 13716000"/>
              <a:gd name="connsiteX13" fmla="*/ 0 w 24387176"/>
              <a:gd name="connsiteY13" fmla="*/ 0 h 13716000"/>
              <a:gd name="connsiteX0" fmla="*/ 952523 w 24387176"/>
              <a:gd name="connsiteY0" fmla="*/ 433137 h 13584679"/>
              <a:gd name="connsiteX1" fmla="*/ 433138 w 24387176"/>
              <a:gd name="connsiteY1" fmla="*/ 952523 h 13584679"/>
              <a:gd name="connsiteX2" fmla="*/ 433138 w 24387176"/>
              <a:gd name="connsiteY2" fmla="*/ 12763477 h 13584679"/>
              <a:gd name="connsiteX3" fmla="*/ 952523 w 24387176"/>
              <a:gd name="connsiteY3" fmla="*/ 13282863 h 13584679"/>
              <a:gd name="connsiteX4" fmla="*/ 23434648 w 24387176"/>
              <a:gd name="connsiteY4" fmla="*/ 13282863 h 13584679"/>
              <a:gd name="connsiteX5" fmla="*/ 23954036 w 24387176"/>
              <a:gd name="connsiteY5" fmla="*/ 12763477 h 13584679"/>
              <a:gd name="connsiteX6" fmla="*/ 23954036 w 24387176"/>
              <a:gd name="connsiteY6" fmla="*/ 952523 h 13584679"/>
              <a:gd name="connsiteX7" fmla="*/ 23434648 w 24387176"/>
              <a:gd name="connsiteY7" fmla="*/ 433137 h 13584679"/>
              <a:gd name="connsiteX8" fmla="*/ 952523 w 24387176"/>
              <a:gd name="connsiteY8" fmla="*/ 433137 h 13584679"/>
              <a:gd name="connsiteX9" fmla="*/ 0 w 24387176"/>
              <a:gd name="connsiteY9" fmla="*/ 0 h 13584679"/>
              <a:gd name="connsiteX10" fmla="*/ 24387176 w 24387176"/>
              <a:gd name="connsiteY10" fmla="*/ 0 h 13584679"/>
              <a:gd name="connsiteX11" fmla="*/ 24044381 w 24387176"/>
              <a:gd name="connsiteY11" fmla="*/ 13584679 h 13584679"/>
              <a:gd name="connsiteX12" fmla="*/ 283178 w 24387176"/>
              <a:gd name="connsiteY12" fmla="*/ 13438767 h 13584679"/>
              <a:gd name="connsiteX13" fmla="*/ 0 w 24387176"/>
              <a:gd name="connsiteY13" fmla="*/ 0 h 13584679"/>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089093 w 24387176"/>
              <a:gd name="connsiteY11" fmla="*/ 13526314 h 13526314"/>
              <a:gd name="connsiteX12" fmla="*/ 283178 w 24387176"/>
              <a:gd name="connsiteY12" fmla="*/ 13438767 h 13526314"/>
              <a:gd name="connsiteX13" fmla="*/ 0 w 24387176"/>
              <a:gd name="connsiteY13" fmla="*/ 0 h 13526314"/>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103995 w 24387176"/>
              <a:gd name="connsiteY11" fmla="*/ 13526314 h 13526314"/>
              <a:gd name="connsiteX12" fmla="*/ 283178 w 24387176"/>
              <a:gd name="connsiteY12" fmla="*/ 13438767 h 13526314"/>
              <a:gd name="connsiteX13" fmla="*/ 0 w 24387176"/>
              <a:gd name="connsiteY13" fmla="*/ 0 h 13526314"/>
              <a:gd name="connsiteX0" fmla="*/ 952523 w 24103995"/>
              <a:gd name="connsiteY0" fmla="*/ 433137 h 13526314"/>
              <a:gd name="connsiteX1" fmla="*/ 433138 w 24103995"/>
              <a:gd name="connsiteY1" fmla="*/ 952523 h 13526314"/>
              <a:gd name="connsiteX2" fmla="*/ 433138 w 24103995"/>
              <a:gd name="connsiteY2" fmla="*/ 12763477 h 13526314"/>
              <a:gd name="connsiteX3" fmla="*/ 952523 w 24103995"/>
              <a:gd name="connsiteY3" fmla="*/ 13282863 h 13526314"/>
              <a:gd name="connsiteX4" fmla="*/ 23434648 w 24103995"/>
              <a:gd name="connsiteY4" fmla="*/ 13282863 h 13526314"/>
              <a:gd name="connsiteX5" fmla="*/ 23954036 w 24103995"/>
              <a:gd name="connsiteY5" fmla="*/ 12763477 h 13526314"/>
              <a:gd name="connsiteX6" fmla="*/ 23954036 w 24103995"/>
              <a:gd name="connsiteY6" fmla="*/ 952523 h 13526314"/>
              <a:gd name="connsiteX7" fmla="*/ 23434648 w 24103995"/>
              <a:gd name="connsiteY7" fmla="*/ 433137 h 13526314"/>
              <a:gd name="connsiteX8" fmla="*/ 952523 w 24103995"/>
              <a:gd name="connsiteY8" fmla="*/ 433137 h 13526314"/>
              <a:gd name="connsiteX9" fmla="*/ 0 w 24103995"/>
              <a:gd name="connsiteY9" fmla="*/ 0 h 13526314"/>
              <a:gd name="connsiteX10" fmla="*/ 23940052 w 24103995"/>
              <a:gd name="connsiteY10" fmla="*/ 0 h 13526314"/>
              <a:gd name="connsiteX11" fmla="*/ 24103995 w 24103995"/>
              <a:gd name="connsiteY11" fmla="*/ 13526314 h 13526314"/>
              <a:gd name="connsiteX12" fmla="*/ 283178 w 24103995"/>
              <a:gd name="connsiteY12" fmla="*/ 13438767 h 13526314"/>
              <a:gd name="connsiteX13" fmla="*/ 0 w 24103995"/>
              <a:gd name="connsiteY13" fmla="*/ 0 h 13526314"/>
              <a:gd name="connsiteX0" fmla="*/ 952523 w 24148710"/>
              <a:gd name="connsiteY0" fmla="*/ 433137 h 13526314"/>
              <a:gd name="connsiteX1" fmla="*/ 433138 w 24148710"/>
              <a:gd name="connsiteY1" fmla="*/ 952523 h 13526314"/>
              <a:gd name="connsiteX2" fmla="*/ 433138 w 24148710"/>
              <a:gd name="connsiteY2" fmla="*/ 12763477 h 13526314"/>
              <a:gd name="connsiteX3" fmla="*/ 952523 w 24148710"/>
              <a:gd name="connsiteY3" fmla="*/ 13282863 h 13526314"/>
              <a:gd name="connsiteX4" fmla="*/ 23434648 w 24148710"/>
              <a:gd name="connsiteY4" fmla="*/ 13282863 h 13526314"/>
              <a:gd name="connsiteX5" fmla="*/ 23954036 w 24148710"/>
              <a:gd name="connsiteY5" fmla="*/ 12763477 h 13526314"/>
              <a:gd name="connsiteX6" fmla="*/ 23954036 w 24148710"/>
              <a:gd name="connsiteY6" fmla="*/ 952523 h 13526314"/>
              <a:gd name="connsiteX7" fmla="*/ 23434648 w 24148710"/>
              <a:gd name="connsiteY7" fmla="*/ 433137 h 13526314"/>
              <a:gd name="connsiteX8" fmla="*/ 952523 w 24148710"/>
              <a:gd name="connsiteY8" fmla="*/ 433137 h 13526314"/>
              <a:gd name="connsiteX9" fmla="*/ 0 w 24148710"/>
              <a:gd name="connsiteY9" fmla="*/ 0 h 13526314"/>
              <a:gd name="connsiteX10" fmla="*/ 24148710 w 24148710"/>
              <a:gd name="connsiteY10" fmla="*/ 262642 h 13526314"/>
              <a:gd name="connsiteX11" fmla="*/ 24103995 w 24148710"/>
              <a:gd name="connsiteY11" fmla="*/ 13526314 h 13526314"/>
              <a:gd name="connsiteX12" fmla="*/ 283178 w 24148710"/>
              <a:gd name="connsiteY12" fmla="*/ 13438767 h 13526314"/>
              <a:gd name="connsiteX13" fmla="*/ 0 w 24148710"/>
              <a:gd name="connsiteY13" fmla="*/ 0 h 13526314"/>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818386 w 24014573"/>
              <a:gd name="connsiteY0" fmla="*/ 287225 h 13380402"/>
              <a:gd name="connsiteX1" fmla="*/ 299001 w 24014573"/>
              <a:gd name="connsiteY1" fmla="*/ 806611 h 13380402"/>
              <a:gd name="connsiteX2" fmla="*/ 299001 w 24014573"/>
              <a:gd name="connsiteY2" fmla="*/ 12617565 h 13380402"/>
              <a:gd name="connsiteX3" fmla="*/ 818386 w 24014573"/>
              <a:gd name="connsiteY3" fmla="*/ 13136951 h 13380402"/>
              <a:gd name="connsiteX4" fmla="*/ 23300511 w 24014573"/>
              <a:gd name="connsiteY4" fmla="*/ 13136951 h 13380402"/>
              <a:gd name="connsiteX5" fmla="*/ 23819899 w 24014573"/>
              <a:gd name="connsiteY5" fmla="*/ 12617565 h 13380402"/>
              <a:gd name="connsiteX6" fmla="*/ 23819899 w 24014573"/>
              <a:gd name="connsiteY6" fmla="*/ 806611 h 13380402"/>
              <a:gd name="connsiteX7" fmla="*/ 23300511 w 24014573"/>
              <a:gd name="connsiteY7" fmla="*/ 287225 h 13380402"/>
              <a:gd name="connsiteX8" fmla="*/ 818386 w 24014573"/>
              <a:gd name="connsiteY8" fmla="*/ 287225 h 13380402"/>
              <a:gd name="connsiteX9" fmla="*/ 0 w 24014573"/>
              <a:gd name="connsiteY9" fmla="*/ 0 h 13380402"/>
              <a:gd name="connsiteX10" fmla="*/ 24014573 w 24014573"/>
              <a:gd name="connsiteY10" fmla="*/ 116730 h 13380402"/>
              <a:gd name="connsiteX11" fmla="*/ 23969858 w 24014573"/>
              <a:gd name="connsiteY11" fmla="*/ 13380402 h 13380402"/>
              <a:gd name="connsiteX12" fmla="*/ 149041 w 24014573"/>
              <a:gd name="connsiteY12" fmla="*/ 13292855 h 13380402"/>
              <a:gd name="connsiteX13" fmla="*/ 0 w 24014573"/>
              <a:gd name="connsiteY13" fmla="*/ 0 h 13380402"/>
              <a:gd name="connsiteX0" fmla="*/ 669345 w 23865532"/>
              <a:gd name="connsiteY0" fmla="*/ 272634 h 13365811"/>
              <a:gd name="connsiteX1" fmla="*/ 149960 w 23865532"/>
              <a:gd name="connsiteY1" fmla="*/ 792020 h 13365811"/>
              <a:gd name="connsiteX2" fmla="*/ 149960 w 23865532"/>
              <a:gd name="connsiteY2" fmla="*/ 12602974 h 13365811"/>
              <a:gd name="connsiteX3" fmla="*/ 669345 w 23865532"/>
              <a:gd name="connsiteY3" fmla="*/ 13122360 h 13365811"/>
              <a:gd name="connsiteX4" fmla="*/ 23151470 w 23865532"/>
              <a:gd name="connsiteY4" fmla="*/ 13122360 h 13365811"/>
              <a:gd name="connsiteX5" fmla="*/ 23670858 w 23865532"/>
              <a:gd name="connsiteY5" fmla="*/ 12602974 h 13365811"/>
              <a:gd name="connsiteX6" fmla="*/ 23670858 w 23865532"/>
              <a:gd name="connsiteY6" fmla="*/ 792020 h 13365811"/>
              <a:gd name="connsiteX7" fmla="*/ 23151470 w 23865532"/>
              <a:gd name="connsiteY7" fmla="*/ 272634 h 13365811"/>
              <a:gd name="connsiteX8" fmla="*/ 669345 w 23865532"/>
              <a:gd name="connsiteY8" fmla="*/ 272634 h 13365811"/>
              <a:gd name="connsiteX9" fmla="*/ 44713 w 23865532"/>
              <a:gd name="connsiteY9" fmla="*/ 0 h 13365811"/>
              <a:gd name="connsiteX10" fmla="*/ 23865532 w 23865532"/>
              <a:gd name="connsiteY10" fmla="*/ 102139 h 13365811"/>
              <a:gd name="connsiteX11" fmla="*/ 23820817 w 23865532"/>
              <a:gd name="connsiteY11" fmla="*/ 13365811 h 13365811"/>
              <a:gd name="connsiteX12" fmla="*/ 0 w 23865532"/>
              <a:gd name="connsiteY12" fmla="*/ 13278264 h 13365811"/>
              <a:gd name="connsiteX13" fmla="*/ 44713 w 23865532"/>
              <a:gd name="connsiteY13" fmla="*/ 0 h 13365811"/>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29183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29183 h 13263673"/>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364780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364780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58365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58365 h 13263673"/>
              <a:gd name="connsiteX0" fmla="*/ 706606 w 23902793"/>
              <a:gd name="connsiteY0" fmla="*/ 170496 h 13263673"/>
              <a:gd name="connsiteX1" fmla="*/ 187221 w 23902793"/>
              <a:gd name="connsiteY1" fmla="*/ 689882 h 13263673"/>
              <a:gd name="connsiteX2" fmla="*/ 187221 w 23902793"/>
              <a:gd name="connsiteY2" fmla="*/ 12500836 h 13263673"/>
              <a:gd name="connsiteX3" fmla="*/ 706606 w 23902793"/>
              <a:gd name="connsiteY3" fmla="*/ 13020222 h 13263673"/>
              <a:gd name="connsiteX4" fmla="*/ 23188731 w 23902793"/>
              <a:gd name="connsiteY4" fmla="*/ 13020222 h 13263673"/>
              <a:gd name="connsiteX5" fmla="*/ 23708119 w 23902793"/>
              <a:gd name="connsiteY5" fmla="*/ 12500836 h 13263673"/>
              <a:gd name="connsiteX6" fmla="*/ 23708119 w 23902793"/>
              <a:gd name="connsiteY6" fmla="*/ 689882 h 13263673"/>
              <a:gd name="connsiteX7" fmla="*/ 23188731 w 23902793"/>
              <a:gd name="connsiteY7" fmla="*/ 170496 h 13263673"/>
              <a:gd name="connsiteX8" fmla="*/ 706606 w 23902793"/>
              <a:gd name="connsiteY8" fmla="*/ 170496 h 13263673"/>
              <a:gd name="connsiteX9" fmla="*/ 0 w 23902793"/>
              <a:gd name="connsiteY9" fmla="*/ 36478 h 13263673"/>
              <a:gd name="connsiteX10" fmla="*/ 23902793 w 23902793"/>
              <a:gd name="connsiteY10" fmla="*/ 1 h 13263673"/>
              <a:gd name="connsiteX11" fmla="*/ 23858078 w 23902793"/>
              <a:gd name="connsiteY11" fmla="*/ 13263673 h 13263673"/>
              <a:gd name="connsiteX12" fmla="*/ 37261 w 23902793"/>
              <a:gd name="connsiteY12" fmla="*/ 13176126 h 13263673"/>
              <a:gd name="connsiteX13" fmla="*/ 0 w 23902793"/>
              <a:gd name="connsiteY13" fmla="*/ 36478 h 13263673"/>
              <a:gd name="connsiteX0" fmla="*/ 669346 w 23865533"/>
              <a:gd name="connsiteY0" fmla="*/ 170496 h 13263673"/>
              <a:gd name="connsiteX1" fmla="*/ 149961 w 23865533"/>
              <a:gd name="connsiteY1" fmla="*/ 689882 h 13263673"/>
              <a:gd name="connsiteX2" fmla="*/ 149961 w 23865533"/>
              <a:gd name="connsiteY2" fmla="*/ 12500836 h 13263673"/>
              <a:gd name="connsiteX3" fmla="*/ 669346 w 23865533"/>
              <a:gd name="connsiteY3" fmla="*/ 13020222 h 13263673"/>
              <a:gd name="connsiteX4" fmla="*/ 23151471 w 23865533"/>
              <a:gd name="connsiteY4" fmla="*/ 13020222 h 13263673"/>
              <a:gd name="connsiteX5" fmla="*/ 23670859 w 23865533"/>
              <a:gd name="connsiteY5" fmla="*/ 12500836 h 13263673"/>
              <a:gd name="connsiteX6" fmla="*/ 23670859 w 23865533"/>
              <a:gd name="connsiteY6" fmla="*/ 689882 h 13263673"/>
              <a:gd name="connsiteX7" fmla="*/ 23151471 w 23865533"/>
              <a:gd name="connsiteY7" fmla="*/ 170496 h 13263673"/>
              <a:gd name="connsiteX8" fmla="*/ 669346 w 23865533"/>
              <a:gd name="connsiteY8" fmla="*/ 170496 h 13263673"/>
              <a:gd name="connsiteX9" fmla="*/ 44713 w 23865533"/>
              <a:gd name="connsiteY9" fmla="*/ 65660 h 13263673"/>
              <a:gd name="connsiteX10" fmla="*/ 23865533 w 23865533"/>
              <a:gd name="connsiteY10" fmla="*/ 1 h 13263673"/>
              <a:gd name="connsiteX11" fmla="*/ 23820818 w 23865533"/>
              <a:gd name="connsiteY11" fmla="*/ 13263673 h 13263673"/>
              <a:gd name="connsiteX12" fmla="*/ 1 w 23865533"/>
              <a:gd name="connsiteY12" fmla="*/ 13176126 h 13263673"/>
              <a:gd name="connsiteX13" fmla="*/ 44713 w 23865533"/>
              <a:gd name="connsiteY13" fmla="*/ 65660 h 13263673"/>
              <a:gd name="connsiteX0" fmla="*/ 691702 w 23887889"/>
              <a:gd name="connsiteY0" fmla="*/ 170496 h 13263673"/>
              <a:gd name="connsiteX1" fmla="*/ 172317 w 23887889"/>
              <a:gd name="connsiteY1" fmla="*/ 689882 h 13263673"/>
              <a:gd name="connsiteX2" fmla="*/ 172317 w 23887889"/>
              <a:gd name="connsiteY2" fmla="*/ 12500836 h 13263673"/>
              <a:gd name="connsiteX3" fmla="*/ 691702 w 23887889"/>
              <a:gd name="connsiteY3" fmla="*/ 13020222 h 13263673"/>
              <a:gd name="connsiteX4" fmla="*/ 23173827 w 23887889"/>
              <a:gd name="connsiteY4" fmla="*/ 13020222 h 13263673"/>
              <a:gd name="connsiteX5" fmla="*/ 23693215 w 23887889"/>
              <a:gd name="connsiteY5" fmla="*/ 12500836 h 13263673"/>
              <a:gd name="connsiteX6" fmla="*/ 23693215 w 23887889"/>
              <a:gd name="connsiteY6" fmla="*/ 689882 h 13263673"/>
              <a:gd name="connsiteX7" fmla="*/ 23173827 w 23887889"/>
              <a:gd name="connsiteY7" fmla="*/ 170496 h 13263673"/>
              <a:gd name="connsiteX8" fmla="*/ 691702 w 23887889"/>
              <a:gd name="connsiteY8" fmla="*/ 170496 h 13263673"/>
              <a:gd name="connsiteX9" fmla="*/ 0 w 23887889"/>
              <a:gd name="connsiteY9" fmla="*/ 36478 h 13263673"/>
              <a:gd name="connsiteX10" fmla="*/ 23887889 w 23887889"/>
              <a:gd name="connsiteY10" fmla="*/ 1 h 13263673"/>
              <a:gd name="connsiteX11" fmla="*/ 23843174 w 23887889"/>
              <a:gd name="connsiteY11" fmla="*/ 13263673 h 13263673"/>
              <a:gd name="connsiteX12" fmla="*/ 22357 w 23887889"/>
              <a:gd name="connsiteY12" fmla="*/ 13176126 h 13263673"/>
              <a:gd name="connsiteX13" fmla="*/ 0 w 23887889"/>
              <a:gd name="connsiteY13" fmla="*/ 36478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29182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7452 w 23895341"/>
              <a:gd name="connsiteY12" fmla="*/ 13168830 h 13263673"/>
              <a:gd name="connsiteX13" fmla="*/ 0 w 23895341"/>
              <a:gd name="connsiteY13" fmla="*/ 29182 h 13263673"/>
              <a:gd name="connsiteX0" fmla="*/ 699154 w 23895341"/>
              <a:gd name="connsiteY0" fmla="*/ 170496 h 13183421"/>
              <a:gd name="connsiteX1" fmla="*/ 179769 w 23895341"/>
              <a:gd name="connsiteY1" fmla="*/ 689882 h 13183421"/>
              <a:gd name="connsiteX2" fmla="*/ 179769 w 23895341"/>
              <a:gd name="connsiteY2" fmla="*/ 12500836 h 13183421"/>
              <a:gd name="connsiteX3" fmla="*/ 699154 w 23895341"/>
              <a:gd name="connsiteY3" fmla="*/ 13020222 h 13183421"/>
              <a:gd name="connsiteX4" fmla="*/ 23181279 w 23895341"/>
              <a:gd name="connsiteY4" fmla="*/ 13020222 h 13183421"/>
              <a:gd name="connsiteX5" fmla="*/ 23700667 w 23895341"/>
              <a:gd name="connsiteY5" fmla="*/ 12500836 h 13183421"/>
              <a:gd name="connsiteX6" fmla="*/ 23700667 w 23895341"/>
              <a:gd name="connsiteY6" fmla="*/ 689882 h 13183421"/>
              <a:gd name="connsiteX7" fmla="*/ 23181279 w 23895341"/>
              <a:gd name="connsiteY7" fmla="*/ 170496 h 13183421"/>
              <a:gd name="connsiteX8" fmla="*/ 699154 w 23895341"/>
              <a:gd name="connsiteY8" fmla="*/ 170496 h 13183421"/>
              <a:gd name="connsiteX9" fmla="*/ 0 w 23895341"/>
              <a:gd name="connsiteY9" fmla="*/ 29182 h 13183421"/>
              <a:gd name="connsiteX10" fmla="*/ 23895341 w 23895341"/>
              <a:gd name="connsiteY10" fmla="*/ 1 h 13183421"/>
              <a:gd name="connsiteX11" fmla="*/ 23865530 w 23895341"/>
              <a:gd name="connsiteY11" fmla="*/ 13183421 h 13183421"/>
              <a:gd name="connsiteX12" fmla="*/ 7452 w 23895341"/>
              <a:gd name="connsiteY12" fmla="*/ 13168830 h 13183421"/>
              <a:gd name="connsiteX13" fmla="*/ 0 w 23895341"/>
              <a:gd name="connsiteY13" fmla="*/ 29182 h 13183421"/>
              <a:gd name="connsiteX0" fmla="*/ 699154 w 23895341"/>
              <a:gd name="connsiteY0" fmla="*/ 170496 h 13190717"/>
              <a:gd name="connsiteX1" fmla="*/ 179769 w 23895341"/>
              <a:gd name="connsiteY1" fmla="*/ 689882 h 13190717"/>
              <a:gd name="connsiteX2" fmla="*/ 179769 w 23895341"/>
              <a:gd name="connsiteY2" fmla="*/ 12500836 h 13190717"/>
              <a:gd name="connsiteX3" fmla="*/ 699154 w 23895341"/>
              <a:gd name="connsiteY3" fmla="*/ 13020222 h 13190717"/>
              <a:gd name="connsiteX4" fmla="*/ 23181279 w 23895341"/>
              <a:gd name="connsiteY4" fmla="*/ 13020222 h 13190717"/>
              <a:gd name="connsiteX5" fmla="*/ 23700667 w 23895341"/>
              <a:gd name="connsiteY5" fmla="*/ 12500836 h 13190717"/>
              <a:gd name="connsiteX6" fmla="*/ 23700667 w 23895341"/>
              <a:gd name="connsiteY6" fmla="*/ 689882 h 13190717"/>
              <a:gd name="connsiteX7" fmla="*/ 23181279 w 23895341"/>
              <a:gd name="connsiteY7" fmla="*/ 170496 h 13190717"/>
              <a:gd name="connsiteX8" fmla="*/ 699154 w 23895341"/>
              <a:gd name="connsiteY8" fmla="*/ 170496 h 13190717"/>
              <a:gd name="connsiteX9" fmla="*/ 0 w 23895341"/>
              <a:gd name="connsiteY9" fmla="*/ 29182 h 13190717"/>
              <a:gd name="connsiteX10" fmla="*/ 23895341 w 23895341"/>
              <a:gd name="connsiteY10" fmla="*/ 1 h 13190717"/>
              <a:gd name="connsiteX11" fmla="*/ 23865530 w 23895341"/>
              <a:gd name="connsiteY11" fmla="*/ 13190717 h 13190717"/>
              <a:gd name="connsiteX12" fmla="*/ 7452 w 23895341"/>
              <a:gd name="connsiteY12" fmla="*/ 13168830 h 13190717"/>
              <a:gd name="connsiteX13" fmla="*/ 0 w 23895341"/>
              <a:gd name="connsiteY13" fmla="*/ 29182 h 13190717"/>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35724 w 23865530"/>
              <a:gd name="connsiteY10" fmla="*/ 80252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13368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58080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75195" h="13161535">
                <a:moveTo>
                  <a:pt x="699154" y="141314"/>
                </a:moveTo>
                <a:cubicBezTo>
                  <a:pt x="412305" y="141314"/>
                  <a:pt x="179769" y="373851"/>
                  <a:pt x="179769" y="660700"/>
                </a:cubicBezTo>
                <a:lnTo>
                  <a:pt x="179769" y="12471654"/>
                </a:lnTo>
                <a:cubicBezTo>
                  <a:pt x="179769" y="12758503"/>
                  <a:pt x="412305" y="12991040"/>
                  <a:pt x="699154" y="12991040"/>
                </a:cubicBezTo>
                <a:lnTo>
                  <a:pt x="23181279" y="12991040"/>
                </a:lnTo>
                <a:cubicBezTo>
                  <a:pt x="23468131" y="12991040"/>
                  <a:pt x="23700667" y="12758503"/>
                  <a:pt x="23700667" y="12471654"/>
                </a:cubicBezTo>
                <a:lnTo>
                  <a:pt x="23700667" y="660700"/>
                </a:lnTo>
                <a:cubicBezTo>
                  <a:pt x="23700667" y="373851"/>
                  <a:pt x="23468131" y="141314"/>
                  <a:pt x="23181279" y="141314"/>
                </a:cubicBezTo>
                <a:lnTo>
                  <a:pt x="699154" y="141314"/>
                </a:lnTo>
                <a:close/>
                <a:moveTo>
                  <a:pt x="0" y="0"/>
                </a:moveTo>
                <a:lnTo>
                  <a:pt x="23872984" y="0"/>
                </a:lnTo>
                <a:cubicBezTo>
                  <a:pt x="23882919" y="4360428"/>
                  <a:pt x="23855595" y="8801107"/>
                  <a:pt x="23865530" y="13161535"/>
                </a:cubicBezTo>
                <a:lnTo>
                  <a:pt x="7452" y="13139648"/>
                </a:lnTo>
                <a:cubicBezTo>
                  <a:pt x="7452" y="8567648"/>
                  <a:pt x="0" y="4572000"/>
                  <a:pt x="0"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0" dirty="0"/>
          </a:p>
        </p:txBody>
      </p:sp>
      <p:pic>
        <p:nvPicPr>
          <p:cNvPr id="5" name="Picture 4" descr="A person talking to another person&#10;&#10;Description automatically generated">
            <a:extLst>
              <a:ext uri="{FF2B5EF4-FFF2-40B4-BE49-F238E27FC236}">
                <a16:creationId xmlns:a16="http://schemas.microsoft.com/office/drawing/2014/main" id="{0AA168B5-5061-2659-170C-AB6164DDD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540" y="4467059"/>
            <a:ext cx="6277223" cy="4184433"/>
          </a:xfrm>
          <a:prstGeom prst="roundRect">
            <a:avLst>
              <a:gd name="adj" fmla="val 7562"/>
            </a:avLst>
          </a:prstGeom>
        </p:spPr>
      </p:pic>
      <p:sp>
        <p:nvSpPr>
          <p:cNvPr id="9" name="Tekstvak 7">
            <a:extLst>
              <a:ext uri="{FF2B5EF4-FFF2-40B4-BE49-F238E27FC236}">
                <a16:creationId xmlns:a16="http://schemas.microsoft.com/office/drawing/2014/main" id="{413F32D1-0EB3-1520-1959-C5366CB96C40}"/>
              </a:ext>
            </a:extLst>
          </p:cNvPr>
          <p:cNvSpPr txBox="1"/>
          <p:nvPr/>
        </p:nvSpPr>
        <p:spPr>
          <a:xfrm rot="20707850">
            <a:off x="3047374" y="3125969"/>
            <a:ext cx="5603553" cy="584775"/>
          </a:xfrm>
          <a:prstGeom prst="rect">
            <a:avLst/>
          </a:prstGeom>
          <a:noFill/>
        </p:spPr>
        <p:txBody>
          <a:bodyPr wrap="square" rtlCol="0">
            <a:spAutoFit/>
          </a:bodyPr>
          <a:lstStyle/>
          <a:p>
            <a:r>
              <a:rPr lang="nl-BE" sz="3200" dirty="0">
                <a:latin typeface="D*H Hand Scribblies" panose="03000600000000000000" pitchFamily="66" charset="0"/>
                <a:cs typeface="Cavolini" panose="020B0502040204020203" pitchFamily="66" charset="0"/>
              </a:rPr>
              <a:t>Dieter Van Den Bosch</a:t>
            </a:r>
            <a:endParaRPr lang="en-US" sz="3200" dirty="0" err="1">
              <a:latin typeface="D*H Hand Scribblies" panose="03000600000000000000" pitchFamily="66" charset="0"/>
              <a:cs typeface="Cavolini" panose="020B0502040204020203" pitchFamily="66" charset="0"/>
            </a:endParaRPr>
          </a:p>
        </p:txBody>
      </p:sp>
      <p:pic>
        <p:nvPicPr>
          <p:cNvPr id="10" name="Graphic 9">
            <a:extLst>
              <a:ext uri="{FF2B5EF4-FFF2-40B4-BE49-F238E27FC236}">
                <a16:creationId xmlns:a16="http://schemas.microsoft.com/office/drawing/2014/main" id="{3E1CC2AD-B493-3415-847A-C948FF7206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484518">
            <a:off x="4693014" y="4090471"/>
            <a:ext cx="1255294" cy="753177"/>
          </a:xfrm>
          <a:prstGeom prst="rect">
            <a:avLst/>
          </a:prstGeom>
        </p:spPr>
      </p:pic>
    </p:spTree>
    <p:extLst>
      <p:ext uri="{BB962C8B-B14F-4D97-AF65-F5344CB8AC3E}">
        <p14:creationId xmlns:p14="http://schemas.microsoft.com/office/powerpoint/2010/main" val="140073376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33">
            <a:extLst>
              <a:ext uri="{FF2B5EF4-FFF2-40B4-BE49-F238E27FC236}">
                <a16:creationId xmlns:a16="http://schemas.microsoft.com/office/drawing/2014/main" id="{3674A9BE-0E8E-8407-EAFE-0AA7DE1FB2FD}"/>
              </a:ext>
            </a:extLst>
          </p:cNvPr>
          <p:cNvSpPr txBox="1"/>
          <p:nvPr/>
        </p:nvSpPr>
        <p:spPr>
          <a:xfrm>
            <a:off x="13093472" y="2038216"/>
            <a:ext cx="10791764" cy="5770811"/>
          </a:xfrm>
          <a:prstGeom prst="rect">
            <a:avLst/>
          </a:prstGeom>
          <a:noFill/>
        </p:spPr>
        <p:txBody>
          <a:bodyPr wrap="square" rtlCol="0" anchor="t">
            <a:spAutoFit/>
          </a:bodyPr>
          <a:lstStyle/>
          <a:p>
            <a:pPr>
              <a:spcAft>
                <a:spcPts val="600"/>
              </a:spcAft>
            </a:pPr>
            <a:r>
              <a:rPr lang="en-US" sz="4400" b="1" dirty="0">
                <a:solidFill>
                  <a:schemeClr val="accent1"/>
                </a:solidFill>
                <a:latin typeface="+mj-lt"/>
              </a:rPr>
              <a:t>Ransomware attack </a:t>
            </a:r>
            <a:r>
              <a:rPr lang="en-US" sz="4400" b="1" dirty="0" err="1">
                <a:solidFill>
                  <a:schemeClr val="accent1"/>
                </a:solidFill>
                <a:latin typeface="+mj-lt"/>
              </a:rPr>
              <a:t>Duvel</a:t>
            </a:r>
            <a:r>
              <a:rPr lang="en-US" sz="4400" b="1" dirty="0">
                <a:solidFill>
                  <a:schemeClr val="accent1"/>
                </a:solidFill>
                <a:latin typeface="+mj-lt"/>
              </a:rPr>
              <a:t> Moortgat</a:t>
            </a:r>
            <a:br>
              <a:rPr lang="en-US" sz="5400" b="1" dirty="0">
                <a:solidFill>
                  <a:schemeClr val="accent1"/>
                </a:solidFill>
                <a:latin typeface="+mj-lt"/>
              </a:rPr>
            </a:br>
            <a:r>
              <a:rPr lang="en-US" sz="2400" dirty="0">
                <a:latin typeface="+mj-lt"/>
              </a:rPr>
              <a:t>Ransomware Gang </a:t>
            </a:r>
            <a:r>
              <a:rPr lang="nl-BE" sz="2400" dirty="0" err="1">
                <a:latin typeface="+mj-lt"/>
              </a:rPr>
              <a:t>Stormous</a:t>
            </a:r>
            <a:r>
              <a:rPr lang="nl-BE" sz="2400" dirty="0">
                <a:latin typeface="+mj-lt"/>
              </a:rPr>
              <a:t>…</a:t>
            </a:r>
          </a:p>
          <a:p>
            <a:pPr>
              <a:spcAft>
                <a:spcPts val="600"/>
              </a:spcAft>
            </a:pPr>
            <a:r>
              <a:rPr lang="nl-BE" sz="2400" dirty="0">
                <a:latin typeface="+mj-lt"/>
              </a:rPr>
              <a:t>or Black Basta? Conti?</a:t>
            </a:r>
          </a:p>
          <a:p>
            <a:pPr>
              <a:spcAft>
                <a:spcPts val="600"/>
              </a:spcAft>
            </a:pPr>
            <a:r>
              <a:rPr lang="nl-BE" sz="2400" dirty="0">
                <a:latin typeface="+mj-lt"/>
              </a:rPr>
              <a:t> </a:t>
            </a:r>
            <a:endParaRPr lang="en-US" sz="2400" dirty="0">
              <a:latin typeface="+mj-lt"/>
            </a:endParaRPr>
          </a:p>
          <a:p>
            <a:pPr>
              <a:spcAft>
                <a:spcPts val="600"/>
              </a:spcAft>
            </a:pPr>
            <a:r>
              <a:rPr lang="en-US" sz="2400" dirty="0">
                <a:latin typeface="+mj-lt"/>
              </a:rPr>
              <a:t>2 fileservers from American daughter &amp; but also access to Belgian DC e.g. domain admins with passwords</a:t>
            </a:r>
          </a:p>
          <a:p>
            <a:pPr>
              <a:spcAft>
                <a:spcPts val="600"/>
              </a:spcAft>
            </a:pPr>
            <a:endParaRPr lang="en-US" sz="2400" dirty="0">
              <a:latin typeface="+mj-lt"/>
            </a:endParaRPr>
          </a:p>
          <a:p>
            <a:pPr>
              <a:spcAft>
                <a:spcPts val="600"/>
              </a:spcAft>
            </a:pPr>
            <a:r>
              <a:rPr lang="en-US" sz="2400" dirty="0">
                <a:latin typeface="+mj-lt"/>
              </a:rPr>
              <a:t>1 day later main brewery of </a:t>
            </a:r>
            <a:r>
              <a:rPr lang="en-US" sz="2400" dirty="0" err="1">
                <a:latin typeface="+mj-lt"/>
              </a:rPr>
              <a:t>Duvel</a:t>
            </a:r>
            <a:r>
              <a:rPr lang="en-US" sz="2400" dirty="0">
                <a:latin typeface="+mj-lt"/>
              </a:rPr>
              <a:t> was back in action</a:t>
            </a:r>
          </a:p>
          <a:p>
            <a:pPr marL="514350" indent="-514350">
              <a:spcAft>
                <a:spcPts val="600"/>
              </a:spcAft>
              <a:buAutoNum type="arabicParenR"/>
            </a:pPr>
            <a:endParaRPr lang="en-US" sz="2800" dirty="0">
              <a:latin typeface="+mj-lt"/>
            </a:endParaRPr>
          </a:p>
          <a:p>
            <a:pPr marL="514350" indent="-514350">
              <a:spcAft>
                <a:spcPts val="600"/>
              </a:spcAft>
              <a:buAutoNum type="arabicParenR"/>
            </a:pPr>
            <a:endParaRPr lang="en-US" sz="2800" dirty="0">
              <a:latin typeface="+mj-lt"/>
            </a:endParaRPr>
          </a:p>
          <a:p>
            <a:pPr>
              <a:spcAft>
                <a:spcPts val="600"/>
              </a:spcAft>
            </a:pPr>
            <a:endParaRPr lang="en-US" sz="2800" dirty="0">
              <a:latin typeface="+mj-lt"/>
            </a:endParaRPr>
          </a:p>
          <a:p>
            <a:pPr>
              <a:spcAft>
                <a:spcPts val="600"/>
              </a:spcAft>
            </a:pPr>
            <a:endParaRPr lang="en-US" sz="2800" dirty="0">
              <a:latin typeface="+mj-lt"/>
            </a:endParaRPr>
          </a:p>
        </p:txBody>
      </p:sp>
      <p:sp>
        <p:nvSpPr>
          <p:cNvPr id="7" name="Oval 16">
            <a:extLst>
              <a:ext uri="{FF2B5EF4-FFF2-40B4-BE49-F238E27FC236}">
                <a16:creationId xmlns:a16="http://schemas.microsoft.com/office/drawing/2014/main" id="{66B243D6-EEE4-697F-4ECB-3D9DF40EB2EE}"/>
              </a:ext>
            </a:extLst>
          </p:cNvPr>
          <p:cNvSpPr/>
          <p:nvPr/>
        </p:nvSpPr>
        <p:spPr>
          <a:xfrm>
            <a:off x="11690116" y="2038216"/>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MAR</a:t>
            </a:r>
            <a:br>
              <a:rPr lang="nl-BE" sz="1600" b="1" dirty="0">
                <a:solidFill>
                  <a:schemeClr val="accent1"/>
                </a:solidFill>
              </a:rPr>
            </a:br>
            <a:r>
              <a:rPr lang="nl-BE" sz="1600" b="1" dirty="0">
                <a:solidFill>
                  <a:schemeClr val="accent1"/>
                </a:solidFill>
              </a:rPr>
              <a:t>6</a:t>
            </a:r>
            <a:endParaRPr lang="en-US" sz="1600" b="1" dirty="0">
              <a:solidFill>
                <a:schemeClr val="accent1"/>
              </a:solidFill>
            </a:endParaRPr>
          </a:p>
        </p:txBody>
      </p:sp>
      <p:pic>
        <p:nvPicPr>
          <p:cNvPr id="3" name="Afbeelding 2">
            <a:extLst>
              <a:ext uri="{FF2B5EF4-FFF2-40B4-BE49-F238E27FC236}">
                <a16:creationId xmlns:a16="http://schemas.microsoft.com/office/drawing/2014/main" id="{B7D34CDE-1130-CC84-8EF2-A14FFB03D2FB}"/>
              </a:ext>
            </a:extLst>
          </p:cNvPr>
          <p:cNvPicPr>
            <a:picLocks noChangeAspect="1"/>
          </p:cNvPicPr>
          <p:nvPr/>
        </p:nvPicPr>
        <p:blipFill>
          <a:blip r:embed="rId3"/>
          <a:stretch>
            <a:fillRect/>
          </a:stretch>
        </p:blipFill>
        <p:spPr>
          <a:xfrm>
            <a:off x="2742143" y="7070736"/>
            <a:ext cx="7686675" cy="1818984"/>
          </a:xfrm>
          <a:prstGeom prst="roundRect">
            <a:avLst/>
          </a:prstGeom>
        </p:spPr>
      </p:pic>
      <p:pic>
        <p:nvPicPr>
          <p:cNvPr id="6" name="Afbeelding 5">
            <a:extLst>
              <a:ext uri="{FF2B5EF4-FFF2-40B4-BE49-F238E27FC236}">
                <a16:creationId xmlns:a16="http://schemas.microsoft.com/office/drawing/2014/main" id="{43F384A0-0F2A-8BB6-D710-F7FB99612E5A}"/>
              </a:ext>
            </a:extLst>
          </p:cNvPr>
          <p:cNvPicPr>
            <a:picLocks noChangeAspect="1"/>
          </p:cNvPicPr>
          <p:nvPr/>
        </p:nvPicPr>
        <p:blipFill>
          <a:blip r:embed="rId4"/>
          <a:stretch>
            <a:fillRect/>
          </a:stretch>
        </p:blipFill>
        <p:spPr>
          <a:xfrm>
            <a:off x="2742143" y="2091668"/>
            <a:ext cx="7686675" cy="4343400"/>
          </a:xfrm>
          <a:prstGeom prst="roundRect">
            <a:avLst>
              <a:gd name="adj" fmla="val 4035"/>
            </a:avLst>
          </a:prstGeom>
        </p:spPr>
      </p:pic>
      <p:sp>
        <p:nvSpPr>
          <p:cNvPr id="9" name="Rechthoek 8">
            <a:extLst>
              <a:ext uri="{FF2B5EF4-FFF2-40B4-BE49-F238E27FC236}">
                <a16:creationId xmlns:a16="http://schemas.microsoft.com/office/drawing/2014/main" id="{971F2CE6-3076-B3FC-3990-C3CF52AAEF8C}"/>
              </a:ext>
            </a:extLst>
          </p:cNvPr>
          <p:cNvSpPr/>
          <p:nvPr/>
        </p:nvSpPr>
        <p:spPr>
          <a:xfrm>
            <a:off x="7738918" y="5430982"/>
            <a:ext cx="594768" cy="290945"/>
          </a:xfrm>
          <a:prstGeom prst="rect">
            <a:avLst/>
          </a:prstGeom>
          <a:solidFill>
            <a:srgbClr val="F1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fbeelding 10">
            <a:extLst>
              <a:ext uri="{FF2B5EF4-FFF2-40B4-BE49-F238E27FC236}">
                <a16:creationId xmlns:a16="http://schemas.microsoft.com/office/drawing/2014/main" id="{B1F7E596-73B1-502C-7C18-38A95FD4A119}"/>
              </a:ext>
            </a:extLst>
          </p:cNvPr>
          <p:cNvPicPr>
            <a:picLocks noChangeAspect="1"/>
          </p:cNvPicPr>
          <p:nvPr/>
        </p:nvPicPr>
        <p:blipFill rotWithShape="1">
          <a:blip r:embed="rId5"/>
          <a:srcRect b="5831"/>
          <a:stretch/>
        </p:blipFill>
        <p:spPr>
          <a:xfrm>
            <a:off x="24719947" y="8003482"/>
            <a:ext cx="6792273" cy="4844255"/>
          </a:xfrm>
          <a:prstGeom prst="rect">
            <a:avLst/>
          </a:prstGeom>
        </p:spPr>
      </p:pic>
      <p:pic>
        <p:nvPicPr>
          <p:cNvPr id="13" name="Afbeelding 12">
            <a:extLst>
              <a:ext uri="{FF2B5EF4-FFF2-40B4-BE49-F238E27FC236}">
                <a16:creationId xmlns:a16="http://schemas.microsoft.com/office/drawing/2014/main" id="{7FBCF2A5-77BD-24D6-EF56-97F71DF53B02}"/>
              </a:ext>
            </a:extLst>
          </p:cNvPr>
          <p:cNvPicPr>
            <a:picLocks noChangeAspect="1"/>
          </p:cNvPicPr>
          <p:nvPr/>
        </p:nvPicPr>
        <p:blipFill>
          <a:blip r:embed="rId6"/>
          <a:stretch>
            <a:fillRect/>
          </a:stretch>
        </p:blipFill>
        <p:spPr>
          <a:xfrm>
            <a:off x="24919324" y="208622"/>
            <a:ext cx="3458058" cy="6649378"/>
          </a:xfrm>
          <a:prstGeom prst="rect">
            <a:avLst/>
          </a:prstGeom>
        </p:spPr>
      </p:pic>
      <p:sp>
        <p:nvSpPr>
          <p:cNvPr id="2" name="TextBox 33">
            <a:extLst>
              <a:ext uri="{FF2B5EF4-FFF2-40B4-BE49-F238E27FC236}">
                <a16:creationId xmlns:a16="http://schemas.microsoft.com/office/drawing/2014/main" id="{DE8A3D24-E8E9-7DCB-9AFE-979C1302E2AD}"/>
              </a:ext>
            </a:extLst>
          </p:cNvPr>
          <p:cNvSpPr txBox="1"/>
          <p:nvPr/>
        </p:nvSpPr>
        <p:spPr>
          <a:xfrm>
            <a:off x="13093472" y="7717015"/>
            <a:ext cx="10791764" cy="3123932"/>
          </a:xfrm>
          <a:prstGeom prst="rect">
            <a:avLst/>
          </a:prstGeom>
          <a:noFill/>
        </p:spPr>
        <p:txBody>
          <a:bodyPr wrap="square" rtlCol="0" anchor="t">
            <a:spAutoFit/>
          </a:bodyPr>
          <a:lstStyle/>
          <a:p>
            <a:pPr>
              <a:spcAft>
                <a:spcPts val="600"/>
              </a:spcAft>
            </a:pPr>
            <a:r>
              <a:rPr lang="en-US" sz="4400" b="1" dirty="0">
                <a:solidFill>
                  <a:schemeClr val="accent1"/>
                </a:solidFill>
                <a:latin typeface="+mj-lt"/>
              </a:rPr>
              <a:t>XZ Utils backdoor </a:t>
            </a:r>
            <a:br>
              <a:rPr lang="en-US" sz="5400" b="1" dirty="0">
                <a:solidFill>
                  <a:schemeClr val="accent1"/>
                </a:solidFill>
                <a:latin typeface="+mj-lt"/>
              </a:rPr>
            </a:br>
            <a:r>
              <a:rPr lang="en-US" sz="2400" dirty="0">
                <a:latin typeface="+mj-lt"/>
              </a:rPr>
              <a:t>XZ = a compression tool e.g. used in </a:t>
            </a:r>
            <a:r>
              <a:rPr lang="en-US" sz="2400" dirty="0" err="1">
                <a:latin typeface="+mj-lt"/>
              </a:rPr>
              <a:t>sshd</a:t>
            </a:r>
            <a:br>
              <a:rPr lang="en-US" sz="2400" dirty="0">
                <a:latin typeface="+mj-lt"/>
              </a:rPr>
            </a:br>
            <a:r>
              <a:rPr lang="en-US" sz="2400" dirty="0">
                <a:latin typeface="+mj-lt"/>
              </a:rPr>
              <a:t>Three years in the making</a:t>
            </a:r>
            <a:br>
              <a:rPr lang="en-US" sz="2400" dirty="0">
                <a:latin typeface="+mj-lt"/>
              </a:rPr>
            </a:br>
            <a:r>
              <a:rPr lang="en-US" sz="2400" dirty="0">
                <a:latin typeface="+mj-lt"/>
              </a:rPr>
              <a:t>Found by Andres Freund, Postgres developer, working at Microsoft </a:t>
            </a:r>
          </a:p>
          <a:p>
            <a:pPr>
              <a:spcAft>
                <a:spcPts val="600"/>
              </a:spcAft>
            </a:pPr>
            <a:r>
              <a:rPr lang="en-US" sz="2400" dirty="0">
                <a:latin typeface="+mj-lt"/>
              </a:rPr>
              <a:t>who thought his CPU levels were suspicious </a:t>
            </a:r>
            <a:br>
              <a:rPr lang="en-US" sz="2400" dirty="0">
                <a:latin typeface="+mj-lt"/>
              </a:rPr>
            </a:br>
            <a:br>
              <a:rPr lang="en-US" sz="2400" dirty="0">
                <a:latin typeface="+mj-lt"/>
              </a:rPr>
            </a:br>
            <a:endParaRPr lang="en-US" sz="2800" dirty="0">
              <a:latin typeface="+mj-lt"/>
            </a:endParaRPr>
          </a:p>
        </p:txBody>
      </p:sp>
      <p:sp>
        <p:nvSpPr>
          <p:cNvPr id="4" name="Oval 16">
            <a:extLst>
              <a:ext uri="{FF2B5EF4-FFF2-40B4-BE49-F238E27FC236}">
                <a16:creationId xmlns:a16="http://schemas.microsoft.com/office/drawing/2014/main" id="{6A8C6EF7-2319-013B-C82A-CC34340A818C}"/>
              </a:ext>
            </a:extLst>
          </p:cNvPr>
          <p:cNvSpPr/>
          <p:nvPr/>
        </p:nvSpPr>
        <p:spPr>
          <a:xfrm>
            <a:off x="11690116" y="7717015"/>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MAR</a:t>
            </a:r>
            <a:br>
              <a:rPr lang="nl-BE" sz="1600" b="1" dirty="0">
                <a:solidFill>
                  <a:schemeClr val="accent1"/>
                </a:solidFill>
              </a:rPr>
            </a:br>
            <a:r>
              <a:rPr lang="nl-BE" sz="1600" b="1" dirty="0">
                <a:solidFill>
                  <a:schemeClr val="accent1"/>
                </a:solidFill>
              </a:rPr>
              <a:t>29</a:t>
            </a:r>
            <a:endParaRPr lang="en-US" sz="1600" b="1" dirty="0">
              <a:solidFill>
                <a:schemeClr val="accent1"/>
              </a:solidFill>
            </a:endParaRPr>
          </a:p>
        </p:txBody>
      </p:sp>
      <p:pic>
        <p:nvPicPr>
          <p:cNvPr id="12" name="Afbeelding 11">
            <a:extLst>
              <a:ext uri="{FF2B5EF4-FFF2-40B4-BE49-F238E27FC236}">
                <a16:creationId xmlns:a16="http://schemas.microsoft.com/office/drawing/2014/main" id="{7117A4E3-C643-B2C3-F3A6-3E47D9F4D3E6}"/>
              </a:ext>
            </a:extLst>
          </p:cNvPr>
          <p:cNvPicPr>
            <a:picLocks noChangeAspect="1"/>
          </p:cNvPicPr>
          <p:nvPr/>
        </p:nvPicPr>
        <p:blipFill>
          <a:blip r:embed="rId7"/>
          <a:stretch>
            <a:fillRect/>
          </a:stretch>
        </p:blipFill>
        <p:spPr>
          <a:xfrm>
            <a:off x="13220083" y="10270633"/>
            <a:ext cx="2203458" cy="1857697"/>
          </a:xfrm>
          <a:prstGeom prst="roundRect">
            <a:avLst>
              <a:gd name="adj" fmla="val 8155"/>
            </a:avLst>
          </a:prstGeom>
        </p:spPr>
      </p:pic>
      <p:sp>
        <p:nvSpPr>
          <p:cNvPr id="14" name="Rechthoek 13">
            <a:extLst>
              <a:ext uri="{FF2B5EF4-FFF2-40B4-BE49-F238E27FC236}">
                <a16:creationId xmlns:a16="http://schemas.microsoft.com/office/drawing/2014/main" id="{E05974C5-FBFB-A957-03E4-A3C54C3EB958}"/>
              </a:ext>
            </a:extLst>
          </p:cNvPr>
          <p:cNvSpPr/>
          <p:nvPr/>
        </p:nvSpPr>
        <p:spPr>
          <a:xfrm>
            <a:off x="7378512" y="2541686"/>
            <a:ext cx="1083351" cy="381000"/>
          </a:xfrm>
          <a:prstGeom prst="rect">
            <a:avLst/>
          </a:prstGeom>
          <a:solidFill>
            <a:srgbClr val="F1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40694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694A979-E0EA-DC0C-A80C-B2FFDE277EA8}"/>
              </a:ext>
            </a:extLst>
          </p:cNvPr>
          <p:cNvPicPr>
            <a:picLocks noChangeAspect="1"/>
          </p:cNvPicPr>
          <p:nvPr/>
        </p:nvPicPr>
        <p:blipFill>
          <a:blip r:embed="rId2"/>
          <a:stretch>
            <a:fillRect/>
          </a:stretch>
        </p:blipFill>
        <p:spPr>
          <a:xfrm>
            <a:off x="5791201" y="1460258"/>
            <a:ext cx="11970326" cy="10091974"/>
          </a:xfrm>
          <a:prstGeom prst="roundRect">
            <a:avLst>
              <a:gd name="adj" fmla="val 8155"/>
            </a:avLst>
          </a:prstGeom>
        </p:spPr>
      </p:pic>
    </p:spTree>
    <p:extLst>
      <p:ext uri="{BB962C8B-B14F-4D97-AF65-F5344CB8AC3E}">
        <p14:creationId xmlns:p14="http://schemas.microsoft.com/office/powerpoint/2010/main" val="19315712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val 16">
            <a:extLst>
              <a:ext uri="{FF2B5EF4-FFF2-40B4-BE49-F238E27FC236}">
                <a16:creationId xmlns:a16="http://schemas.microsoft.com/office/drawing/2014/main" id="{0BE125EC-82B9-5EE9-876C-711A4309F38F}"/>
              </a:ext>
            </a:extLst>
          </p:cNvPr>
          <p:cNvSpPr/>
          <p:nvPr/>
        </p:nvSpPr>
        <p:spPr>
          <a:xfrm>
            <a:off x="11690116" y="1877102"/>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MAR</a:t>
            </a:r>
            <a:br>
              <a:rPr lang="nl-BE" sz="1600" b="1" dirty="0">
                <a:solidFill>
                  <a:schemeClr val="accent1"/>
                </a:solidFill>
              </a:rPr>
            </a:br>
            <a:r>
              <a:rPr lang="nl-BE" sz="1600" b="1" dirty="0">
                <a:solidFill>
                  <a:schemeClr val="accent1"/>
                </a:solidFill>
              </a:rPr>
              <a:t>20</a:t>
            </a:r>
            <a:endParaRPr lang="en-US" sz="1600" b="1" dirty="0">
              <a:solidFill>
                <a:schemeClr val="accent1"/>
              </a:solidFill>
            </a:endParaRPr>
          </a:p>
        </p:txBody>
      </p:sp>
      <p:sp>
        <p:nvSpPr>
          <p:cNvPr id="6" name="TextBox 33">
            <a:extLst>
              <a:ext uri="{FF2B5EF4-FFF2-40B4-BE49-F238E27FC236}">
                <a16:creationId xmlns:a16="http://schemas.microsoft.com/office/drawing/2014/main" id="{F9A012C6-6035-8D88-A2B9-75BA4D4857B5}"/>
              </a:ext>
            </a:extLst>
          </p:cNvPr>
          <p:cNvSpPr txBox="1"/>
          <p:nvPr/>
        </p:nvSpPr>
        <p:spPr>
          <a:xfrm>
            <a:off x="13048960" y="1759811"/>
            <a:ext cx="7845651" cy="6170920"/>
          </a:xfrm>
          <a:prstGeom prst="rect">
            <a:avLst/>
          </a:prstGeom>
          <a:noFill/>
        </p:spPr>
        <p:txBody>
          <a:bodyPr wrap="square" rtlCol="0" anchor="t">
            <a:spAutoFit/>
          </a:bodyPr>
          <a:lstStyle/>
          <a:p>
            <a:pPr>
              <a:spcAft>
                <a:spcPts val="600"/>
              </a:spcAft>
            </a:pPr>
            <a:r>
              <a:rPr lang="en-US" sz="5400" b="1" dirty="0">
                <a:solidFill>
                  <a:schemeClr val="accent1"/>
                </a:solidFill>
                <a:latin typeface="+mj-lt"/>
              </a:rPr>
              <a:t>Microsoft hacked</a:t>
            </a:r>
          </a:p>
          <a:p>
            <a:r>
              <a:rPr lang="en-US" sz="2800" dirty="0">
                <a:latin typeface="+mj-lt"/>
              </a:rPr>
              <a:t>Chinese cyber-espionage group Storm-0558</a:t>
            </a:r>
          </a:p>
          <a:p>
            <a:r>
              <a:rPr lang="en-US" sz="2800" dirty="0">
                <a:latin typeface="+mj-lt"/>
              </a:rPr>
              <a:t>compromised the Microsoft Exchange Online mailboxes of 22 organizations around the world.</a:t>
            </a:r>
            <a:br>
              <a:rPr lang="en-US" sz="2800" dirty="0">
                <a:latin typeface="+mj-lt"/>
              </a:rPr>
            </a:br>
            <a:endParaRPr lang="en-US" sz="2800" dirty="0">
              <a:latin typeface="+mj-lt"/>
            </a:endParaRPr>
          </a:p>
          <a:p>
            <a:r>
              <a:rPr lang="en-US" sz="2800" dirty="0">
                <a:latin typeface="+mj-lt"/>
              </a:rPr>
              <a:t>From 10 State Department e-mail boxes alone, 60 000 emails were stolen</a:t>
            </a:r>
          </a:p>
          <a:p>
            <a:br>
              <a:rPr lang="en-US" sz="2800" dirty="0">
                <a:latin typeface="+mj-lt"/>
              </a:rPr>
            </a:br>
            <a:endParaRPr lang="en-US" sz="2800" dirty="0">
              <a:latin typeface="+mj-lt"/>
            </a:endParaRPr>
          </a:p>
          <a:p>
            <a:endParaRPr lang="en-US" sz="2800" dirty="0">
              <a:latin typeface="+mj-lt"/>
            </a:endParaRPr>
          </a:p>
          <a:p>
            <a:br>
              <a:rPr lang="en-US" sz="2800" dirty="0">
                <a:latin typeface="+mj-lt"/>
              </a:rPr>
            </a:br>
            <a:endParaRPr lang="en-US" sz="2800" dirty="0">
              <a:latin typeface="+mj-lt"/>
            </a:endParaRPr>
          </a:p>
        </p:txBody>
      </p:sp>
    </p:spTree>
    <p:extLst>
      <p:ext uri="{BB962C8B-B14F-4D97-AF65-F5344CB8AC3E}">
        <p14:creationId xmlns:p14="http://schemas.microsoft.com/office/powerpoint/2010/main" val="2490309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2">
            <a:extLst>
              <a:ext uri="{FF2B5EF4-FFF2-40B4-BE49-F238E27FC236}">
                <a16:creationId xmlns:a16="http://schemas.microsoft.com/office/drawing/2014/main" id="{A62D8848-D9B3-16B2-641F-AC69DA71DE08}"/>
              </a:ext>
            </a:extLst>
          </p:cNvPr>
          <p:cNvSpPr/>
          <p:nvPr/>
        </p:nvSpPr>
        <p:spPr>
          <a:xfrm>
            <a:off x="3624644" y="1091355"/>
            <a:ext cx="3492423" cy="3744743"/>
          </a:xfrm>
          <a:prstGeom prst="rect">
            <a:avLst/>
          </a:prstGeom>
        </p:spPr>
        <p:txBody>
          <a:bodyPr wrap="square" anchor="t">
            <a:spAutoFit/>
          </a:bodyPr>
          <a:lstStyle/>
          <a:p>
            <a:pPr>
              <a:lnSpc>
                <a:spcPct val="89000"/>
              </a:lnSpc>
            </a:pPr>
            <a:r>
              <a:rPr lang="en-US" sz="3200" b="1" dirty="0">
                <a:solidFill>
                  <a:schemeClr val="bg2"/>
                </a:solidFill>
                <a:latin typeface="+mj-lt"/>
              </a:rPr>
              <a:t>May and June, 2023</a:t>
            </a:r>
            <a:br>
              <a:rPr lang="en-US" sz="3200" b="1" dirty="0">
                <a:solidFill>
                  <a:schemeClr val="bg2"/>
                </a:solidFill>
                <a:latin typeface="+mj-lt"/>
              </a:rPr>
            </a:br>
            <a:br>
              <a:rPr lang="en-US" sz="3200" b="1" dirty="0">
                <a:solidFill>
                  <a:schemeClr val="bg2"/>
                </a:solidFill>
                <a:latin typeface="+mj-lt"/>
              </a:rPr>
            </a:br>
            <a:r>
              <a:rPr lang="en-US" dirty="0">
                <a:solidFill>
                  <a:schemeClr val="accent6"/>
                </a:solidFill>
              </a:rPr>
              <a:t>Chinese</a:t>
            </a:r>
            <a:r>
              <a:rPr lang="en-US" dirty="0"/>
              <a:t> cyber-espionage group Storm-0558 compromised the Microsoft Exchange Online mailboxes of 22 organizations around the world.</a:t>
            </a:r>
            <a:br>
              <a:rPr lang="en-US" dirty="0"/>
            </a:br>
            <a:endParaRPr lang="nl-BE" sz="2000" dirty="0"/>
          </a:p>
          <a:p>
            <a:r>
              <a:rPr lang="en-US" dirty="0"/>
              <a:t>From 10 State Department e-mail boxes alone, 60 000 emails were stolen.</a:t>
            </a:r>
            <a:endParaRPr lang="en-US" dirty="0">
              <a:solidFill>
                <a:schemeClr val="tx1">
                  <a:lumMod val="90000"/>
                  <a:lumOff val="10000"/>
                </a:schemeClr>
              </a:solidFill>
            </a:endParaRPr>
          </a:p>
        </p:txBody>
      </p:sp>
      <p:sp>
        <p:nvSpPr>
          <p:cNvPr id="15" name="Rectangle 32">
            <a:extLst>
              <a:ext uri="{FF2B5EF4-FFF2-40B4-BE49-F238E27FC236}">
                <a16:creationId xmlns:a16="http://schemas.microsoft.com/office/drawing/2014/main" id="{BDEE3FA8-52C6-4741-1BB5-FE633C59F353}"/>
              </a:ext>
            </a:extLst>
          </p:cNvPr>
          <p:cNvSpPr/>
          <p:nvPr/>
        </p:nvSpPr>
        <p:spPr>
          <a:xfrm>
            <a:off x="3977158" y="8961561"/>
            <a:ext cx="5850456" cy="3899978"/>
          </a:xfrm>
          <a:prstGeom prst="rect">
            <a:avLst/>
          </a:prstGeom>
        </p:spPr>
        <p:txBody>
          <a:bodyPr wrap="square" anchor="ctr">
            <a:spAutoFit/>
          </a:bodyPr>
          <a:lstStyle/>
          <a:p>
            <a:pPr>
              <a:lnSpc>
                <a:spcPct val="89000"/>
              </a:lnSpc>
            </a:pPr>
            <a:r>
              <a:rPr lang="en-US" sz="3200" b="1" dirty="0">
                <a:solidFill>
                  <a:schemeClr val="bg2"/>
                </a:solidFill>
                <a:latin typeface="+mj-lt"/>
              </a:rPr>
              <a:t>“Cascade of security failures at Microsoft” caused hack</a:t>
            </a:r>
            <a:br>
              <a:rPr lang="en-US" sz="3200" b="1" dirty="0">
                <a:solidFill>
                  <a:schemeClr val="bg2"/>
                </a:solidFill>
                <a:latin typeface="+mj-lt"/>
              </a:rPr>
            </a:br>
            <a:r>
              <a:rPr lang="en-US" sz="1600" b="1" dirty="0">
                <a:solidFill>
                  <a:schemeClr val="bg2"/>
                </a:solidFill>
                <a:latin typeface="+mj-lt"/>
              </a:rPr>
              <a:t> </a:t>
            </a:r>
            <a:endParaRPr lang="en-US" sz="3200" b="1" dirty="0">
              <a:solidFill>
                <a:schemeClr val="bg2"/>
              </a:solidFill>
              <a:latin typeface="+mj-lt"/>
            </a:endParaRPr>
          </a:p>
          <a:p>
            <a:pPr marL="342900" indent="-342900">
              <a:lnSpc>
                <a:spcPct val="89000"/>
              </a:lnSpc>
              <a:buFont typeface="+mj-lt"/>
              <a:buAutoNum type="arabicParenR"/>
            </a:pPr>
            <a:r>
              <a:rPr lang="en-US" dirty="0"/>
              <a:t>Found a key from 2016. These ‘keys to their kingdom’ were still valid after 7 years.     </a:t>
            </a:r>
          </a:p>
          <a:p>
            <a:pPr>
              <a:lnSpc>
                <a:spcPct val="89000"/>
              </a:lnSpc>
            </a:pPr>
            <a:br>
              <a:rPr lang="en-US" dirty="0"/>
            </a:br>
            <a:endParaRPr lang="en-US" dirty="0"/>
          </a:p>
          <a:p>
            <a:pPr marL="342900" indent="-342900">
              <a:lnSpc>
                <a:spcPct val="89000"/>
              </a:lnSpc>
              <a:buFont typeface="+mj-lt"/>
              <a:buAutoNum type="arabicParenR" startAt="2"/>
            </a:pPr>
            <a:r>
              <a:rPr lang="en-US" dirty="0"/>
              <a:t>In September: the hackers found the key in a crash dump.</a:t>
            </a:r>
            <a:br>
              <a:rPr lang="en-US" dirty="0"/>
            </a:br>
            <a:br>
              <a:rPr lang="en-US" dirty="0"/>
            </a:br>
            <a:r>
              <a:rPr lang="en-US" dirty="0"/>
              <a:t>In March: we have not found a crash dump containing the impacted key material. It was just a ‘theory’.</a:t>
            </a:r>
          </a:p>
          <a:p>
            <a:pPr>
              <a:lnSpc>
                <a:spcPct val="89000"/>
              </a:lnSpc>
            </a:pPr>
            <a:endParaRPr lang="en-US" dirty="0">
              <a:solidFill>
                <a:schemeClr val="tx1">
                  <a:lumMod val="90000"/>
                  <a:lumOff val="10000"/>
                </a:schemeClr>
              </a:solidFill>
            </a:endParaRPr>
          </a:p>
        </p:txBody>
      </p:sp>
      <p:cxnSp>
        <p:nvCxnSpPr>
          <p:cNvPr id="2" name="Straight Connector 1">
            <a:extLst>
              <a:ext uri="{FF2B5EF4-FFF2-40B4-BE49-F238E27FC236}">
                <a16:creationId xmlns:a16="http://schemas.microsoft.com/office/drawing/2014/main" id="{A072E965-F6F4-08AD-36DC-4E876CBB59E0}"/>
              </a:ext>
            </a:extLst>
          </p:cNvPr>
          <p:cNvCxnSpPr>
            <a:cxnSpLocks/>
          </p:cNvCxnSpPr>
          <p:nvPr/>
        </p:nvCxnSpPr>
        <p:spPr>
          <a:xfrm>
            <a:off x="3355211" y="6857999"/>
            <a:ext cx="9962645" cy="0"/>
          </a:xfrm>
          <a:prstGeom prst="line">
            <a:avLst/>
          </a:prstGeom>
          <a:ln w="25400" cap="rnd">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 name="Group 85">
            <a:extLst>
              <a:ext uri="{FF2B5EF4-FFF2-40B4-BE49-F238E27FC236}">
                <a16:creationId xmlns:a16="http://schemas.microsoft.com/office/drawing/2014/main" id="{A1F8445F-1453-317D-2B91-A337A3D55168}"/>
              </a:ext>
            </a:extLst>
          </p:cNvPr>
          <p:cNvGrpSpPr/>
          <p:nvPr/>
        </p:nvGrpSpPr>
        <p:grpSpPr>
          <a:xfrm>
            <a:off x="3355211" y="1409701"/>
            <a:ext cx="217930" cy="5557264"/>
            <a:chOff x="6968107" y="1239500"/>
            <a:chExt cx="217930" cy="5727464"/>
          </a:xfrm>
        </p:grpSpPr>
        <p:sp>
          <p:nvSpPr>
            <p:cNvPr id="4" name="Oval 40">
              <a:extLst>
                <a:ext uri="{FF2B5EF4-FFF2-40B4-BE49-F238E27FC236}">
                  <a16:creationId xmlns:a16="http://schemas.microsoft.com/office/drawing/2014/main" id="{021E3A63-1DB1-6D38-1CD3-74059F3698C3}"/>
                </a:ext>
              </a:extLst>
            </p:cNvPr>
            <p:cNvSpPr/>
            <p:nvPr/>
          </p:nvSpPr>
          <p:spPr>
            <a:xfrm>
              <a:off x="6968107"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1">
              <a:extLst>
                <a:ext uri="{FF2B5EF4-FFF2-40B4-BE49-F238E27FC236}">
                  <a16:creationId xmlns:a16="http://schemas.microsoft.com/office/drawing/2014/main" id="{FFF70842-02CB-CDF1-DD79-DCAD4E4C7B53}"/>
                </a:ext>
              </a:extLst>
            </p:cNvPr>
            <p:cNvCxnSpPr>
              <a:cxnSpLocks/>
              <a:endCxn id="4" idx="0"/>
            </p:cNvCxnSpPr>
            <p:nvPr/>
          </p:nvCxnSpPr>
          <p:spPr>
            <a:xfrm>
              <a:off x="7077072" y="1239500"/>
              <a:ext cx="0" cy="5509534"/>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7" name="Group 34">
            <a:extLst>
              <a:ext uri="{FF2B5EF4-FFF2-40B4-BE49-F238E27FC236}">
                <a16:creationId xmlns:a16="http://schemas.microsoft.com/office/drawing/2014/main" id="{012134F4-84CA-03CB-6E84-4153332E25F0}"/>
              </a:ext>
            </a:extLst>
          </p:cNvPr>
          <p:cNvGrpSpPr/>
          <p:nvPr/>
        </p:nvGrpSpPr>
        <p:grpSpPr>
          <a:xfrm>
            <a:off x="3719643" y="6749034"/>
            <a:ext cx="217930" cy="3123836"/>
            <a:chOff x="2593179" y="6749034"/>
            <a:chExt cx="217930" cy="3123836"/>
          </a:xfrm>
        </p:grpSpPr>
        <p:cxnSp>
          <p:nvCxnSpPr>
            <p:cNvPr id="8" name="Straight Connector 35">
              <a:extLst>
                <a:ext uri="{FF2B5EF4-FFF2-40B4-BE49-F238E27FC236}">
                  <a16:creationId xmlns:a16="http://schemas.microsoft.com/office/drawing/2014/main" id="{813656FB-0427-EB2D-10B3-F3E83B1B4E7B}"/>
                </a:ext>
              </a:extLst>
            </p:cNvPr>
            <p:cNvCxnSpPr>
              <a:cxnSpLocks/>
              <a:endCxn id="9" idx="4"/>
            </p:cNvCxnSpPr>
            <p:nvPr/>
          </p:nvCxnSpPr>
          <p:spPr>
            <a:xfrm flipV="1">
              <a:off x="2702144" y="6966964"/>
              <a:ext cx="0" cy="2905906"/>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9" name="Oval 36">
              <a:extLst>
                <a:ext uri="{FF2B5EF4-FFF2-40B4-BE49-F238E27FC236}">
                  <a16:creationId xmlns:a16="http://schemas.microsoft.com/office/drawing/2014/main" id="{ABD3B1F1-9021-EFB1-8FB0-D8C0EA0B3808}"/>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8" descr="Chines flag Free Stock Photos, Images, and Pictures of Chines flag">
            <a:extLst>
              <a:ext uri="{FF2B5EF4-FFF2-40B4-BE49-F238E27FC236}">
                <a16:creationId xmlns:a16="http://schemas.microsoft.com/office/drawing/2014/main" id="{3311EC81-6711-262D-08B9-9F0DD702816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05249">
            <a:off x="3526137" y="5002642"/>
            <a:ext cx="902042" cy="12027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t Wait, There's More! The Trouble With DevOps Tools - DevOps.com">
            <a:extLst>
              <a:ext uri="{FF2B5EF4-FFF2-40B4-BE49-F238E27FC236}">
                <a16:creationId xmlns:a16="http://schemas.microsoft.com/office/drawing/2014/main" id="{CBA3A89C-183A-A7F1-3508-5F36335A4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292" y="5395911"/>
            <a:ext cx="3371850"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3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8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1" fill="hold" nodeType="withEffect">
                                  <p:stCondLst>
                                    <p:cond delay="6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30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ECE6D9B-C375-4E2A-96FE-3FFDE40FD74A}"/>
              </a:ext>
            </a:extLst>
          </p:cNvPr>
          <p:cNvCxnSpPr>
            <a:cxnSpLocks/>
            <a:stCxn id="22" idx="6"/>
            <a:endCxn id="55" idx="2"/>
          </p:cNvCxnSpPr>
          <p:nvPr/>
        </p:nvCxnSpPr>
        <p:spPr>
          <a:xfrm>
            <a:off x="2811109" y="6857999"/>
            <a:ext cx="17212347" cy="0"/>
          </a:xfrm>
          <a:prstGeom prst="line">
            <a:avLst/>
          </a:prstGeom>
          <a:ln w="25400" cap="rnd">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5F2ED86-194A-445B-A701-A6647E0A08DB}"/>
              </a:ext>
            </a:extLst>
          </p:cNvPr>
          <p:cNvGrpSpPr/>
          <p:nvPr/>
        </p:nvGrpSpPr>
        <p:grpSpPr>
          <a:xfrm>
            <a:off x="2593179" y="6749034"/>
            <a:ext cx="217930" cy="2174841"/>
            <a:chOff x="2593179" y="6749034"/>
            <a:chExt cx="217930" cy="2174841"/>
          </a:xfrm>
        </p:grpSpPr>
        <p:cxnSp>
          <p:nvCxnSpPr>
            <p:cNvPr id="20" name="Straight Connector 19">
              <a:extLst>
                <a:ext uri="{FF2B5EF4-FFF2-40B4-BE49-F238E27FC236}">
                  <a16:creationId xmlns:a16="http://schemas.microsoft.com/office/drawing/2014/main" id="{1C3EC525-793E-4AAC-A65D-E56A5D2A11F2}"/>
                </a:ext>
              </a:extLst>
            </p:cNvPr>
            <p:cNvCxnSpPr>
              <a:cxnSpLocks/>
              <a:endCxn id="22" idx="4"/>
            </p:cNvCxnSpPr>
            <p:nvPr/>
          </p:nvCxnSpPr>
          <p:spPr>
            <a:xfrm flipV="1">
              <a:off x="2702144" y="6966964"/>
              <a:ext cx="0" cy="195691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631897C-216F-407C-B2CB-91164A0B8FDF}"/>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DD03FFE-D8BF-44F0-9017-C4CBBBA58A7D}"/>
              </a:ext>
            </a:extLst>
          </p:cNvPr>
          <p:cNvSpPr/>
          <p:nvPr/>
        </p:nvSpPr>
        <p:spPr>
          <a:xfrm>
            <a:off x="2948235" y="8566340"/>
            <a:ext cx="3084863" cy="3790461"/>
          </a:xfrm>
          <a:prstGeom prst="rect">
            <a:avLst/>
          </a:prstGeom>
        </p:spPr>
        <p:txBody>
          <a:bodyPr wrap="square" anchor="t">
            <a:spAutoFit/>
          </a:bodyPr>
          <a:lstStyle/>
          <a:p>
            <a:pPr>
              <a:lnSpc>
                <a:spcPct val="89000"/>
              </a:lnSpc>
            </a:pPr>
            <a:r>
              <a:rPr lang="en-US" sz="3600" b="1" dirty="0">
                <a:solidFill>
                  <a:schemeClr val="bg2"/>
                </a:solidFill>
                <a:latin typeface="+mj-lt"/>
              </a:rPr>
              <a:t>Midnight Blizzard</a:t>
            </a:r>
            <a:br>
              <a:rPr lang="en-US" dirty="0"/>
            </a:br>
            <a:br>
              <a:rPr lang="en-US" dirty="0"/>
            </a:br>
            <a:r>
              <a:rPr lang="en-US" dirty="0"/>
              <a:t>Attributed by US and UK as the Foreign Intelligence Service of Russia, also known as the SVR.</a:t>
            </a:r>
            <a:br>
              <a:rPr lang="en-US" dirty="0"/>
            </a:br>
            <a:br>
              <a:rPr lang="en-US" dirty="0"/>
            </a:br>
            <a:r>
              <a:rPr lang="en-US" dirty="0"/>
              <a:t>Infamous for SolarWinds 2020 Supply-Chain </a:t>
            </a:r>
            <a:br>
              <a:rPr lang="en-US" dirty="0"/>
            </a:br>
            <a:r>
              <a:rPr lang="en-US" dirty="0"/>
              <a:t>Attack</a:t>
            </a:r>
          </a:p>
          <a:p>
            <a:pPr>
              <a:lnSpc>
                <a:spcPct val="89000"/>
              </a:lnSpc>
            </a:pPr>
            <a:endParaRPr lang="en-US" dirty="0">
              <a:solidFill>
                <a:schemeClr val="tx1">
                  <a:lumMod val="90000"/>
                  <a:lumOff val="10000"/>
                </a:schemeClr>
              </a:solidFill>
            </a:endParaRPr>
          </a:p>
          <a:p>
            <a:pPr>
              <a:lnSpc>
                <a:spcPct val="89000"/>
              </a:lnSpc>
            </a:pPr>
            <a:r>
              <a:rPr lang="en-US" dirty="0">
                <a:solidFill>
                  <a:schemeClr val="tx1">
                    <a:lumMod val="90000"/>
                    <a:lumOff val="10000"/>
                  </a:schemeClr>
                </a:solidFill>
              </a:rPr>
              <a:t>APT29/ Cozy Bear/Nobelium</a:t>
            </a:r>
          </a:p>
        </p:txBody>
      </p:sp>
      <p:grpSp>
        <p:nvGrpSpPr>
          <p:cNvPr id="64" name="Group 63">
            <a:extLst>
              <a:ext uri="{FF2B5EF4-FFF2-40B4-BE49-F238E27FC236}">
                <a16:creationId xmlns:a16="http://schemas.microsoft.com/office/drawing/2014/main" id="{75C47A48-1EF8-4EE3-9E63-190E95D70F0D}"/>
              </a:ext>
            </a:extLst>
          </p:cNvPr>
          <p:cNvGrpSpPr/>
          <p:nvPr/>
        </p:nvGrpSpPr>
        <p:grpSpPr>
          <a:xfrm>
            <a:off x="2995035" y="3674853"/>
            <a:ext cx="217930" cy="3292111"/>
            <a:chOff x="5241903" y="3674853"/>
            <a:chExt cx="217930" cy="3292111"/>
          </a:xfrm>
        </p:grpSpPr>
        <p:sp>
          <p:nvSpPr>
            <p:cNvPr id="30" name="Oval 29">
              <a:extLst>
                <a:ext uri="{FF2B5EF4-FFF2-40B4-BE49-F238E27FC236}">
                  <a16:creationId xmlns:a16="http://schemas.microsoft.com/office/drawing/2014/main" id="{715A3FE0-9AF2-4915-9D9E-25E75CC558BF}"/>
                </a:ext>
              </a:extLst>
            </p:cNvPr>
            <p:cNvSpPr/>
            <p:nvPr/>
          </p:nvSpPr>
          <p:spPr>
            <a:xfrm>
              <a:off x="5241903"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E14C7338-F09F-4C9A-BF08-7B7D70C0F5BD}"/>
                </a:ext>
              </a:extLst>
            </p:cNvPr>
            <p:cNvCxnSpPr>
              <a:cxnSpLocks/>
              <a:endCxn id="30" idx="0"/>
            </p:cNvCxnSpPr>
            <p:nvPr/>
          </p:nvCxnSpPr>
          <p:spPr>
            <a:xfrm>
              <a:off x="5350868" y="3674853"/>
              <a:ext cx="0" cy="307418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64D59834-C318-4E45-BD39-5F96A3F51F46}"/>
              </a:ext>
            </a:extLst>
          </p:cNvPr>
          <p:cNvSpPr/>
          <p:nvPr/>
        </p:nvSpPr>
        <p:spPr>
          <a:xfrm>
            <a:off x="3319403" y="3465458"/>
            <a:ext cx="3652895" cy="2009846"/>
          </a:xfrm>
          <a:prstGeom prst="rect">
            <a:avLst/>
          </a:prstGeom>
        </p:spPr>
        <p:txBody>
          <a:bodyPr wrap="square" anchor="t">
            <a:spAutoFit/>
          </a:bodyPr>
          <a:lstStyle/>
          <a:p>
            <a:pPr>
              <a:lnSpc>
                <a:spcPct val="89000"/>
              </a:lnSpc>
            </a:pPr>
            <a:r>
              <a:rPr lang="en-US" sz="3200" b="1" dirty="0">
                <a:solidFill>
                  <a:schemeClr val="bg2"/>
                </a:solidFill>
                <a:latin typeface="+mj-lt"/>
              </a:rPr>
              <a:t>2020 SolarWinds</a:t>
            </a:r>
          </a:p>
          <a:p>
            <a:pPr>
              <a:lnSpc>
                <a:spcPct val="89000"/>
              </a:lnSpc>
            </a:pPr>
            <a:r>
              <a:rPr lang="en-US" b="1" dirty="0">
                <a:solidFill>
                  <a:schemeClr val="bg2"/>
                </a:solidFill>
              </a:rPr>
              <a:t>Hack #1 </a:t>
            </a:r>
            <a:r>
              <a:rPr lang="en-US" dirty="0">
                <a:solidFill>
                  <a:schemeClr val="tx1">
                    <a:lumMod val="90000"/>
                    <a:lumOff val="10000"/>
                  </a:schemeClr>
                </a:solidFill>
              </a:rPr>
              <a:t>by Midnight Blizzard at Microsoft</a:t>
            </a:r>
          </a:p>
          <a:p>
            <a:pPr>
              <a:lnSpc>
                <a:spcPct val="89000"/>
              </a:lnSpc>
            </a:pPr>
            <a:endParaRPr lang="en-US" dirty="0">
              <a:solidFill>
                <a:schemeClr val="tx1">
                  <a:lumMod val="90000"/>
                  <a:lumOff val="10000"/>
                </a:schemeClr>
              </a:solidFill>
            </a:endParaRPr>
          </a:p>
          <a:p>
            <a:pPr>
              <a:lnSpc>
                <a:spcPct val="89000"/>
              </a:lnSpc>
            </a:pPr>
            <a:r>
              <a:rPr lang="en-US" dirty="0">
                <a:solidFill>
                  <a:schemeClr val="tx1">
                    <a:lumMod val="90000"/>
                    <a:lumOff val="10000"/>
                  </a:schemeClr>
                </a:solidFill>
              </a:rPr>
              <a:t>Stole source code for Azure, Intune, and Exchange components.</a:t>
            </a:r>
          </a:p>
        </p:txBody>
      </p:sp>
      <p:grpSp>
        <p:nvGrpSpPr>
          <p:cNvPr id="86" name="Group 85">
            <a:extLst>
              <a:ext uri="{FF2B5EF4-FFF2-40B4-BE49-F238E27FC236}">
                <a16:creationId xmlns:a16="http://schemas.microsoft.com/office/drawing/2014/main" id="{86F2EF51-2B1F-43D9-875C-2432F0A0F8D6}"/>
              </a:ext>
            </a:extLst>
          </p:cNvPr>
          <p:cNvGrpSpPr/>
          <p:nvPr/>
        </p:nvGrpSpPr>
        <p:grpSpPr>
          <a:xfrm>
            <a:off x="14858161" y="1409701"/>
            <a:ext cx="217930" cy="5557264"/>
            <a:chOff x="6968107" y="1239500"/>
            <a:chExt cx="217930" cy="5727464"/>
          </a:xfrm>
        </p:grpSpPr>
        <p:sp>
          <p:nvSpPr>
            <p:cNvPr id="41" name="Oval 40">
              <a:extLst>
                <a:ext uri="{FF2B5EF4-FFF2-40B4-BE49-F238E27FC236}">
                  <a16:creationId xmlns:a16="http://schemas.microsoft.com/office/drawing/2014/main" id="{F03A54FA-B8B9-4C79-8092-3F8CE57855FD}"/>
                </a:ext>
              </a:extLst>
            </p:cNvPr>
            <p:cNvSpPr/>
            <p:nvPr/>
          </p:nvSpPr>
          <p:spPr>
            <a:xfrm>
              <a:off x="6968107"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9F49646F-E8DE-42DC-9EAE-13FFAD495914}"/>
                </a:ext>
              </a:extLst>
            </p:cNvPr>
            <p:cNvCxnSpPr>
              <a:cxnSpLocks/>
              <a:endCxn id="41" idx="0"/>
            </p:cNvCxnSpPr>
            <p:nvPr/>
          </p:nvCxnSpPr>
          <p:spPr>
            <a:xfrm>
              <a:off x="7077072" y="1239500"/>
              <a:ext cx="0" cy="5509534"/>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4E15056-62C2-4586-9C55-D05F6FCE51D1}"/>
              </a:ext>
            </a:extLst>
          </p:cNvPr>
          <p:cNvGrpSpPr/>
          <p:nvPr/>
        </p:nvGrpSpPr>
        <p:grpSpPr>
          <a:xfrm>
            <a:off x="18662512" y="6749035"/>
            <a:ext cx="217930" cy="966216"/>
            <a:chOff x="2593179" y="6749034"/>
            <a:chExt cx="217930" cy="966216"/>
          </a:xfrm>
        </p:grpSpPr>
        <p:cxnSp>
          <p:nvCxnSpPr>
            <p:cNvPr id="48" name="Straight Connector 47">
              <a:extLst>
                <a:ext uri="{FF2B5EF4-FFF2-40B4-BE49-F238E27FC236}">
                  <a16:creationId xmlns:a16="http://schemas.microsoft.com/office/drawing/2014/main" id="{74934EDD-0D0F-45F9-BEA4-A7D4B0B746F9}"/>
                </a:ext>
              </a:extLst>
            </p:cNvPr>
            <p:cNvCxnSpPr>
              <a:cxnSpLocks/>
              <a:endCxn id="49" idx="4"/>
            </p:cNvCxnSpPr>
            <p:nvPr/>
          </p:nvCxnSpPr>
          <p:spPr>
            <a:xfrm flipV="1">
              <a:off x="2702144" y="6966964"/>
              <a:ext cx="0" cy="748286"/>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3B05D43D-F11F-4010-9269-3A35DDA32888}"/>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41629076-1D34-4043-99D4-FE8F303945ED}"/>
              </a:ext>
            </a:extLst>
          </p:cNvPr>
          <p:cNvSpPr/>
          <p:nvPr/>
        </p:nvSpPr>
        <p:spPr>
          <a:xfrm>
            <a:off x="19031241" y="7463169"/>
            <a:ext cx="3623641" cy="2962029"/>
          </a:xfrm>
          <a:prstGeom prst="rect">
            <a:avLst/>
          </a:prstGeom>
        </p:spPr>
        <p:txBody>
          <a:bodyPr wrap="square" anchor="t">
            <a:spAutoFit/>
          </a:bodyPr>
          <a:lstStyle/>
          <a:p>
            <a:pPr>
              <a:lnSpc>
                <a:spcPct val="89000"/>
              </a:lnSpc>
            </a:pPr>
            <a:r>
              <a:rPr lang="en-US" sz="3200" b="1" dirty="0">
                <a:solidFill>
                  <a:schemeClr val="bg2"/>
                </a:solidFill>
                <a:latin typeface="+mj-lt"/>
              </a:rPr>
              <a:t>Mar 8, 2024</a:t>
            </a:r>
          </a:p>
          <a:p>
            <a:r>
              <a:rPr lang="en-US" sz="2000" b="1" dirty="0">
                <a:solidFill>
                  <a:schemeClr val="bg2"/>
                </a:solidFill>
              </a:rPr>
              <a:t>Hack #4 </a:t>
            </a:r>
            <a:r>
              <a:rPr lang="en-US" sz="2000" dirty="0">
                <a:solidFill>
                  <a:schemeClr val="tx1">
                    <a:lumMod val="90000"/>
                    <a:lumOff val="10000"/>
                  </a:schemeClr>
                </a:solidFill>
              </a:rPr>
              <a:t>by Midnight Blizzard</a:t>
            </a:r>
            <a:br>
              <a:rPr lang="en-US" sz="2000" dirty="0"/>
            </a:br>
            <a:br>
              <a:rPr lang="en-US" sz="2000" dirty="0"/>
            </a:br>
            <a:r>
              <a:rPr lang="en-US" sz="2000" dirty="0"/>
              <a:t>Accessed some of its internal systems and source code repositories using authentication secrets stolen during January cyberattack</a:t>
            </a:r>
          </a:p>
          <a:p>
            <a:endParaRPr lang="en-US" dirty="0"/>
          </a:p>
        </p:txBody>
      </p:sp>
      <p:sp>
        <p:nvSpPr>
          <p:cNvPr id="55" name="Oval 54">
            <a:extLst>
              <a:ext uri="{FF2B5EF4-FFF2-40B4-BE49-F238E27FC236}">
                <a16:creationId xmlns:a16="http://schemas.microsoft.com/office/drawing/2014/main" id="{FC56259E-A331-4FA6-867A-FDCD2F321EEA}"/>
              </a:ext>
            </a:extLst>
          </p:cNvPr>
          <p:cNvSpPr/>
          <p:nvPr/>
        </p:nvSpPr>
        <p:spPr>
          <a:xfrm>
            <a:off x="20023456"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2">
            <a:extLst>
              <a:ext uri="{FF2B5EF4-FFF2-40B4-BE49-F238E27FC236}">
                <a16:creationId xmlns:a16="http://schemas.microsoft.com/office/drawing/2014/main" id="{5D76D08F-EE43-9DF6-BC58-971DF18A9E82}"/>
              </a:ext>
            </a:extLst>
          </p:cNvPr>
          <p:cNvSpPr/>
          <p:nvPr/>
        </p:nvSpPr>
        <p:spPr>
          <a:xfrm>
            <a:off x="15182529" y="1091355"/>
            <a:ext cx="3883999" cy="4146969"/>
          </a:xfrm>
          <a:prstGeom prst="rect">
            <a:avLst/>
          </a:prstGeom>
        </p:spPr>
        <p:txBody>
          <a:bodyPr wrap="square" anchor="t">
            <a:spAutoFit/>
          </a:bodyPr>
          <a:lstStyle/>
          <a:p>
            <a:pPr>
              <a:lnSpc>
                <a:spcPct val="89000"/>
              </a:lnSpc>
            </a:pPr>
            <a:r>
              <a:rPr lang="en-US" sz="3200" b="1" dirty="0">
                <a:solidFill>
                  <a:schemeClr val="bg2"/>
                </a:solidFill>
                <a:latin typeface="+mj-lt"/>
              </a:rPr>
              <a:t>Jan 19, 2024</a:t>
            </a:r>
          </a:p>
          <a:p>
            <a:r>
              <a:rPr lang="en-US" b="1" dirty="0">
                <a:solidFill>
                  <a:schemeClr val="bg2"/>
                </a:solidFill>
              </a:rPr>
              <a:t>Hack #3 </a:t>
            </a:r>
            <a:r>
              <a:rPr lang="en-US" dirty="0">
                <a:solidFill>
                  <a:schemeClr val="tx1">
                    <a:lumMod val="90000"/>
                    <a:lumOff val="10000"/>
                  </a:schemeClr>
                </a:solidFill>
              </a:rPr>
              <a:t>by Midnight Blizzard</a:t>
            </a:r>
            <a:br>
              <a:rPr lang="en-US" sz="1900" dirty="0">
                <a:solidFill>
                  <a:schemeClr val="tx1">
                    <a:lumMod val="90000"/>
                    <a:lumOff val="10000"/>
                  </a:schemeClr>
                </a:solidFill>
              </a:rPr>
            </a:br>
            <a:endParaRPr lang="en-US" sz="1900" dirty="0">
              <a:solidFill>
                <a:schemeClr val="tx1">
                  <a:lumMod val="90000"/>
                  <a:lumOff val="10000"/>
                </a:schemeClr>
              </a:solidFill>
            </a:endParaRPr>
          </a:p>
          <a:p>
            <a:r>
              <a:rPr lang="en-US" dirty="0">
                <a:solidFill>
                  <a:schemeClr val="tx1">
                    <a:lumMod val="90000"/>
                    <a:lumOff val="10000"/>
                  </a:schemeClr>
                </a:solidFill>
              </a:rPr>
              <a:t>1) Got access to a legacy test account on Azure by simply guessing passwords. </a:t>
            </a:r>
            <a:r>
              <a:rPr lang="en-US" b="1" dirty="0">
                <a:solidFill>
                  <a:schemeClr val="bg2"/>
                </a:solidFill>
              </a:rPr>
              <a:t>No MFA.</a:t>
            </a:r>
            <a:br>
              <a:rPr lang="en-US" dirty="0">
                <a:solidFill>
                  <a:schemeClr val="tx1">
                    <a:lumMod val="90000"/>
                    <a:lumOff val="10000"/>
                  </a:schemeClr>
                </a:solidFill>
              </a:rPr>
            </a:br>
            <a:endParaRPr lang="en-US" dirty="0">
              <a:solidFill>
                <a:schemeClr val="tx1">
                  <a:lumMod val="90000"/>
                  <a:lumOff val="10000"/>
                </a:schemeClr>
              </a:solidFill>
            </a:endParaRPr>
          </a:p>
          <a:p>
            <a:r>
              <a:rPr lang="en-US" dirty="0">
                <a:solidFill>
                  <a:schemeClr val="tx1">
                    <a:lumMod val="90000"/>
                    <a:lumOff val="10000"/>
                  </a:schemeClr>
                </a:solidFill>
              </a:rPr>
              <a:t>2) Test account had access OAuth application, which had access to production environment</a:t>
            </a:r>
            <a:br>
              <a:rPr lang="en-US" dirty="0">
                <a:solidFill>
                  <a:schemeClr val="tx1">
                    <a:lumMod val="90000"/>
                    <a:lumOff val="10000"/>
                  </a:schemeClr>
                </a:solidFill>
              </a:rPr>
            </a:br>
            <a:endParaRPr lang="en-US" dirty="0">
              <a:solidFill>
                <a:schemeClr val="tx1">
                  <a:lumMod val="90000"/>
                  <a:lumOff val="10000"/>
                </a:schemeClr>
              </a:solidFill>
            </a:endParaRPr>
          </a:p>
          <a:p>
            <a:r>
              <a:rPr lang="en-US" dirty="0">
                <a:solidFill>
                  <a:schemeClr val="tx1">
                    <a:lumMod val="90000"/>
                    <a:lumOff val="10000"/>
                  </a:schemeClr>
                </a:solidFill>
              </a:rPr>
              <a:t>3) Which allowed to steal data from corporate mailboxes at Microsoft</a:t>
            </a:r>
          </a:p>
          <a:p>
            <a:endParaRPr lang="en-US" dirty="0">
              <a:solidFill>
                <a:schemeClr val="tx1">
                  <a:lumMod val="90000"/>
                  <a:lumOff val="10000"/>
                </a:schemeClr>
              </a:solidFill>
            </a:endParaRPr>
          </a:p>
        </p:txBody>
      </p:sp>
      <p:grpSp>
        <p:nvGrpSpPr>
          <p:cNvPr id="40" name="Group 34">
            <a:extLst>
              <a:ext uri="{FF2B5EF4-FFF2-40B4-BE49-F238E27FC236}">
                <a16:creationId xmlns:a16="http://schemas.microsoft.com/office/drawing/2014/main" id="{EB72CA81-41C4-23D4-0D7F-3E3C0268611F}"/>
              </a:ext>
            </a:extLst>
          </p:cNvPr>
          <p:cNvGrpSpPr/>
          <p:nvPr/>
        </p:nvGrpSpPr>
        <p:grpSpPr>
          <a:xfrm>
            <a:off x="6434954" y="6729395"/>
            <a:ext cx="217930" cy="3123836"/>
            <a:chOff x="2593179" y="6749034"/>
            <a:chExt cx="217930" cy="3123836"/>
          </a:xfrm>
        </p:grpSpPr>
        <p:cxnSp>
          <p:nvCxnSpPr>
            <p:cNvPr id="43" name="Straight Connector 35">
              <a:extLst>
                <a:ext uri="{FF2B5EF4-FFF2-40B4-BE49-F238E27FC236}">
                  <a16:creationId xmlns:a16="http://schemas.microsoft.com/office/drawing/2014/main" id="{4A1039A8-6445-CA27-A635-CA310D8F8683}"/>
                </a:ext>
              </a:extLst>
            </p:cNvPr>
            <p:cNvCxnSpPr>
              <a:cxnSpLocks/>
              <a:endCxn id="45" idx="4"/>
            </p:cNvCxnSpPr>
            <p:nvPr/>
          </p:nvCxnSpPr>
          <p:spPr>
            <a:xfrm flipV="1">
              <a:off x="2702144" y="6966964"/>
              <a:ext cx="0" cy="2905906"/>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5" name="Oval 36">
              <a:extLst>
                <a:ext uri="{FF2B5EF4-FFF2-40B4-BE49-F238E27FC236}">
                  <a16:creationId xmlns:a16="http://schemas.microsoft.com/office/drawing/2014/main" id="{CAF1A173-3AB1-8402-53CA-26276251F2F4}"/>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32">
            <a:extLst>
              <a:ext uri="{FF2B5EF4-FFF2-40B4-BE49-F238E27FC236}">
                <a16:creationId xmlns:a16="http://schemas.microsoft.com/office/drawing/2014/main" id="{05DBE943-5444-F885-129B-3E3F9D2CEE47}"/>
              </a:ext>
            </a:extLst>
          </p:cNvPr>
          <p:cNvSpPr/>
          <p:nvPr/>
        </p:nvSpPr>
        <p:spPr>
          <a:xfrm>
            <a:off x="6745738" y="9626454"/>
            <a:ext cx="3099671" cy="2009846"/>
          </a:xfrm>
          <a:prstGeom prst="rect">
            <a:avLst/>
          </a:prstGeom>
        </p:spPr>
        <p:txBody>
          <a:bodyPr wrap="square" anchor="ctr">
            <a:spAutoFit/>
          </a:bodyPr>
          <a:lstStyle/>
          <a:p>
            <a:pPr>
              <a:lnSpc>
                <a:spcPct val="89000"/>
              </a:lnSpc>
            </a:pPr>
            <a:r>
              <a:rPr lang="en-US" sz="3200" b="1" dirty="0">
                <a:solidFill>
                  <a:schemeClr val="bg2"/>
                </a:solidFill>
                <a:latin typeface="+mj-lt"/>
              </a:rPr>
              <a:t>July 25, 2021</a:t>
            </a:r>
          </a:p>
          <a:p>
            <a:pPr>
              <a:lnSpc>
                <a:spcPct val="89000"/>
              </a:lnSpc>
            </a:pPr>
            <a:r>
              <a:rPr lang="en-US" b="1" dirty="0">
                <a:solidFill>
                  <a:schemeClr val="bg2"/>
                </a:solidFill>
              </a:rPr>
              <a:t>Hack #2 </a:t>
            </a:r>
            <a:r>
              <a:rPr lang="en-US" dirty="0">
                <a:solidFill>
                  <a:schemeClr val="tx1">
                    <a:lumMod val="90000"/>
                    <a:lumOff val="10000"/>
                  </a:schemeClr>
                </a:solidFill>
              </a:rPr>
              <a:t>by Midnight Blizzard at Microsoft.</a:t>
            </a:r>
            <a:br>
              <a:rPr lang="en-US" dirty="0">
                <a:solidFill>
                  <a:schemeClr val="tx1">
                    <a:lumMod val="90000"/>
                    <a:lumOff val="10000"/>
                  </a:schemeClr>
                </a:solidFill>
              </a:rPr>
            </a:br>
            <a:endParaRPr lang="en-US" dirty="0">
              <a:solidFill>
                <a:schemeClr val="tx1">
                  <a:lumMod val="90000"/>
                  <a:lumOff val="10000"/>
                </a:schemeClr>
              </a:solidFill>
            </a:endParaRPr>
          </a:p>
          <a:p>
            <a:pPr>
              <a:lnSpc>
                <a:spcPct val="89000"/>
              </a:lnSpc>
            </a:pPr>
            <a:r>
              <a:rPr lang="en-US" dirty="0"/>
              <a:t>Information stolen for a limited number of customers.</a:t>
            </a:r>
            <a:endParaRPr lang="en-US" dirty="0">
              <a:solidFill>
                <a:schemeClr val="tx1">
                  <a:lumMod val="90000"/>
                  <a:lumOff val="10000"/>
                </a:schemeClr>
              </a:solidFill>
            </a:endParaRPr>
          </a:p>
        </p:txBody>
      </p:sp>
      <p:pic>
        <p:nvPicPr>
          <p:cNvPr id="52" name="Graphic 51">
            <a:extLst>
              <a:ext uri="{FF2B5EF4-FFF2-40B4-BE49-F238E27FC236}">
                <a16:creationId xmlns:a16="http://schemas.microsoft.com/office/drawing/2014/main" id="{5D655001-A47D-8FC9-092C-B3879E2F0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813867">
            <a:off x="25043304" y="4198794"/>
            <a:ext cx="522859" cy="746942"/>
          </a:xfrm>
          <a:prstGeom prst="rect">
            <a:avLst/>
          </a:prstGeom>
        </p:spPr>
      </p:pic>
      <p:grpSp>
        <p:nvGrpSpPr>
          <p:cNvPr id="2" name="Group 85">
            <a:extLst>
              <a:ext uri="{FF2B5EF4-FFF2-40B4-BE49-F238E27FC236}">
                <a16:creationId xmlns:a16="http://schemas.microsoft.com/office/drawing/2014/main" id="{D4B32F9F-E474-3C1E-FA79-61CFBFF09597}"/>
              </a:ext>
            </a:extLst>
          </p:cNvPr>
          <p:cNvGrpSpPr/>
          <p:nvPr/>
        </p:nvGrpSpPr>
        <p:grpSpPr>
          <a:xfrm>
            <a:off x="10060811" y="1409701"/>
            <a:ext cx="217930" cy="5557264"/>
            <a:chOff x="6968107" y="1239500"/>
            <a:chExt cx="217930" cy="5727464"/>
          </a:xfrm>
        </p:grpSpPr>
        <p:sp>
          <p:nvSpPr>
            <p:cNvPr id="3" name="Oval 40">
              <a:extLst>
                <a:ext uri="{FF2B5EF4-FFF2-40B4-BE49-F238E27FC236}">
                  <a16:creationId xmlns:a16="http://schemas.microsoft.com/office/drawing/2014/main" id="{D416349A-66A7-C906-48D1-F4BD37DF3B32}"/>
                </a:ext>
              </a:extLst>
            </p:cNvPr>
            <p:cNvSpPr/>
            <p:nvPr/>
          </p:nvSpPr>
          <p:spPr>
            <a:xfrm>
              <a:off x="6968107"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41">
              <a:extLst>
                <a:ext uri="{FF2B5EF4-FFF2-40B4-BE49-F238E27FC236}">
                  <a16:creationId xmlns:a16="http://schemas.microsoft.com/office/drawing/2014/main" id="{A451033A-94D7-F279-675A-9A3E246A21F1}"/>
                </a:ext>
              </a:extLst>
            </p:cNvPr>
            <p:cNvCxnSpPr>
              <a:cxnSpLocks/>
              <a:endCxn id="3" idx="0"/>
            </p:cNvCxnSpPr>
            <p:nvPr/>
          </p:nvCxnSpPr>
          <p:spPr>
            <a:xfrm>
              <a:off x="7077072" y="1239500"/>
              <a:ext cx="0" cy="5509534"/>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5" name="Rectangle 32">
            <a:extLst>
              <a:ext uri="{FF2B5EF4-FFF2-40B4-BE49-F238E27FC236}">
                <a16:creationId xmlns:a16="http://schemas.microsoft.com/office/drawing/2014/main" id="{7DAACC56-DDB6-5DE7-5959-84B605BD9B8C}"/>
              </a:ext>
            </a:extLst>
          </p:cNvPr>
          <p:cNvSpPr/>
          <p:nvPr/>
        </p:nvSpPr>
        <p:spPr>
          <a:xfrm>
            <a:off x="10385180" y="1091355"/>
            <a:ext cx="3492423" cy="3744743"/>
          </a:xfrm>
          <a:prstGeom prst="rect">
            <a:avLst/>
          </a:prstGeom>
        </p:spPr>
        <p:txBody>
          <a:bodyPr wrap="square" anchor="t">
            <a:spAutoFit/>
          </a:bodyPr>
          <a:lstStyle/>
          <a:p>
            <a:pPr>
              <a:lnSpc>
                <a:spcPct val="89000"/>
              </a:lnSpc>
            </a:pPr>
            <a:r>
              <a:rPr lang="en-US" sz="3200" b="1" dirty="0">
                <a:solidFill>
                  <a:schemeClr val="bg2"/>
                </a:solidFill>
                <a:latin typeface="+mj-lt"/>
              </a:rPr>
              <a:t>May and June, 2023</a:t>
            </a:r>
            <a:br>
              <a:rPr lang="en-US" sz="3200" b="1" dirty="0">
                <a:solidFill>
                  <a:schemeClr val="bg2"/>
                </a:solidFill>
                <a:latin typeface="+mj-lt"/>
              </a:rPr>
            </a:br>
            <a:br>
              <a:rPr lang="en-US" sz="3200" b="1" dirty="0">
                <a:solidFill>
                  <a:schemeClr val="bg2"/>
                </a:solidFill>
                <a:latin typeface="+mj-lt"/>
              </a:rPr>
            </a:br>
            <a:r>
              <a:rPr lang="en-US" dirty="0">
                <a:solidFill>
                  <a:schemeClr val="accent6"/>
                </a:solidFill>
              </a:rPr>
              <a:t>Chinese</a:t>
            </a:r>
            <a:r>
              <a:rPr lang="en-US" dirty="0"/>
              <a:t> cyber-espionage group Storm-0558 compromised the Microsoft Exchange Online mailboxes of 22 organizations around the world.</a:t>
            </a:r>
            <a:br>
              <a:rPr lang="en-US" dirty="0"/>
            </a:br>
            <a:endParaRPr lang="nl-BE" sz="2000" dirty="0"/>
          </a:p>
          <a:p>
            <a:r>
              <a:rPr lang="en-US" dirty="0"/>
              <a:t>From 10 State Department e-mail boxes alone, 60 000 emails were stolen.</a:t>
            </a:r>
            <a:endParaRPr lang="en-US" dirty="0">
              <a:solidFill>
                <a:schemeClr val="tx1">
                  <a:lumMod val="90000"/>
                  <a:lumOff val="10000"/>
                </a:schemeClr>
              </a:solidFill>
            </a:endParaRPr>
          </a:p>
        </p:txBody>
      </p:sp>
      <p:grpSp>
        <p:nvGrpSpPr>
          <p:cNvPr id="6" name="Group 34">
            <a:extLst>
              <a:ext uri="{FF2B5EF4-FFF2-40B4-BE49-F238E27FC236}">
                <a16:creationId xmlns:a16="http://schemas.microsoft.com/office/drawing/2014/main" id="{C405DD64-7B02-1BDD-BEBB-09C66BBBAA75}"/>
              </a:ext>
            </a:extLst>
          </p:cNvPr>
          <p:cNvGrpSpPr/>
          <p:nvPr/>
        </p:nvGrpSpPr>
        <p:grpSpPr>
          <a:xfrm>
            <a:off x="10425243" y="6749034"/>
            <a:ext cx="217930" cy="3123836"/>
            <a:chOff x="2593179" y="6749034"/>
            <a:chExt cx="217930" cy="3123836"/>
          </a:xfrm>
        </p:grpSpPr>
        <p:cxnSp>
          <p:nvCxnSpPr>
            <p:cNvPr id="7" name="Straight Connector 35">
              <a:extLst>
                <a:ext uri="{FF2B5EF4-FFF2-40B4-BE49-F238E27FC236}">
                  <a16:creationId xmlns:a16="http://schemas.microsoft.com/office/drawing/2014/main" id="{927D68EC-26CB-22CE-501A-2B7F75522CAD}"/>
                </a:ext>
              </a:extLst>
            </p:cNvPr>
            <p:cNvCxnSpPr>
              <a:cxnSpLocks/>
              <a:endCxn id="8" idx="4"/>
            </p:cNvCxnSpPr>
            <p:nvPr/>
          </p:nvCxnSpPr>
          <p:spPr>
            <a:xfrm flipV="1">
              <a:off x="2702144" y="6966964"/>
              <a:ext cx="0" cy="2905906"/>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8" name="Oval 36">
              <a:extLst>
                <a:ext uri="{FF2B5EF4-FFF2-40B4-BE49-F238E27FC236}">
                  <a16:creationId xmlns:a16="http://schemas.microsoft.com/office/drawing/2014/main" id="{430AA225-5CFC-C362-0753-151C45FE5DF8}"/>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32">
            <a:extLst>
              <a:ext uri="{FF2B5EF4-FFF2-40B4-BE49-F238E27FC236}">
                <a16:creationId xmlns:a16="http://schemas.microsoft.com/office/drawing/2014/main" id="{D98F3ED9-A4CC-6E36-7511-EB8B1F8201DE}"/>
              </a:ext>
            </a:extLst>
          </p:cNvPr>
          <p:cNvSpPr/>
          <p:nvPr/>
        </p:nvSpPr>
        <p:spPr>
          <a:xfrm>
            <a:off x="10753450" y="8961561"/>
            <a:ext cx="5850456" cy="3899978"/>
          </a:xfrm>
          <a:prstGeom prst="rect">
            <a:avLst/>
          </a:prstGeom>
        </p:spPr>
        <p:txBody>
          <a:bodyPr wrap="square" anchor="ctr">
            <a:spAutoFit/>
          </a:bodyPr>
          <a:lstStyle/>
          <a:p>
            <a:pPr>
              <a:lnSpc>
                <a:spcPct val="89000"/>
              </a:lnSpc>
            </a:pPr>
            <a:r>
              <a:rPr lang="en-US" sz="3200" b="1" dirty="0">
                <a:solidFill>
                  <a:schemeClr val="bg2"/>
                </a:solidFill>
                <a:latin typeface="+mj-lt"/>
              </a:rPr>
              <a:t>“Cascade of security failures at Microsoft” caused hack</a:t>
            </a:r>
            <a:br>
              <a:rPr lang="en-US" sz="3200" b="1" dirty="0">
                <a:solidFill>
                  <a:schemeClr val="bg2"/>
                </a:solidFill>
                <a:latin typeface="+mj-lt"/>
              </a:rPr>
            </a:br>
            <a:r>
              <a:rPr lang="en-US" sz="1600" b="1" dirty="0">
                <a:solidFill>
                  <a:schemeClr val="bg2"/>
                </a:solidFill>
                <a:latin typeface="+mj-lt"/>
              </a:rPr>
              <a:t> </a:t>
            </a:r>
            <a:endParaRPr lang="en-US" sz="3200" b="1" dirty="0">
              <a:solidFill>
                <a:schemeClr val="bg2"/>
              </a:solidFill>
              <a:latin typeface="+mj-lt"/>
            </a:endParaRPr>
          </a:p>
          <a:p>
            <a:pPr marL="342900" indent="-342900">
              <a:lnSpc>
                <a:spcPct val="89000"/>
              </a:lnSpc>
              <a:buFont typeface="+mj-lt"/>
              <a:buAutoNum type="arabicParenR"/>
            </a:pPr>
            <a:r>
              <a:rPr lang="en-US" dirty="0"/>
              <a:t>Found a key from 2016. These ‘keys to their kingdom’ were still valid after 7 years.     </a:t>
            </a:r>
          </a:p>
          <a:p>
            <a:pPr>
              <a:lnSpc>
                <a:spcPct val="89000"/>
              </a:lnSpc>
            </a:pPr>
            <a:br>
              <a:rPr lang="en-US" dirty="0"/>
            </a:br>
            <a:endParaRPr lang="en-US" dirty="0"/>
          </a:p>
          <a:p>
            <a:pPr marL="342900" indent="-342900">
              <a:lnSpc>
                <a:spcPct val="89000"/>
              </a:lnSpc>
              <a:buFont typeface="+mj-lt"/>
              <a:buAutoNum type="arabicParenR" startAt="2"/>
            </a:pPr>
            <a:r>
              <a:rPr lang="en-US" dirty="0"/>
              <a:t>In September: the hackers found the key in a crash dump.</a:t>
            </a:r>
            <a:br>
              <a:rPr lang="en-US" dirty="0"/>
            </a:br>
            <a:br>
              <a:rPr lang="en-US" dirty="0"/>
            </a:br>
            <a:r>
              <a:rPr lang="en-US" dirty="0"/>
              <a:t>In March: we have not found a crash dump containing the impacted key material. It was just a ‘theory’.</a:t>
            </a:r>
          </a:p>
          <a:p>
            <a:pPr>
              <a:lnSpc>
                <a:spcPct val="89000"/>
              </a:lnSpc>
            </a:pPr>
            <a:endParaRPr lang="en-US" dirty="0">
              <a:solidFill>
                <a:schemeClr val="tx1">
                  <a:lumMod val="90000"/>
                  <a:lumOff val="10000"/>
                </a:schemeClr>
              </a:solidFill>
            </a:endParaRPr>
          </a:p>
        </p:txBody>
      </p:sp>
      <p:pic>
        <p:nvPicPr>
          <p:cNvPr id="1032" name="Picture 8" descr="Chines flag Free Stock Photos, Images, and Pictures of Chines flag">
            <a:extLst>
              <a:ext uri="{FF2B5EF4-FFF2-40B4-BE49-F238E27FC236}">
                <a16:creationId xmlns:a16="http://schemas.microsoft.com/office/drawing/2014/main" id="{42C28EFA-8D16-6EB5-D7D5-7056A6C6F0F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05249">
            <a:off x="10231737" y="5002642"/>
            <a:ext cx="902042" cy="12027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niature Flag Russia Small Paper Toothpick Stock Photo 252389152 |  Shutterstock">
            <a:extLst>
              <a:ext uri="{FF2B5EF4-FFF2-40B4-BE49-F238E27FC236}">
                <a16:creationId xmlns:a16="http://schemas.microsoft.com/office/drawing/2014/main" id="{328CAE3F-16C1-0947-3363-16AC52A4FF4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7857"/>
          <a:stretch/>
        </p:blipFill>
        <p:spPr bwMode="auto">
          <a:xfrm rot="21399567">
            <a:off x="14832185" y="5168997"/>
            <a:ext cx="1536686" cy="135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iniature Flag Russia Small Paper Toothpick Stock Photo 252389152 |  Shutterstock">
            <a:extLst>
              <a:ext uri="{FF2B5EF4-FFF2-40B4-BE49-F238E27FC236}">
                <a16:creationId xmlns:a16="http://schemas.microsoft.com/office/drawing/2014/main" id="{CBA7EE88-276C-38EE-7BC8-963FA1F8F1E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7857"/>
          <a:stretch/>
        </p:blipFill>
        <p:spPr bwMode="auto">
          <a:xfrm rot="21399567">
            <a:off x="18630999" y="10342063"/>
            <a:ext cx="1536686" cy="135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41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986A9F4E-C715-46DF-90CA-F417703F7DB2}"/>
              </a:ext>
            </a:extLst>
          </p:cNvPr>
          <p:cNvSpPr/>
          <p:nvPr/>
        </p:nvSpPr>
        <p:spPr>
          <a:xfrm>
            <a:off x="8243073"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8B71C61C-9E7B-40A3-839C-1B6D289F10A2}"/>
              </a:ext>
            </a:extLst>
          </p:cNvPr>
          <p:cNvSpPr txBox="1"/>
          <p:nvPr/>
        </p:nvSpPr>
        <p:spPr>
          <a:xfrm>
            <a:off x="8793544" y="4967167"/>
            <a:ext cx="6850506" cy="3058145"/>
          </a:xfrm>
          <a:prstGeom prst="rect">
            <a:avLst/>
          </a:prstGeom>
          <a:noFill/>
        </p:spPr>
        <p:txBody>
          <a:bodyPr wrap="square" rtlCol="0">
            <a:spAutoFit/>
          </a:bodyPr>
          <a:lstStyle/>
          <a:p>
            <a:pPr algn="ctr">
              <a:lnSpc>
                <a:spcPct val="150000"/>
              </a:lnSpc>
            </a:pPr>
            <a:r>
              <a:rPr lang="en-US" sz="3300" dirty="0"/>
              <a:t>We are making security our top priority at Microsoft, above all else, above all features</a:t>
            </a:r>
            <a:br>
              <a:rPr lang="nl-BE" sz="3300" dirty="0"/>
            </a:br>
            <a:endParaRPr lang="en-US" sz="3300" dirty="0"/>
          </a:p>
        </p:txBody>
      </p:sp>
      <p:grpSp>
        <p:nvGrpSpPr>
          <p:cNvPr id="9" name="Group 8">
            <a:extLst>
              <a:ext uri="{FF2B5EF4-FFF2-40B4-BE49-F238E27FC236}">
                <a16:creationId xmlns:a16="http://schemas.microsoft.com/office/drawing/2014/main" id="{93591147-63B2-4309-A24E-1815F6E926AD}"/>
              </a:ext>
            </a:extLst>
          </p:cNvPr>
          <p:cNvGrpSpPr/>
          <p:nvPr/>
        </p:nvGrpSpPr>
        <p:grpSpPr>
          <a:xfrm>
            <a:off x="11681664" y="3807849"/>
            <a:ext cx="965263" cy="771578"/>
            <a:chOff x="11710893" y="3597504"/>
            <a:chExt cx="965388" cy="771680"/>
          </a:xfrm>
          <a:solidFill>
            <a:schemeClr val="tx1"/>
          </a:solidFill>
        </p:grpSpPr>
        <p:sp>
          <p:nvSpPr>
            <p:cNvPr id="5" name="Freeform: Shape 4">
              <a:extLst>
                <a:ext uri="{FF2B5EF4-FFF2-40B4-BE49-F238E27FC236}">
                  <a16:creationId xmlns:a16="http://schemas.microsoft.com/office/drawing/2014/main" id="{0F183F70-2488-46C9-8F88-E4EF1B470CB3}"/>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6D9AE6B-A77B-47E3-A301-8106E69E32EC}"/>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776B0B1E-3616-412B-8462-A2DB2616E4DD}"/>
              </a:ext>
            </a:extLst>
          </p:cNvPr>
          <p:cNvGrpSpPr/>
          <p:nvPr/>
        </p:nvGrpSpPr>
        <p:grpSpPr>
          <a:xfrm rot="10800000">
            <a:off x="11681664" y="7816821"/>
            <a:ext cx="965263" cy="771578"/>
            <a:chOff x="11710893" y="3597504"/>
            <a:chExt cx="965388" cy="771680"/>
          </a:xfrm>
          <a:solidFill>
            <a:schemeClr val="tx1"/>
          </a:solidFill>
        </p:grpSpPr>
        <p:sp>
          <p:nvSpPr>
            <p:cNvPr id="14" name="Freeform: Shape 13">
              <a:extLst>
                <a:ext uri="{FF2B5EF4-FFF2-40B4-BE49-F238E27FC236}">
                  <a16:creationId xmlns:a16="http://schemas.microsoft.com/office/drawing/2014/main" id="{9AA06A3E-9FE3-492F-94A1-031EB22E0B8D}"/>
                </a:ext>
              </a:extLst>
            </p:cNvPr>
            <p:cNvSpPr/>
            <p:nvPr/>
          </p:nvSpPr>
          <p:spPr>
            <a:xfrm rot="10800000">
              <a:off x="11710893" y="3597504"/>
              <a:ext cx="393715" cy="771680"/>
            </a:xfrm>
            <a:custGeom>
              <a:avLst/>
              <a:gdLst>
                <a:gd name="connsiteX0" fmla="*/ 469106 w 476250"/>
                <a:gd name="connsiteY0" fmla="*/ 7144 h 933450"/>
                <a:gd name="connsiteX1" fmla="*/ 471964 w 476250"/>
                <a:gd name="connsiteY1" fmla="*/ 179546 h 933450"/>
                <a:gd name="connsiteX2" fmla="*/ 474821 w 476250"/>
                <a:gd name="connsiteY2" fmla="*/ 348139 h 933450"/>
                <a:gd name="connsiteX3" fmla="*/ 468154 w 476250"/>
                <a:gd name="connsiteY3" fmla="*/ 531019 h 933450"/>
                <a:gd name="connsiteX4" fmla="*/ 440531 w 476250"/>
                <a:gd name="connsiteY4" fmla="*/ 687229 h 933450"/>
                <a:gd name="connsiteX5" fmla="*/ 381476 w 476250"/>
                <a:gd name="connsiteY5" fmla="*/ 817721 h 933450"/>
                <a:gd name="connsiteX6" fmla="*/ 278606 w 476250"/>
                <a:gd name="connsiteY6" fmla="*/ 898684 h 933450"/>
                <a:gd name="connsiteX7" fmla="*/ 123349 w 476250"/>
                <a:gd name="connsiteY7" fmla="*/ 930116 h 933450"/>
                <a:gd name="connsiteX8" fmla="*/ 7144 w 476250"/>
                <a:gd name="connsiteY8" fmla="*/ 699611 h 933450"/>
                <a:gd name="connsiteX9" fmla="*/ 185261 w 476250"/>
                <a:gd name="connsiteY9" fmla="*/ 645319 h 933450"/>
                <a:gd name="connsiteX10" fmla="*/ 238601 w 476250"/>
                <a:gd name="connsiteY10" fmla="*/ 469106 h 933450"/>
                <a:gd name="connsiteX11" fmla="*/ 7144 w 476250"/>
                <a:gd name="connsiteY11" fmla="*/ 469106 h 933450"/>
                <a:gd name="connsiteX12" fmla="*/ 7144 w 476250"/>
                <a:gd name="connsiteY12" fmla="*/ 7144 h 933450"/>
                <a:gd name="connsiteX13" fmla="*/ 469106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9106" y="7144"/>
                  </a:moveTo>
                  <a:cubicBezTo>
                    <a:pt x="469106" y="46196"/>
                    <a:pt x="470059" y="102394"/>
                    <a:pt x="471964" y="179546"/>
                  </a:cubicBezTo>
                  <a:cubicBezTo>
                    <a:pt x="473869" y="255746"/>
                    <a:pt x="474821" y="312896"/>
                    <a:pt x="474821" y="348139"/>
                  </a:cubicBezTo>
                  <a:cubicBezTo>
                    <a:pt x="474821" y="418624"/>
                    <a:pt x="472916" y="479584"/>
                    <a:pt x="468154" y="531019"/>
                  </a:cubicBezTo>
                  <a:cubicBezTo>
                    <a:pt x="464344" y="581501"/>
                    <a:pt x="455771" y="634841"/>
                    <a:pt x="440531" y="687229"/>
                  </a:cubicBezTo>
                  <a:cubicBezTo>
                    <a:pt x="426244" y="740569"/>
                    <a:pt x="406241" y="784384"/>
                    <a:pt x="381476" y="817721"/>
                  </a:cubicBezTo>
                  <a:cubicBezTo>
                    <a:pt x="355759" y="850106"/>
                    <a:pt x="321469" y="877729"/>
                    <a:pt x="278606" y="898684"/>
                  </a:cubicBezTo>
                  <a:cubicBezTo>
                    <a:pt x="234791" y="919639"/>
                    <a:pt x="183356" y="930116"/>
                    <a:pt x="123349" y="930116"/>
                  </a:cubicBezTo>
                  <a:lnTo>
                    <a:pt x="7144" y="699611"/>
                  </a:lnTo>
                  <a:cubicBezTo>
                    <a:pt x="90964" y="699611"/>
                    <a:pt x="150019" y="680561"/>
                    <a:pt x="185261" y="645319"/>
                  </a:cubicBezTo>
                  <a:cubicBezTo>
                    <a:pt x="220504" y="609124"/>
                    <a:pt x="238601" y="550069"/>
                    <a:pt x="238601" y="469106"/>
                  </a:cubicBezTo>
                  <a:lnTo>
                    <a:pt x="7144" y="469106"/>
                  </a:lnTo>
                  <a:lnTo>
                    <a:pt x="7144" y="7144"/>
                  </a:lnTo>
                  <a:lnTo>
                    <a:pt x="469106" y="7144"/>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9E954DD-A937-4A48-8789-8767E795D1D1}"/>
                </a:ext>
              </a:extLst>
            </p:cNvPr>
            <p:cNvSpPr/>
            <p:nvPr/>
          </p:nvSpPr>
          <p:spPr>
            <a:xfrm rot="10800000">
              <a:off x="12282566" y="3597504"/>
              <a:ext cx="393715" cy="771680"/>
            </a:xfrm>
            <a:custGeom>
              <a:avLst/>
              <a:gdLst>
                <a:gd name="connsiteX0" fmla="*/ 468154 w 476250"/>
                <a:gd name="connsiteY0" fmla="*/ 7144 h 933450"/>
                <a:gd name="connsiteX1" fmla="*/ 471011 w 476250"/>
                <a:gd name="connsiteY1" fmla="*/ 179546 h 933450"/>
                <a:gd name="connsiteX2" fmla="*/ 473869 w 476250"/>
                <a:gd name="connsiteY2" fmla="*/ 348139 h 933450"/>
                <a:gd name="connsiteX3" fmla="*/ 468154 w 476250"/>
                <a:gd name="connsiteY3" fmla="*/ 531019 h 933450"/>
                <a:gd name="connsiteX4" fmla="*/ 440531 w 476250"/>
                <a:gd name="connsiteY4" fmla="*/ 687229 h 933450"/>
                <a:gd name="connsiteX5" fmla="*/ 380524 w 476250"/>
                <a:gd name="connsiteY5" fmla="*/ 817721 h 933450"/>
                <a:gd name="connsiteX6" fmla="*/ 277654 w 476250"/>
                <a:gd name="connsiteY6" fmla="*/ 898684 h 933450"/>
                <a:gd name="connsiteX7" fmla="*/ 122396 w 476250"/>
                <a:gd name="connsiteY7" fmla="*/ 930116 h 933450"/>
                <a:gd name="connsiteX8" fmla="*/ 7144 w 476250"/>
                <a:gd name="connsiteY8" fmla="*/ 699611 h 933450"/>
                <a:gd name="connsiteX9" fmla="*/ 184309 w 476250"/>
                <a:gd name="connsiteY9" fmla="*/ 645319 h 933450"/>
                <a:gd name="connsiteX10" fmla="*/ 237649 w 476250"/>
                <a:gd name="connsiteY10" fmla="*/ 469106 h 933450"/>
                <a:gd name="connsiteX11" fmla="*/ 7144 w 476250"/>
                <a:gd name="connsiteY11" fmla="*/ 469106 h 933450"/>
                <a:gd name="connsiteX12" fmla="*/ 7144 w 476250"/>
                <a:gd name="connsiteY12" fmla="*/ 7144 h 933450"/>
                <a:gd name="connsiteX13" fmla="*/ 468154 w 476250"/>
                <a:gd name="connsiteY13" fmla="*/ 714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33450">
                  <a:moveTo>
                    <a:pt x="468154" y="7144"/>
                  </a:moveTo>
                  <a:cubicBezTo>
                    <a:pt x="468154" y="46196"/>
                    <a:pt x="469106" y="102394"/>
                    <a:pt x="471011" y="179546"/>
                  </a:cubicBezTo>
                  <a:cubicBezTo>
                    <a:pt x="472916" y="255746"/>
                    <a:pt x="473869" y="312896"/>
                    <a:pt x="473869" y="348139"/>
                  </a:cubicBezTo>
                  <a:cubicBezTo>
                    <a:pt x="473869" y="418624"/>
                    <a:pt x="471964" y="479584"/>
                    <a:pt x="468154" y="531019"/>
                  </a:cubicBezTo>
                  <a:cubicBezTo>
                    <a:pt x="464344" y="581501"/>
                    <a:pt x="454819" y="634841"/>
                    <a:pt x="440531" y="687229"/>
                  </a:cubicBezTo>
                  <a:cubicBezTo>
                    <a:pt x="425291" y="740569"/>
                    <a:pt x="406241" y="784384"/>
                    <a:pt x="380524" y="817721"/>
                  </a:cubicBezTo>
                  <a:cubicBezTo>
                    <a:pt x="354806" y="850106"/>
                    <a:pt x="320516" y="877729"/>
                    <a:pt x="277654" y="898684"/>
                  </a:cubicBezTo>
                  <a:cubicBezTo>
                    <a:pt x="233839" y="919639"/>
                    <a:pt x="182404" y="930116"/>
                    <a:pt x="122396" y="930116"/>
                  </a:cubicBezTo>
                  <a:lnTo>
                    <a:pt x="7144" y="699611"/>
                  </a:lnTo>
                  <a:cubicBezTo>
                    <a:pt x="90011" y="699611"/>
                    <a:pt x="149066" y="680561"/>
                    <a:pt x="184309" y="645319"/>
                  </a:cubicBezTo>
                  <a:cubicBezTo>
                    <a:pt x="219551" y="609124"/>
                    <a:pt x="237649" y="550069"/>
                    <a:pt x="237649" y="469106"/>
                  </a:cubicBezTo>
                  <a:lnTo>
                    <a:pt x="7144" y="469106"/>
                  </a:lnTo>
                  <a:lnTo>
                    <a:pt x="7144" y="7144"/>
                  </a:lnTo>
                  <a:lnTo>
                    <a:pt x="468154" y="7144"/>
                  </a:lnTo>
                  <a:close/>
                </a:path>
              </a:pathLst>
            </a:custGeom>
            <a:grpFill/>
            <a:ln w="9525" cap="flat">
              <a:noFill/>
              <a:prstDash val="solid"/>
              <a:miter/>
            </a:ln>
          </p:spPr>
          <p:txBody>
            <a:bodyPr rtlCol="0" anchor="ctr"/>
            <a:lstStyle/>
            <a:p>
              <a:endParaRPr lang="en-US"/>
            </a:p>
          </p:txBody>
        </p:sp>
      </p:grpSp>
      <p:sp>
        <p:nvSpPr>
          <p:cNvPr id="16" name="TextBox 15">
            <a:extLst>
              <a:ext uri="{FF2B5EF4-FFF2-40B4-BE49-F238E27FC236}">
                <a16:creationId xmlns:a16="http://schemas.microsoft.com/office/drawing/2014/main" id="{A31D6441-65E6-4D2D-BA76-849279C2A43A}"/>
              </a:ext>
            </a:extLst>
          </p:cNvPr>
          <p:cNvSpPr txBox="1"/>
          <p:nvPr/>
        </p:nvSpPr>
        <p:spPr>
          <a:xfrm>
            <a:off x="4530043" y="8871089"/>
            <a:ext cx="15327084" cy="609398"/>
          </a:xfrm>
          <a:prstGeom prst="rect">
            <a:avLst/>
          </a:prstGeom>
          <a:noFill/>
        </p:spPr>
        <p:txBody>
          <a:bodyPr wrap="square" rtlCol="0">
            <a:spAutoFit/>
          </a:bodyPr>
          <a:lstStyle/>
          <a:p>
            <a:pPr algn="ctr"/>
            <a:r>
              <a:rPr lang="en-US" sz="3360" i="1" dirty="0">
                <a:latin typeface="Source Sans Pro Black" panose="020B0803030403020204" pitchFamily="34" charset="0"/>
              </a:rPr>
              <a:t>- Charlie Bell, Executive Vice President, Microsoft Security -</a:t>
            </a:r>
          </a:p>
        </p:txBody>
      </p:sp>
      <p:sp>
        <p:nvSpPr>
          <p:cNvPr id="21" name="Graphic 18">
            <a:extLst>
              <a:ext uri="{FF2B5EF4-FFF2-40B4-BE49-F238E27FC236}">
                <a16:creationId xmlns:a16="http://schemas.microsoft.com/office/drawing/2014/main" id="{F7C82ED1-4F45-48B2-B43F-803EE20CBAEA}"/>
              </a:ext>
            </a:extLst>
          </p:cNvPr>
          <p:cNvSpPr/>
          <p:nvPr/>
        </p:nvSpPr>
        <p:spPr>
          <a:xfrm flipH="1">
            <a:off x="13043205" y="4299205"/>
            <a:ext cx="3100898" cy="3882382"/>
          </a:xfrm>
          <a:custGeom>
            <a:avLst/>
            <a:gdLst>
              <a:gd name="connsiteX0" fmla="*/ 2350294 w 2352675"/>
              <a:gd name="connsiteY0" fmla="*/ 2426494 h 2428875"/>
              <a:gd name="connsiteX1" fmla="*/ 7144 w 2352675"/>
              <a:gd name="connsiteY1" fmla="*/ 2426494 h 2428875"/>
              <a:gd name="connsiteX2" fmla="*/ 7144 w 2352675"/>
              <a:gd name="connsiteY2" fmla="*/ 7144 h 2428875"/>
              <a:gd name="connsiteX3" fmla="*/ 2350294 w 2352675"/>
              <a:gd name="connsiteY3" fmla="*/ 7144 h 2428875"/>
            </a:gdLst>
            <a:ahLst/>
            <a:cxnLst>
              <a:cxn ang="0">
                <a:pos x="connsiteX0" y="connsiteY0"/>
              </a:cxn>
              <a:cxn ang="0">
                <a:pos x="connsiteX1" y="connsiteY1"/>
              </a:cxn>
              <a:cxn ang="0">
                <a:pos x="connsiteX2" y="connsiteY2"/>
              </a:cxn>
              <a:cxn ang="0">
                <a:pos x="connsiteX3" y="connsiteY3"/>
              </a:cxn>
            </a:cxnLst>
            <a:rect l="l" t="t" r="r" b="b"/>
            <a:pathLst>
              <a:path w="2352675" h="2428875">
                <a:moveTo>
                  <a:pt x="2350294" y="2426494"/>
                </a:moveTo>
                <a:lnTo>
                  <a:pt x="7144" y="2426494"/>
                </a:lnTo>
                <a:lnTo>
                  <a:pt x="7144" y="7144"/>
                </a:lnTo>
                <a:lnTo>
                  <a:pt x="2350294" y="7144"/>
                </a:lnTo>
              </a:path>
            </a:pathLst>
          </a:custGeom>
          <a:noFill/>
          <a:ln w="8890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588503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33">
            <a:extLst>
              <a:ext uri="{FF2B5EF4-FFF2-40B4-BE49-F238E27FC236}">
                <a16:creationId xmlns:a16="http://schemas.microsoft.com/office/drawing/2014/main" id="{3674A9BE-0E8E-8407-EAFE-0AA7DE1FB2FD}"/>
              </a:ext>
            </a:extLst>
          </p:cNvPr>
          <p:cNvSpPr txBox="1"/>
          <p:nvPr/>
        </p:nvSpPr>
        <p:spPr>
          <a:xfrm>
            <a:off x="13093472" y="2038216"/>
            <a:ext cx="10791764" cy="6217087"/>
          </a:xfrm>
          <a:prstGeom prst="rect">
            <a:avLst/>
          </a:prstGeom>
          <a:noFill/>
        </p:spPr>
        <p:txBody>
          <a:bodyPr wrap="square" rtlCol="0" anchor="t">
            <a:spAutoFit/>
          </a:bodyPr>
          <a:lstStyle/>
          <a:p>
            <a:pPr>
              <a:spcAft>
                <a:spcPts val="600"/>
              </a:spcAft>
            </a:pPr>
            <a:r>
              <a:rPr lang="en-US" sz="4400" b="1" dirty="0">
                <a:solidFill>
                  <a:schemeClr val="accent1"/>
                </a:solidFill>
                <a:latin typeface="+mj-lt"/>
              </a:rPr>
              <a:t>Microsoft announces Recall</a:t>
            </a:r>
            <a:br>
              <a:rPr lang="en-US" sz="5400" b="1" dirty="0">
                <a:solidFill>
                  <a:schemeClr val="accent1"/>
                </a:solidFill>
                <a:latin typeface="+mj-lt"/>
              </a:rPr>
            </a:br>
            <a:r>
              <a:rPr lang="en-US" sz="2400" dirty="0">
                <a:latin typeface="+mj-lt"/>
              </a:rPr>
              <a:t> </a:t>
            </a:r>
            <a:br>
              <a:rPr lang="en-US" sz="2400" dirty="0">
                <a:latin typeface="+mj-lt"/>
              </a:rPr>
            </a:br>
            <a:r>
              <a:rPr lang="en-US" sz="2400" dirty="0">
                <a:latin typeface="+mj-lt"/>
              </a:rPr>
              <a:t>Photographic memory of your PC life</a:t>
            </a:r>
          </a:p>
          <a:p>
            <a:pPr>
              <a:spcAft>
                <a:spcPts val="600"/>
              </a:spcAft>
            </a:pPr>
            <a:r>
              <a:rPr lang="en-US" sz="2400" dirty="0">
                <a:latin typeface="+mj-lt"/>
              </a:rPr>
              <a:t> </a:t>
            </a:r>
          </a:p>
          <a:p>
            <a:pPr>
              <a:spcAft>
                <a:spcPts val="600"/>
              </a:spcAft>
            </a:pPr>
            <a:endParaRPr lang="en-US" sz="2400" dirty="0">
              <a:latin typeface="+mj-lt"/>
            </a:endParaRPr>
          </a:p>
          <a:p>
            <a:pPr>
              <a:spcAft>
                <a:spcPts val="600"/>
              </a:spcAft>
            </a:pPr>
            <a:r>
              <a:rPr lang="en-US" sz="2400" dirty="0">
                <a:latin typeface="+mj-lt"/>
              </a:rPr>
              <a:t>Only admins can read the database</a:t>
            </a:r>
          </a:p>
          <a:p>
            <a:pPr>
              <a:spcAft>
                <a:spcPts val="600"/>
              </a:spcAft>
            </a:pPr>
            <a:endParaRPr lang="en-US" sz="2400" dirty="0">
              <a:latin typeface="+mj-lt"/>
            </a:endParaRPr>
          </a:p>
          <a:p>
            <a:pPr>
              <a:spcAft>
                <a:spcPts val="600"/>
              </a:spcAft>
            </a:pPr>
            <a:r>
              <a:rPr lang="en-US" sz="2400" dirty="0">
                <a:latin typeface="+mj-lt"/>
              </a:rPr>
              <a:t>Users on the same device can not access the database</a:t>
            </a:r>
          </a:p>
          <a:p>
            <a:pPr>
              <a:spcAft>
                <a:spcPts val="600"/>
              </a:spcAft>
            </a:pPr>
            <a:endParaRPr lang="en-US" sz="2400" dirty="0">
              <a:latin typeface="+mj-lt"/>
            </a:endParaRPr>
          </a:p>
          <a:p>
            <a:pPr>
              <a:spcAft>
                <a:spcPts val="600"/>
              </a:spcAft>
            </a:pPr>
            <a:r>
              <a:rPr lang="en-US" sz="2400" dirty="0">
                <a:latin typeface="+mj-lt"/>
              </a:rPr>
              <a:t>June 14: Recall got… recalled</a:t>
            </a:r>
          </a:p>
          <a:p>
            <a:pPr>
              <a:spcAft>
                <a:spcPts val="600"/>
              </a:spcAft>
            </a:pPr>
            <a:endParaRPr lang="en-US" sz="2800" dirty="0">
              <a:latin typeface="+mj-lt"/>
            </a:endParaRPr>
          </a:p>
          <a:p>
            <a:pPr>
              <a:spcAft>
                <a:spcPts val="600"/>
              </a:spcAft>
            </a:pPr>
            <a:endParaRPr lang="en-US" sz="2800" dirty="0">
              <a:latin typeface="+mj-lt"/>
            </a:endParaRPr>
          </a:p>
          <a:p>
            <a:pPr>
              <a:spcAft>
                <a:spcPts val="600"/>
              </a:spcAft>
            </a:pPr>
            <a:endParaRPr lang="en-US" sz="2800" dirty="0">
              <a:latin typeface="+mj-lt"/>
            </a:endParaRPr>
          </a:p>
        </p:txBody>
      </p:sp>
      <p:sp>
        <p:nvSpPr>
          <p:cNvPr id="7" name="Oval 16">
            <a:extLst>
              <a:ext uri="{FF2B5EF4-FFF2-40B4-BE49-F238E27FC236}">
                <a16:creationId xmlns:a16="http://schemas.microsoft.com/office/drawing/2014/main" id="{66B243D6-EEE4-697F-4ECB-3D9DF40EB2EE}"/>
              </a:ext>
            </a:extLst>
          </p:cNvPr>
          <p:cNvSpPr/>
          <p:nvPr/>
        </p:nvSpPr>
        <p:spPr>
          <a:xfrm>
            <a:off x="11690116" y="2038216"/>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MAY</a:t>
            </a:r>
            <a:br>
              <a:rPr lang="nl-BE" sz="1600" b="1" dirty="0">
                <a:solidFill>
                  <a:schemeClr val="accent1"/>
                </a:solidFill>
              </a:rPr>
            </a:br>
            <a:r>
              <a:rPr lang="nl-BE" sz="1600" b="1" dirty="0">
                <a:solidFill>
                  <a:schemeClr val="accent1"/>
                </a:solidFill>
              </a:rPr>
              <a:t>20</a:t>
            </a:r>
            <a:endParaRPr lang="en-US" sz="1600" b="1" dirty="0">
              <a:solidFill>
                <a:schemeClr val="accent1"/>
              </a:solidFill>
            </a:endParaRPr>
          </a:p>
        </p:txBody>
      </p:sp>
      <p:sp>
        <p:nvSpPr>
          <p:cNvPr id="10" name="TextBox 9">
            <a:extLst>
              <a:ext uri="{FF2B5EF4-FFF2-40B4-BE49-F238E27FC236}">
                <a16:creationId xmlns:a16="http://schemas.microsoft.com/office/drawing/2014/main" id="{A00F9E85-C56C-3D89-01D6-016F3784BFBC}"/>
              </a:ext>
            </a:extLst>
          </p:cNvPr>
          <p:cNvSpPr txBox="1"/>
          <p:nvPr/>
        </p:nvSpPr>
        <p:spPr>
          <a:xfrm>
            <a:off x="18707100" y="4396029"/>
            <a:ext cx="1117600" cy="461665"/>
          </a:xfrm>
          <a:prstGeom prst="rect">
            <a:avLst/>
          </a:prstGeom>
          <a:noFill/>
        </p:spPr>
        <p:txBody>
          <a:bodyPr wrap="square">
            <a:spAutoFit/>
          </a:bodyPr>
          <a:lstStyle/>
          <a:p>
            <a:pPr>
              <a:spcAft>
                <a:spcPts val="600"/>
              </a:spcAft>
            </a:pPr>
            <a:r>
              <a:rPr lang="en-US" sz="2400" dirty="0">
                <a:solidFill>
                  <a:schemeClr val="bg2"/>
                </a:solidFill>
                <a:latin typeface="+mj-lt"/>
              </a:rPr>
              <a:t>Nope!</a:t>
            </a:r>
          </a:p>
        </p:txBody>
      </p:sp>
      <p:sp>
        <p:nvSpPr>
          <p:cNvPr id="16" name="TextBox 15">
            <a:extLst>
              <a:ext uri="{FF2B5EF4-FFF2-40B4-BE49-F238E27FC236}">
                <a16:creationId xmlns:a16="http://schemas.microsoft.com/office/drawing/2014/main" id="{5E6AE27D-128B-BB73-D1F0-FD8B2F77D19C}"/>
              </a:ext>
            </a:extLst>
          </p:cNvPr>
          <p:cNvSpPr txBox="1"/>
          <p:nvPr/>
        </p:nvSpPr>
        <p:spPr>
          <a:xfrm>
            <a:off x="13080772" y="3520234"/>
            <a:ext cx="8763227" cy="461665"/>
          </a:xfrm>
          <a:prstGeom prst="rect">
            <a:avLst/>
          </a:prstGeom>
          <a:noFill/>
        </p:spPr>
        <p:txBody>
          <a:bodyPr wrap="square">
            <a:spAutoFit/>
          </a:bodyPr>
          <a:lstStyle/>
          <a:p>
            <a:pPr>
              <a:spcAft>
                <a:spcPts val="600"/>
              </a:spcAft>
            </a:pPr>
            <a:r>
              <a:rPr lang="en-US" sz="2400" dirty="0">
                <a:solidFill>
                  <a:schemeClr val="bg2"/>
                </a:solidFill>
                <a:latin typeface="+mj-lt"/>
              </a:rPr>
              <a:t>Built-in keylogger/information stealer/password grabber </a:t>
            </a:r>
          </a:p>
        </p:txBody>
      </p:sp>
      <p:sp>
        <p:nvSpPr>
          <p:cNvPr id="17" name="TextBox 16">
            <a:extLst>
              <a:ext uri="{FF2B5EF4-FFF2-40B4-BE49-F238E27FC236}">
                <a16:creationId xmlns:a16="http://schemas.microsoft.com/office/drawing/2014/main" id="{993D1182-2884-ECDE-B36D-78F98E76B734}"/>
              </a:ext>
            </a:extLst>
          </p:cNvPr>
          <p:cNvSpPr txBox="1"/>
          <p:nvPr/>
        </p:nvSpPr>
        <p:spPr>
          <a:xfrm>
            <a:off x="21570487" y="5293482"/>
            <a:ext cx="1117600" cy="461665"/>
          </a:xfrm>
          <a:prstGeom prst="rect">
            <a:avLst/>
          </a:prstGeom>
          <a:noFill/>
        </p:spPr>
        <p:txBody>
          <a:bodyPr wrap="square">
            <a:spAutoFit/>
          </a:bodyPr>
          <a:lstStyle/>
          <a:p>
            <a:pPr>
              <a:spcAft>
                <a:spcPts val="600"/>
              </a:spcAft>
            </a:pPr>
            <a:r>
              <a:rPr lang="en-US" sz="2400" dirty="0">
                <a:solidFill>
                  <a:schemeClr val="bg2"/>
                </a:solidFill>
                <a:latin typeface="+mj-lt"/>
              </a:rPr>
              <a:t>Nope!</a:t>
            </a:r>
          </a:p>
        </p:txBody>
      </p:sp>
      <p:cxnSp>
        <p:nvCxnSpPr>
          <p:cNvPr id="19" name="Straight Connector 18">
            <a:extLst>
              <a:ext uri="{FF2B5EF4-FFF2-40B4-BE49-F238E27FC236}">
                <a16:creationId xmlns:a16="http://schemas.microsoft.com/office/drawing/2014/main" id="{FCB28BC6-BDBE-22CF-E75F-20EC4ED4FD2F}"/>
              </a:ext>
            </a:extLst>
          </p:cNvPr>
          <p:cNvCxnSpPr/>
          <p:nvPr/>
        </p:nvCxnSpPr>
        <p:spPr>
          <a:xfrm>
            <a:off x="13169282" y="3319553"/>
            <a:ext cx="54870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6626084-3D8D-D34E-A6C2-93C7B36CDB8E}"/>
              </a:ext>
            </a:extLst>
          </p:cNvPr>
          <p:cNvCxnSpPr/>
          <p:nvPr/>
        </p:nvCxnSpPr>
        <p:spPr>
          <a:xfrm>
            <a:off x="13118872" y="4644677"/>
            <a:ext cx="54870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AE7CB4-58F5-0423-5726-2F04122BBB1C}"/>
              </a:ext>
            </a:extLst>
          </p:cNvPr>
          <p:cNvCxnSpPr>
            <a:cxnSpLocks/>
          </p:cNvCxnSpPr>
          <p:nvPr/>
        </p:nvCxnSpPr>
        <p:spPr>
          <a:xfrm>
            <a:off x="13220082" y="5537014"/>
            <a:ext cx="824291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4028DBC-1C3D-75FB-EBC9-CEC93F14647C}"/>
              </a:ext>
            </a:extLst>
          </p:cNvPr>
          <p:cNvSpPr txBox="1"/>
          <p:nvPr/>
        </p:nvSpPr>
        <p:spPr>
          <a:xfrm>
            <a:off x="13160212" y="6166271"/>
            <a:ext cx="7709517" cy="1200329"/>
          </a:xfrm>
          <a:prstGeom prst="rect">
            <a:avLst/>
          </a:prstGeom>
          <a:noFill/>
        </p:spPr>
        <p:txBody>
          <a:bodyPr wrap="square">
            <a:spAutoFit/>
          </a:bodyPr>
          <a:lstStyle/>
          <a:p>
            <a:pPr>
              <a:spcAft>
                <a:spcPts val="600"/>
              </a:spcAft>
            </a:pPr>
            <a:r>
              <a:rPr lang="en-US" sz="2400" dirty="0">
                <a:latin typeface="+mj-lt"/>
              </a:rPr>
              <a:t>                                                     </a:t>
            </a:r>
            <a:r>
              <a:rPr lang="en-US" sz="2400" dirty="0">
                <a:solidFill>
                  <a:schemeClr val="bg2"/>
                </a:solidFill>
                <a:latin typeface="+mj-lt"/>
              </a:rPr>
              <a:t>delayed to </a:t>
            </a:r>
            <a:r>
              <a:rPr lang="en-US" sz="2400" dirty="0" err="1">
                <a:solidFill>
                  <a:schemeClr val="bg2"/>
                </a:solidFill>
                <a:latin typeface="+mj-lt"/>
              </a:rPr>
              <a:t>Ocober</a:t>
            </a:r>
            <a:r>
              <a:rPr lang="en-US" sz="2400" dirty="0">
                <a:solidFill>
                  <a:schemeClr val="bg2"/>
                </a:solidFill>
                <a:latin typeface="+mj-lt"/>
              </a:rPr>
              <a:t>! Windows Insiders with Copilot+ PCs </a:t>
            </a:r>
            <a:br>
              <a:rPr lang="en-US" sz="2400" dirty="0">
                <a:latin typeface="+mj-lt"/>
              </a:rPr>
            </a:br>
            <a:endParaRPr lang="en-US" sz="2400" dirty="0">
              <a:latin typeface="+mj-lt"/>
            </a:endParaRPr>
          </a:p>
        </p:txBody>
      </p:sp>
      <p:cxnSp>
        <p:nvCxnSpPr>
          <p:cNvPr id="26" name="Straight Connector 25">
            <a:extLst>
              <a:ext uri="{FF2B5EF4-FFF2-40B4-BE49-F238E27FC236}">
                <a16:creationId xmlns:a16="http://schemas.microsoft.com/office/drawing/2014/main" id="{69E7D487-B0F1-7F06-192E-B3DA420AD68D}"/>
              </a:ext>
            </a:extLst>
          </p:cNvPr>
          <p:cNvCxnSpPr>
            <a:cxnSpLocks/>
          </p:cNvCxnSpPr>
          <p:nvPr/>
        </p:nvCxnSpPr>
        <p:spPr>
          <a:xfrm>
            <a:off x="16395700" y="6426014"/>
            <a:ext cx="1206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244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ECE6D9B-C375-4E2A-96FE-3FFDE40FD74A}"/>
              </a:ext>
            </a:extLst>
          </p:cNvPr>
          <p:cNvCxnSpPr>
            <a:cxnSpLocks/>
            <a:stCxn id="22" idx="6"/>
          </p:cNvCxnSpPr>
          <p:nvPr/>
        </p:nvCxnSpPr>
        <p:spPr>
          <a:xfrm flipV="1">
            <a:off x="2811109" y="6856373"/>
            <a:ext cx="14484165" cy="1626"/>
          </a:xfrm>
          <a:prstGeom prst="line">
            <a:avLst/>
          </a:prstGeom>
          <a:ln w="25400" cap="rnd">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5F2ED86-194A-445B-A701-A6647E0A08DB}"/>
              </a:ext>
            </a:extLst>
          </p:cNvPr>
          <p:cNvGrpSpPr/>
          <p:nvPr/>
        </p:nvGrpSpPr>
        <p:grpSpPr>
          <a:xfrm>
            <a:off x="2593179" y="6749034"/>
            <a:ext cx="217930" cy="1947291"/>
            <a:chOff x="2593179" y="6749034"/>
            <a:chExt cx="217930" cy="1947291"/>
          </a:xfrm>
        </p:grpSpPr>
        <p:cxnSp>
          <p:nvCxnSpPr>
            <p:cNvPr id="20" name="Straight Connector 19">
              <a:extLst>
                <a:ext uri="{FF2B5EF4-FFF2-40B4-BE49-F238E27FC236}">
                  <a16:creationId xmlns:a16="http://schemas.microsoft.com/office/drawing/2014/main" id="{1C3EC525-793E-4AAC-A65D-E56A5D2A11F2}"/>
                </a:ext>
              </a:extLst>
            </p:cNvPr>
            <p:cNvCxnSpPr>
              <a:cxnSpLocks/>
              <a:endCxn id="22" idx="4"/>
            </p:cNvCxnSpPr>
            <p:nvPr/>
          </p:nvCxnSpPr>
          <p:spPr>
            <a:xfrm flipV="1">
              <a:off x="2702144" y="6966964"/>
              <a:ext cx="0" cy="172936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631897C-216F-407C-B2CB-91164A0B8FDF}"/>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DD03FFE-D8BF-44F0-9017-C4CBBBA58A7D}"/>
              </a:ext>
            </a:extLst>
          </p:cNvPr>
          <p:cNvSpPr/>
          <p:nvPr/>
        </p:nvSpPr>
        <p:spPr>
          <a:xfrm>
            <a:off x="2896325" y="8014958"/>
            <a:ext cx="4248331" cy="3635291"/>
          </a:xfrm>
          <a:prstGeom prst="rect">
            <a:avLst/>
          </a:prstGeom>
        </p:spPr>
        <p:txBody>
          <a:bodyPr wrap="square" anchor="t">
            <a:spAutoFit/>
          </a:bodyPr>
          <a:lstStyle/>
          <a:p>
            <a:pPr>
              <a:lnSpc>
                <a:spcPct val="150000"/>
              </a:lnSpc>
            </a:pPr>
            <a:r>
              <a:rPr lang="en-US" sz="3200" b="1" dirty="0">
                <a:solidFill>
                  <a:schemeClr val="bg2"/>
                </a:solidFill>
                <a:latin typeface="+mj-lt"/>
              </a:rPr>
              <a:t>April 14</a:t>
            </a:r>
          </a:p>
          <a:p>
            <a:pPr>
              <a:lnSpc>
                <a:spcPct val="89000"/>
              </a:lnSpc>
            </a:pPr>
            <a:r>
              <a:rPr lang="en-US" dirty="0">
                <a:solidFill>
                  <a:schemeClr val="tx1">
                    <a:lumMod val="90000"/>
                    <a:lumOff val="10000"/>
                  </a:schemeClr>
                </a:solidFill>
              </a:rPr>
              <a:t>Data stolen of 109 million customers, or nearly all of its mobile customers</a:t>
            </a:r>
            <a:br>
              <a:rPr lang="en-US" dirty="0">
                <a:solidFill>
                  <a:schemeClr val="tx1">
                    <a:lumMod val="90000"/>
                    <a:lumOff val="10000"/>
                  </a:schemeClr>
                </a:solidFill>
              </a:rPr>
            </a:br>
            <a:br>
              <a:rPr lang="en-US" dirty="0">
                <a:solidFill>
                  <a:schemeClr val="tx1">
                    <a:lumMod val="90000"/>
                    <a:lumOff val="10000"/>
                  </a:schemeClr>
                </a:solidFill>
              </a:rPr>
            </a:br>
            <a:r>
              <a:rPr lang="en-US" dirty="0">
                <a:solidFill>
                  <a:schemeClr val="tx1">
                    <a:lumMod val="90000"/>
                    <a:lumOff val="10000"/>
                  </a:schemeClr>
                </a:solidFill>
              </a:rPr>
              <a:t>M</a:t>
            </a:r>
            <a:r>
              <a:rPr lang="en-US" dirty="0"/>
              <a:t>onths worth of call and text records</a:t>
            </a:r>
            <a:endParaRPr lang="en-US" dirty="0">
              <a:solidFill>
                <a:schemeClr val="tx1">
                  <a:lumMod val="90000"/>
                  <a:lumOff val="10000"/>
                </a:schemeClr>
              </a:solidFill>
            </a:endParaRPr>
          </a:p>
          <a:p>
            <a:pPr>
              <a:lnSpc>
                <a:spcPct val="89000"/>
              </a:lnSpc>
            </a:pPr>
            <a:endParaRPr lang="en-US" dirty="0">
              <a:solidFill>
                <a:schemeClr val="tx1">
                  <a:lumMod val="90000"/>
                  <a:lumOff val="10000"/>
                </a:schemeClr>
              </a:solidFill>
            </a:endParaRPr>
          </a:p>
          <a:p>
            <a:pPr>
              <a:lnSpc>
                <a:spcPct val="89000"/>
              </a:lnSpc>
            </a:pPr>
            <a:r>
              <a:rPr lang="en-US" dirty="0">
                <a:solidFill>
                  <a:schemeClr val="tx1">
                    <a:lumMod val="90000"/>
                    <a:lumOff val="10000"/>
                  </a:schemeClr>
                </a:solidFill>
              </a:rPr>
              <a:t>Paid $370,000 to delete the data</a:t>
            </a:r>
          </a:p>
          <a:p>
            <a:pPr>
              <a:lnSpc>
                <a:spcPct val="89000"/>
              </a:lnSpc>
            </a:pPr>
            <a:endParaRPr lang="en-US" dirty="0">
              <a:solidFill>
                <a:schemeClr val="tx1">
                  <a:lumMod val="90000"/>
                  <a:lumOff val="10000"/>
                </a:schemeClr>
              </a:solidFill>
            </a:endParaRPr>
          </a:p>
          <a:p>
            <a:pPr>
              <a:lnSpc>
                <a:spcPct val="89000"/>
              </a:lnSpc>
            </a:pPr>
            <a:r>
              <a:rPr lang="en-US" dirty="0">
                <a:solidFill>
                  <a:schemeClr val="tx1">
                    <a:lumMod val="90000"/>
                    <a:lumOff val="10000"/>
                  </a:schemeClr>
                </a:solidFill>
              </a:rPr>
              <a:t>‘</a:t>
            </a:r>
            <a:r>
              <a:rPr lang="en-US" dirty="0" err="1">
                <a:solidFill>
                  <a:schemeClr val="tx1">
                    <a:lumMod val="90000"/>
                    <a:lumOff val="10000"/>
                  </a:schemeClr>
                </a:solidFill>
              </a:rPr>
              <a:t>ShinyHunters</a:t>
            </a:r>
            <a:r>
              <a:rPr lang="en-US" dirty="0">
                <a:solidFill>
                  <a:schemeClr val="tx1">
                    <a:lumMod val="90000"/>
                    <a:lumOff val="10000"/>
                  </a:schemeClr>
                </a:solidFill>
              </a:rPr>
              <a:t>’ hacked them in 2021 as well</a:t>
            </a:r>
          </a:p>
          <a:p>
            <a:pPr>
              <a:lnSpc>
                <a:spcPct val="89000"/>
              </a:lnSpc>
            </a:pPr>
            <a:endParaRPr lang="en-US" dirty="0">
              <a:solidFill>
                <a:schemeClr val="tx1">
                  <a:lumMod val="90000"/>
                  <a:lumOff val="10000"/>
                </a:schemeClr>
              </a:solidFill>
            </a:endParaRPr>
          </a:p>
          <a:p>
            <a:pPr>
              <a:lnSpc>
                <a:spcPct val="89000"/>
              </a:lnSpc>
            </a:pPr>
            <a:endParaRPr lang="en-US" dirty="0">
              <a:solidFill>
                <a:schemeClr val="tx1">
                  <a:lumMod val="90000"/>
                  <a:lumOff val="10000"/>
                </a:schemeClr>
              </a:solidFill>
            </a:endParaRPr>
          </a:p>
        </p:txBody>
      </p:sp>
      <p:grpSp>
        <p:nvGrpSpPr>
          <p:cNvPr id="64" name="Group 63">
            <a:extLst>
              <a:ext uri="{FF2B5EF4-FFF2-40B4-BE49-F238E27FC236}">
                <a16:creationId xmlns:a16="http://schemas.microsoft.com/office/drawing/2014/main" id="{75C47A48-1EF8-4EE3-9E63-190E95D70F0D}"/>
              </a:ext>
            </a:extLst>
          </p:cNvPr>
          <p:cNvGrpSpPr/>
          <p:nvPr/>
        </p:nvGrpSpPr>
        <p:grpSpPr>
          <a:xfrm>
            <a:off x="5422537" y="3657748"/>
            <a:ext cx="217930" cy="3292111"/>
            <a:chOff x="5241903" y="3674853"/>
            <a:chExt cx="217930" cy="3292111"/>
          </a:xfrm>
        </p:grpSpPr>
        <p:sp>
          <p:nvSpPr>
            <p:cNvPr id="30" name="Oval 29">
              <a:extLst>
                <a:ext uri="{FF2B5EF4-FFF2-40B4-BE49-F238E27FC236}">
                  <a16:creationId xmlns:a16="http://schemas.microsoft.com/office/drawing/2014/main" id="{715A3FE0-9AF2-4915-9D9E-25E75CC558BF}"/>
                </a:ext>
              </a:extLst>
            </p:cNvPr>
            <p:cNvSpPr/>
            <p:nvPr/>
          </p:nvSpPr>
          <p:spPr>
            <a:xfrm>
              <a:off x="5241903"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E14C7338-F09F-4C9A-BF08-7B7D70C0F5BD}"/>
                </a:ext>
              </a:extLst>
            </p:cNvPr>
            <p:cNvCxnSpPr>
              <a:cxnSpLocks/>
              <a:endCxn id="30" idx="0"/>
            </p:cNvCxnSpPr>
            <p:nvPr/>
          </p:nvCxnSpPr>
          <p:spPr>
            <a:xfrm>
              <a:off x="5350868" y="3674853"/>
              <a:ext cx="0" cy="307418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8" name="Group 63">
            <a:extLst>
              <a:ext uri="{FF2B5EF4-FFF2-40B4-BE49-F238E27FC236}">
                <a16:creationId xmlns:a16="http://schemas.microsoft.com/office/drawing/2014/main" id="{51264552-360A-0253-B5D7-33D89E1FFBBE}"/>
              </a:ext>
            </a:extLst>
          </p:cNvPr>
          <p:cNvGrpSpPr/>
          <p:nvPr/>
        </p:nvGrpSpPr>
        <p:grpSpPr>
          <a:xfrm>
            <a:off x="11721095" y="3673227"/>
            <a:ext cx="217930" cy="3292111"/>
            <a:chOff x="5241903" y="3674853"/>
            <a:chExt cx="217930" cy="3292111"/>
          </a:xfrm>
        </p:grpSpPr>
        <p:sp>
          <p:nvSpPr>
            <p:cNvPr id="9" name="Oval 29">
              <a:extLst>
                <a:ext uri="{FF2B5EF4-FFF2-40B4-BE49-F238E27FC236}">
                  <a16:creationId xmlns:a16="http://schemas.microsoft.com/office/drawing/2014/main" id="{3C93901B-472E-4D7D-3ED9-79A6D2ECEBE8}"/>
                </a:ext>
              </a:extLst>
            </p:cNvPr>
            <p:cNvSpPr/>
            <p:nvPr/>
          </p:nvSpPr>
          <p:spPr>
            <a:xfrm>
              <a:off x="5241903"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30">
              <a:extLst>
                <a:ext uri="{FF2B5EF4-FFF2-40B4-BE49-F238E27FC236}">
                  <a16:creationId xmlns:a16="http://schemas.microsoft.com/office/drawing/2014/main" id="{1EF6CCDE-8772-0970-351F-612E3027C986}"/>
                </a:ext>
              </a:extLst>
            </p:cNvPr>
            <p:cNvCxnSpPr>
              <a:cxnSpLocks/>
              <a:endCxn id="9" idx="0"/>
            </p:cNvCxnSpPr>
            <p:nvPr/>
          </p:nvCxnSpPr>
          <p:spPr>
            <a:xfrm>
              <a:off x="5350868" y="3674853"/>
              <a:ext cx="0" cy="307418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5" name="Group 63">
            <a:extLst>
              <a:ext uri="{FF2B5EF4-FFF2-40B4-BE49-F238E27FC236}">
                <a16:creationId xmlns:a16="http://schemas.microsoft.com/office/drawing/2014/main" id="{B3C11E53-D9CB-EA46-E9E3-C3693B96AA66}"/>
              </a:ext>
            </a:extLst>
          </p:cNvPr>
          <p:cNvGrpSpPr/>
          <p:nvPr/>
        </p:nvGrpSpPr>
        <p:grpSpPr>
          <a:xfrm>
            <a:off x="17163353" y="3645347"/>
            <a:ext cx="217930" cy="3292111"/>
            <a:chOff x="5241903" y="3674853"/>
            <a:chExt cx="217930" cy="3292111"/>
          </a:xfrm>
        </p:grpSpPr>
        <p:sp>
          <p:nvSpPr>
            <p:cNvPr id="17" name="Oval 29">
              <a:extLst>
                <a:ext uri="{FF2B5EF4-FFF2-40B4-BE49-F238E27FC236}">
                  <a16:creationId xmlns:a16="http://schemas.microsoft.com/office/drawing/2014/main" id="{5A9954CE-E4F4-57FA-31BC-DD4BB4387B78}"/>
                </a:ext>
              </a:extLst>
            </p:cNvPr>
            <p:cNvSpPr/>
            <p:nvPr/>
          </p:nvSpPr>
          <p:spPr>
            <a:xfrm>
              <a:off x="5241903"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30">
              <a:extLst>
                <a:ext uri="{FF2B5EF4-FFF2-40B4-BE49-F238E27FC236}">
                  <a16:creationId xmlns:a16="http://schemas.microsoft.com/office/drawing/2014/main" id="{919B263B-05FB-1777-DF7A-7CF0EA5CDBED}"/>
                </a:ext>
              </a:extLst>
            </p:cNvPr>
            <p:cNvCxnSpPr>
              <a:cxnSpLocks/>
              <a:endCxn id="17" idx="0"/>
            </p:cNvCxnSpPr>
            <p:nvPr/>
          </p:nvCxnSpPr>
          <p:spPr>
            <a:xfrm>
              <a:off x="5350868" y="3674853"/>
              <a:ext cx="0" cy="307418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0D06FD0C-89CE-014F-25DB-B8470D97B79C}"/>
              </a:ext>
            </a:extLst>
          </p:cNvPr>
          <p:cNvSpPr/>
          <p:nvPr/>
        </p:nvSpPr>
        <p:spPr>
          <a:xfrm>
            <a:off x="5890519" y="2602250"/>
            <a:ext cx="4248331" cy="2649123"/>
          </a:xfrm>
          <a:prstGeom prst="rect">
            <a:avLst/>
          </a:prstGeom>
        </p:spPr>
        <p:txBody>
          <a:bodyPr wrap="square" anchor="t">
            <a:spAutoFit/>
          </a:bodyPr>
          <a:lstStyle/>
          <a:p>
            <a:pPr>
              <a:lnSpc>
                <a:spcPct val="150000"/>
              </a:lnSpc>
            </a:pPr>
            <a:r>
              <a:rPr lang="en-US" sz="3200" b="1" dirty="0">
                <a:solidFill>
                  <a:schemeClr val="bg2"/>
                </a:solidFill>
                <a:latin typeface="+mj-lt"/>
              </a:rPr>
              <a:t>May 14</a:t>
            </a:r>
          </a:p>
          <a:p>
            <a:pPr>
              <a:lnSpc>
                <a:spcPct val="89000"/>
              </a:lnSpc>
            </a:pPr>
            <a:r>
              <a:rPr lang="en-US" dirty="0">
                <a:solidFill>
                  <a:schemeClr val="tx1">
                    <a:lumMod val="90000"/>
                    <a:lumOff val="10000"/>
                  </a:schemeClr>
                </a:solidFill>
              </a:rPr>
              <a:t>Data stolen of 30 million customers and employees</a:t>
            </a:r>
            <a:br>
              <a:rPr lang="en-US" dirty="0">
                <a:solidFill>
                  <a:schemeClr val="tx1">
                    <a:lumMod val="90000"/>
                    <a:lumOff val="10000"/>
                  </a:schemeClr>
                </a:solidFill>
              </a:rPr>
            </a:br>
            <a:br>
              <a:rPr lang="en-US" dirty="0">
                <a:solidFill>
                  <a:schemeClr val="tx1">
                    <a:lumMod val="90000"/>
                    <a:lumOff val="10000"/>
                  </a:schemeClr>
                </a:solidFill>
              </a:rPr>
            </a:br>
            <a:r>
              <a:rPr lang="en-US" dirty="0">
                <a:solidFill>
                  <a:schemeClr val="tx1">
                    <a:lumMod val="90000"/>
                    <a:lumOff val="10000"/>
                  </a:schemeClr>
                </a:solidFill>
              </a:rPr>
              <a:t>‘</a:t>
            </a:r>
            <a:r>
              <a:rPr lang="en-US" dirty="0" err="1">
                <a:solidFill>
                  <a:schemeClr val="tx1">
                    <a:lumMod val="90000"/>
                    <a:lumOff val="10000"/>
                  </a:schemeClr>
                </a:solidFill>
              </a:rPr>
              <a:t>ShinyHunters</a:t>
            </a:r>
            <a:r>
              <a:rPr lang="en-US" dirty="0">
                <a:solidFill>
                  <a:schemeClr val="tx1">
                    <a:lumMod val="90000"/>
                    <a:lumOff val="10000"/>
                  </a:schemeClr>
                </a:solidFill>
              </a:rPr>
              <a:t>’ claims it contains 28 </a:t>
            </a:r>
            <a:br>
              <a:rPr lang="en-US" dirty="0">
                <a:solidFill>
                  <a:schemeClr val="tx1">
                    <a:lumMod val="90000"/>
                    <a:lumOff val="10000"/>
                  </a:schemeClr>
                </a:solidFill>
              </a:rPr>
            </a:br>
            <a:r>
              <a:rPr lang="en-US" dirty="0">
                <a:solidFill>
                  <a:schemeClr val="tx1">
                    <a:lumMod val="90000"/>
                    <a:lumOff val="10000"/>
                  </a:schemeClr>
                </a:solidFill>
              </a:rPr>
              <a:t>million credit card numbers</a:t>
            </a:r>
          </a:p>
          <a:p>
            <a:pPr>
              <a:lnSpc>
                <a:spcPct val="89000"/>
              </a:lnSpc>
            </a:pPr>
            <a:endParaRPr lang="en-US" dirty="0">
              <a:solidFill>
                <a:schemeClr val="tx1">
                  <a:lumMod val="90000"/>
                  <a:lumOff val="10000"/>
                </a:schemeClr>
              </a:solidFill>
            </a:endParaRPr>
          </a:p>
          <a:p>
            <a:pPr>
              <a:lnSpc>
                <a:spcPct val="89000"/>
              </a:lnSpc>
            </a:pPr>
            <a:endParaRPr lang="en-US" dirty="0">
              <a:solidFill>
                <a:schemeClr val="tx1">
                  <a:lumMod val="90000"/>
                  <a:lumOff val="10000"/>
                </a:schemeClr>
              </a:solidFill>
            </a:endParaRPr>
          </a:p>
        </p:txBody>
      </p:sp>
      <p:pic>
        <p:nvPicPr>
          <p:cNvPr id="1030" name="Picture 6">
            <a:extLst>
              <a:ext uri="{FF2B5EF4-FFF2-40B4-BE49-F238E27FC236}">
                <a16:creationId xmlns:a16="http://schemas.microsoft.com/office/drawing/2014/main" id="{67AD3209-7579-3E8C-EF88-8679298C0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3196" y="274416"/>
            <a:ext cx="14116050" cy="81438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B09E003-598E-D820-6C58-AB4EDD99F744}"/>
              </a:ext>
            </a:extLst>
          </p:cNvPr>
          <p:cNvSpPr/>
          <p:nvPr/>
        </p:nvSpPr>
        <p:spPr>
          <a:xfrm>
            <a:off x="7713995" y="8366290"/>
            <a:ext cx="3527799" cy="2709075"/>
          </a:xfrm>
          <a:prstGeom prst="rect">
            <a:avLst/>
          </a:prstGeom>
        </p:spPr>
        <p:txBody>
          <a:bodyPr wrap="square" anchor="t">
            <a:spAutoFit/>
          </a:bodyPr>
          <a:lstStyle/>
          <a:p>
            <a:pPr>
              <a:lnSpc>
                <a:spcPct val="150000"/>
              </a:lnSpc>
            </a:pPr>
            <a:r>
              <a:rPr lang="en-US" sz="3200" b="1" dirty="0">
                <a:solidFill>
                  <a:schemeClr val="bg2"/>
                </a:solidFill>
                <a:latin typeface="+mj-lt"/>
              </a:rPr>
              <a:t>May 20</a:t>
            </a:r>
          </a:p>
          <a:p>
            <a:r>
              <a:rPr lang="en-US" dirty="0"/>
              <a:t>‘</a:t>
            </a:r>
            <a:r>
              <a:rPr lang="en-US" dirty="0" err="1"/>
              <a:t>ShinyHunters</a:t>
            </a:r>
            <a:r>
              <a:rPr lang="en-US" dirty="0"/>
              <a:t>’ claims data from 560 million customers</a:t>
            </a:r>
            <a:br>
              <a:rPr lang="en-US" dirty="0"/>
            </a:br>
            <a:endParaRPr lang="en-US" dirty="0"/>
          </a:p>
          <a:p>
            <a:r>
              <a:rPr lang="en-US" dirty="0"/>
              <a:t>One of the largest data breach ever</a:t>
            </a:r>
            <a:endParaRPr lang="nl-BE" dirty="0"/>
          </a:p>
          <a:p>
            <a:pPr>
              <a:lnSpc>
                <a:spcPct val="89000"/>
              </a:lnSpc>
            </a:pPr>
            <a:endParaRPr lang="en-US" dirty="0">
              <a:solidFill>
                <a:schemeClr val="tx1">
                  <a:lumMod val="90000"/>
                  <a:lumOff val="10000"/>
                </a:schemeClr>
              </a:solidFill>
            </a:endParaRPr>
          </a:p>
          <a:p>
            <a:pPr>
              <a:lnSpc>
                <a:spcPct val="89000"/>
              </a:lnSpc>
            </a:pPr>
            <a:endParaRPr lang="en-US" dirty="0">
              <a:solidFill>
                <a:schemeClr val="tx1">
                  <a:lumMod val="90000"/>
                  <a:lumOff val="10000"/>
                </a:schemeClr>
              </a:solidFill>
            </a:endParaRPr>
          </a:p>
        </p:txBody>
      </p:sp>
      <p:grpSp>
        <p:nvGrpSpPr>
          <p:cNvPr id="4" name="Group 3">
            <a:extLst>
              <a:ext uri="{FF2B5EF4-FFF2-40B4-BE49-F238E27FC236}">
                <a16:creationId xmlns:a16="http://schemas.microsoft.com/office/drawing/2014/main" id="{C7C192C5-C1A5-508C-8D53-D76A788A5115}"/>
              </a:ext>
            </a:extLst>
          </p:cNvPr>
          <p:cNvGrpSpPr/>
          <p:nvPr/>
        </p:nvGrpSpPr>
        <p:grpSpPr>
          <a:xfrm>
            <a:off x="7348169" y="6747408"/>
            <a:ext cx="217930" cy="2174841"/>
            <a:chOff x="2593179" y="6749034"/>
            <a:chExt cx="217930" cy="2174841"/>
          </a:xfrm>
        </p:grpSpPr>
        <p:cxnSp>
          <p:nvCxnSpPr>
            <p:cNvPr id="5" name="Straight Connector 4">
              <a:extLst>
                <a:ext uri="{FF2B5EF4-FFF2-40B4-BE49-F238E27FC236}">
                  <a16:creationId xmlns:a16="http://schemas.microsoft.com/office/drawing/2014/main" id="{F9CBD084-E238-6584-F59C-600A1C82CECD}"/>
                </a:ext>
              </a:extLst>
            </p:cNvPr>
            <p:cNvCxnSpPr>
              <a:cxnSpLocks/>
              <a:endCxn id="6" idx="4"/>
            </p:cNvCxnSpPr>
            <p:nvPr/>
          </p:nvCxnSpPr>
          <p:spPr>
            <a:xfrm flipV="1">
              <a:off x="2702144" y="6966964"/>
              <a:ext cx="0" cy="195691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129AF1D-17DE-FCDD-3E60-BA1BFAA4DDE4}"/>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 descr="Analyzing the Impact of the Snowflake Breach on Major Corporations ...">
            <a:extLst>
              <a:ext uri="{FF2B5EF4-FFF2-40B4-BE49-F238E27FC236}">
                <a16:creationId xmlns:a16="http://schemas.microsoft.com/office/drawing/2014/main" id="{09D47328-D762-8759-16CC-6B236C83F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5419" y="5505460"/>
            <a:ext cx="2795633" cy="66833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446024B-9D44-8F5E-DDFE-C0FA176B2C31}"/>
              </a:ext>
            </a:extLst>
          </p:cNvPr>
          <p:cNvSpPr/>
          <p:nvPr/>
        </p:nvSpPr>
        <p:spPr>
          <a:xfrm>
            <a:off x="12148286" y="2852662"/>
            <a:ext cx="3186004" cy="2492990"/>
          </a:xfrm>
          <a:prstGeom prst="rect">
            <a:avLst/>
          </a:prstGeom>
        </p:spPr>
        <p:txBody>
          <a:bodyPr wrap="square" anchor="t">
            <a:spAutoFit/>
          </a:bodyPr>
          <a:lstStyle/>
          <a:p>
            <a:pPr>
              <a:lnSpc>
                <a:spcPct val="150000"/>
              </a:lnSpc>
            </a:pPr>
            <a:r>
              <a:rPr lang="en-US" sz="3200" b="1" dirty="0">
                <a:solidFill>
                  <a:schemeClr val="bg2"/>
                </a:solidFill>
                <a:latin typeface="+mj-lt"/>
              </a:rPr>
              <a:t>May 30</a:t>
            </a:r>
          </a:p>
          <a:p>
            <a:r>
              <a:rPr lang="en-US" dirty="0"/>
              <a:t>Leading cloud-based data storage and analytics provider</a:t>
            </a:r>
          </a:p>
          <a:p>
            <a:endParaRPr lang="en-US" dirty="0"/>
          </a:p>
          <a:p>
            <a:r>
              <a:rPr lang="en-US" dirty="0"/>
              <a:t>Compromised customer credentials </a:t>
            </a:r>
            <a:r>
              <a:rPr lang="en-US" b="1" dirty="0">
                <a:solidFill>
                  <a:schemeClr val="bg2"/>
                </a:solidFill>
              </a:rPr>
              <a:t>without MFA</a:t>
            </a:r>
          </a:p>
        </p:txBody>
      </p:sp>
      <p:grpSp>
        <p:nvGrpSpPr>
          <p:cNvPr id="7" name="Group 6">
            <a:extLst>
              <a:ext uri="{FF2B5EF4-FFF2-40B4-BE49-F238E27FC236}">
                <a16:creationId xmlns:a16="http://schemas.microsoft.com/office/drawing/2014/main" id="{B4772437-A434-4EA1-6C38-A5455E79E194}"/>
              </a:ext>
            </a:extLst>
          </p:cNvPr>
          <p:cNvGrpSpPr/>
          <p:nvPr/>
        </p:nvGrpSpPr>
        <p:grpSpPr>
          <a:xfrm>
            <a:off x="13329914" y="6767543"/>
            <a:ext cx="217930" cy="2174841"/>
            <a:chOff x="2593179" y="6749034"/>
            <a:chExt cx="217930" cy="2174841"/>
          </a:xfrm>
        </p:grpSpPr>
        <p:cxnSp>
          <p:nvCxnSpPr>
            <p:cNvPr id="19" name="Straight Connector 18">
              <a:extLst>
                <a:ext uri="{FF2B5EF4-FFF2-40B4-BE49-F238E27FC236}">
                  <a16:creationId xmlns:a16="http://schemas.microsoft.com/office/drawing/2014/main" id="{CA13C8FC-75D7-A6F8-DE2B-FE2CA7B5E38C}"/>
                </a:ext>
              </a:extLst>
            </p:cNvPr>
            <p:cNvCxnSpPr>
              <a:cxnSpLocks/>
              <a:endCxn id="29" idx="4"/>
            </p:cNvCxnSpPr>
            <p:nvPr/>
          </p:nvCxnSpPr>
          <p:spPr>
            <a:xfrm flipV="1">
              <a:off x="2702144" y="6966964"/>
              <a:ext cx="0" cy="1956911"/>
            </a:xfrm>
            <a:prstGeom prst="line">
              <a:avLst/>
            </a:prstGeom>
            <a:ln w="25400">
              <a:solidFill>
                <a:schemeClr val="bg2"/>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C7C3A32F-E299-DDB7-A178-E5F9DA316951}"/>
                </a:ext>
              </a:extLst>
            </p:cNvPr>
            <p:cNvSpPr/>
            <p:nvPr/>
          </p:nvSpPr>
          <p:spPr>
            <a:xfrm>
              <a:off x="2593179" y="6749034"/>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956086F3-41FE-7B37-B612-B3AD0B6762AE}"/>
              </a:ext>
            </a:extLst>
          </p:cNvPr>
          <p:cNvSpPr/>
          <p:nvPr/>
        </p:nvSpPr>
        <p:spPr>
          <a:xfrm>
            <a:off x="13599917" y="8493616"/>
            <a:ext cx="4428374" cy="5371342"/>
          </a:xfrm>
          <a:prstGeom prst="rect">
            <a:avLst/>
          </a:prstGeom>
        </p:spPr>
        <p:txBody>
          <a:bodyPr wrap="square" anchor="t">
            <a:spAutoFit/>
          </a:bodyPr>
          <a:lstStyle/>
          <a:p>
            <a:r>
              <a:rPr lang="en-US" sz="3200" b="1" dirty="0">
                <a:solidFill>
                  <a:schemeClr val="bg2"/>
                </a:solidFill>
                <a:latin typeface="+mj-lt"/>
              </a:rPr>
              <a:t>June 10: </a:t>
            </a:r>
          </a:p>
          <a:p>
            <a:r>
              <a:rPr lang="en-US" dirty="0"/>
              <a:t>UNC5537</a:t>
            </a:r>
          </a:p>
          <a:p>
            <a:br>
              <a:rPr lang="en-US" dirty="0"/>
            </a:br>
            <a:r>
              <a:rPr lang="en-US" dirty="0"/>
              <a:t>Sell stolen data and extorts victims</a:t>
            </a:r>
          </a:p>
          <a:p>
            <a:r>
              <a:rPr lang="en-US" dirty="0"/>
              <a:t> </a:t>
            </a:r>
          </a:p>
          <a:p>
            <a:r>
              <a:rPr lang="en-US" dirty="0"/>
              <a:t>“A teen crimeware group”</a:t>
            </a:r>
          </a:p>
          <a:p>
            <a:endParaRPr lang="en-US" dirty="0"/>
          </a:p>
          <a:p>
            <a:r>
              <a:rPr lang="en-US" dirty="0"/>
              <a:t>165 potentially impacted organizations, mostly under the radar</a:t>
            </a:r>
          </a:p>
          <a:p>
            <a:endParaRPr lang="en-US" dirty="0"/>
          </a:p>
          <a:p>
            <a:r>
              <a:rPr lang="en-US" dirty="0"/>
              <a:t>Threat actor claims: Anheuser-Busch, Mitsubishi, …</a:t>
            </a:r>
          </a:p>
          <a:p>
            <a:pPr>
              <a:lnSpc>
                <a:spcPct val="150000"/>
              </a:lnSpc>
            </a:pPr>
            <a:endParaRPr lang="en-US" dirty="0"/>
          </a:p>
          <a:p>
            <a:pPr>
              <a:lnSpc>
                <a:spcPct val="150000"/>
              </a:lnSpc>
            </a:pPr>
            <a:endParaRPr lang="en-US" dirty="0"/>
          </a:p>
          <a:p>
            <a:pPr>
              <a:lnSpc>
                <a:spcPct val="150000"/>
              </a:lnSpc>
            </a:pPr>
            <a:endParaRPr lang="en-US" dirty="0"/>
          </a:p>
          <a:p>
            <a:pPr>
              <a:lnSpc>
                <a:spcPct val="89000"/>
              </a:lnSpc>
            </a:pPr>
            <a:endParaRPr lang="en-US" dirty="0">
              <a:solidFill>
                <a:schemeClr val="tx1">
                  <a:lumMod val="90000"/>
                  <a:lumOff val="10000"/>
                </a:schemeClr>
              </a:solidFill>
            </a:endParaRPr>
          </a:p>
          <a:p>
            <a:pPr>
              <a:lnSpc>
                <a:spcPct val="89000"/>
              </a:lnSpc>
            </a:pPr>
            <a:endParaRPr lang="en-US" dirty="0">
              <a:solidFill>
                <a:schemeClr val="tx1">
                  <a:lumMod val="90000"/>
                  <a:lumOff val="10000"/>
                </a:schemeClr>
              </a:solidFill>
            </a:endParaRPr>
          </a:p>
        </p:txBody>
      </p:sp>
      <p:sp>
        <p:nvSpPr>
          <p:cNvPr id="33" name="Rectangle 32">
            <a:extLst>
              <a:ext uri="{FF2B5EF4-FFF2-40B4-BE49-F238E27FC236}">
                <a16:creationId xmlns:a16="http://schemas.microsoft.com/office/drawing/2014/main" id="{5B8D36BE-DA58-D3D0-C684-6F7228A34832}"/>
              </a:ext>
            </a:extLst>
          </p:cNvPr>
          <p:cNvSpPr/>
          <p:nvPr/>
        </p:nvSpPr>
        <p:spPr>
          <a:xfrm>
            <a:off x="17529856" y="2991880"/>
            <a:ext cx="3527799" cy="2215991"/>
          </a:xfrm>
          <a:prstGeom prst="rect">
            <a:avLst/>
          </a:prstGeom>
        </p:spPr>
        <p:txBody>
          <a:bodyPr wrap="square" anchor="t">
            <a:spAutoFit/>
          </a:bodyPr>
          <a:lstStyle/>
          <a:p>
            <a:pPr>
              <a:lnSpc>
                <a:spcPct val="150000"/>
              </a:lnSpc>
            </a:pPr>
            <a:r>
              <a:rPr lang="en-US" sz="3200" b="1" dirty="0">
                <a:solidFill>
                  <a:schemeClr val="bg2"/>
                </a:solidFill>
                <a:latin typeface="+mj-lt"/>
              </a:rPr>
              <a:t>Future prediction</a:t>
            </a:r>
          </a:p>
          <a:p>
            <a:r>
              <a:rPr lang="nl-BE" dirty="0" err="1"/>
              <a:t>This</a:t>
            </a:r>
            <a:r>
              <a:rPr lang="nl-BE" dirty="0"/>
              <a:t> kind of attack </a:t>
            </a:r>
            <a:r>
              <a:rPr lang="nl-BE" dirty="0" err="1"/>
              <a:t>will</a:t>
            </a:r>
            <a:r>
              <a:rPr lang="nl-BE" dirty="0"/>
              <a:t> continue, as long as </a:t>
            </a:r>
            <a:r>
              <a:rPr lang="nl-BE" dirty="0" err="1"/>
              <a:t>there</a:t>
            </a:r>
            <a:r>
              <a:rPr lang="nl-BE" dirty="0"/>
              <a:t> are sites </a:t>
            </a:r>
            <a:r>
              <a:rPr lang="nl-BE" dirty="0" err="1"/>
              <a:t>relying</a:t>
            </a:r>
            <a:r>
              <a:rPr lang="nl-BE" dirty="0"/>
              <a:t> on </a:t>
            </a:r>
            <a:r>
              <a:rPr lang="nl-BE" dirty="0" err="1"/>
              <a:t>passwords</a:t>
            </a:r>
            <a:r>
              <a:rPr lang="nl-BE" dirty="0"/>
              <a:t> </a:t>
            </a:r>
            <a:r>
              <a:rPr lang="nl-BE" dirty="0" err="1"/>
              <a:t>only</a:t>
            </a:r>
            <a:endParaRPr lang="nl-BE" dirty="0"/>
          </a:p>
          <a:p>
            <a:endParaRPr lang="nl-BE" dirty="0">
              <a:solidFill>
                <a:schemeClr val="tx1">
                  <a:lumMod val="90000"/>
                  <a:lumOff val="10000"/>
                </a:schemeClr>
              </a:solidFill>
            </a:endParaRPr>
          </a:p>
          <a:p>
            <a:r>
              <a:rPr lang="nl-BE" dirty="0" err="1">
                <a:solidFill>
                  <a:schemeClr val="tx1">
                    <a:lumMod val="90000"/>
                    <a:lumOff val="10000"/>
                  </a:schemeClr>
                </a:solidFill>
              </a:rPr>
              <a:t>Infostealer</a:t>
            </a:r>
            <a:r>
              <a:rPr lang="nl-BE" dirty="0">
                <a:solidFill>
                  <a:schemeClr val="tx1">
                    <a:lumMod val="90000"/>
                    <a:lumOff val="10000"/>
                  </a:schemeClr>
                </a:solidFill>
              </a:rPr>
              <a:t> malware</a:t>
            </a:r>
            <a:endParaRPr lang="en-US" dirty="0">
              <a:solidFill>
                <a:schemeClr val="tx1">
                  <a:lumMod val="90000"/>
                  <a:lumOff val="10000"/>
                </a:schemeClr>
              </a:solidFill>
            </a:endParaRPr>
          </a:p>
        </p:txBody>
      </p:sp>
      <p:pic>
        <p:nvPicPr>
          <p:cNvPr id="35" name="Picture 2">
            <a:extLst>
              <a:ext uri="{FF2B5EF4-FFF2-40B4-BE49-F238E27FC236}">
                <a16:creationId xmlns:a16="http://schemas.microsoft.com/office/drawing/2014/main" id="{925BEFD9-2B3C-B786-50B3-F3145AD74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28291" y="5821048"/>
            <a:ext cx="4910467" cy="42041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3D569B07-6C91-96B0-1D37-C329B006018E}"/>
              </a:ext>
            </a:extLst>
          </p:cNvPr>
          <p:cNvPicPr>
            <a:picLocks noChangeAspect="1"/>
          </p:cNvPicPr>
          <p:nvPr/>
        </p:nvPicPr>
        <p:blipFill>
          <a:blip r:embed="rId6"/>
          <a:stretch>
            <a:fillRect/>
          </a:stretch>
        </p:blipFill>
        <p:spPr>
          <a:xfrm>
            <a:off x="7713995" y="11490750"/>
            <a:ext cx="3372390" cy="451900"/>
          </a:xfrm>
          <a:prstGeom prst="rect">
            <a:avLst/>
          </a:prstGeom>
        </p:spPr>
      </p:pic>
      <p:pic>
        <p:nvPicPr>
          <p:cNvPr id="1032" name="Picture 8">
            <a:extLst>
              <a:ext uri="{FF2B5EF4-FFF2-40B4-BE49-F238E27FC236}">
                <a16:creationId xmlns:a16="http://schemas.microsoft.com/office/drawing/2014/main" id="{9DF57D78-E365-BD99-C266-162A6C123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1109" y="11373376"/>
            <a:ext cx="2758069" cy="11342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nco Santander lanceert internationale betaaldienst PagoFX in België -  Spaargids.be">
            <a:extLst>
              <a:ext uri="{FF2B5EF4-FFF2-40B4-BE49-F238E27FC236}">
                <a16:creationId xmlns:a16="http://schemas.microsoft.com/office/drawing/2014/main" id="{93E7652E-2334-40C5-D3C5-091BA77D34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1073" y="4159200"/>
            <a:ext cx="3138299" cy="2092199"/>
          </a:xfrm>
          <a:prstGeom prst="rect">
            <a:avLst/>
          </a:prstGeom>
          <a:noFill/>
          <a:extLst>
            <a:ext uri="{909E8E84-426E-40DD-AFC4-6F175D3DCCD1}">
              <a14:hiddenFill xmlns:a14="http://schemas.microsoft.com/office/drawing/2010/main">
                <a:solidFill>
                  <a:srgbClr val="FFFFFF"/>
                </a:solidFill>
              </a14:hiddenFill>
            </a:ext>
          </a:extLst>
        </p:spPr>
      </p:pic>
      <p:sp>
        <p:nvSpPr>
          <p:cNvPr id="42" name="Oval 29">
            <a:extLst>
              <a:ext uri="{FF2B5EF4-FFF2-40B4-BE49-F238E27FC236}">
                <a16:creationId xmlns:a16="http://schemas.microsoft.com/office/drawing/2014/main" id="{C6FFC5D4-1416-A530-A9E5-A2472CC4C98B}"/>
              </a:ext>
            </a:extLst>
          </p:cNvPr>
          <p:cNvSpPr/>
          <p:nvPr/>
        </p:nvSpPr>
        <p:spPr>
          <a:xfrm>
            <a:off x="17164805" y="6722432"/>
            <a:ext cx="217930" cy="217930"/>
          </a:xfrm>
          <a:prstGeom prst="ellipse">
            <a:avLst/>
          </a:prstGeom>
          <a:solidFill>
            <a:schemeClr val="tx1">
              <a:lumMod val="90000"/>
              <a:lumOff val="1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905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0-#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50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par>
                                <p:cTn id="12" presetID="22" presetClass="entr" presetSubtype="4" fill="hold" nodeType="withEffect">
                                  <p:stCondLst>
                                    <p:cond delay="60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10" presetClass="entr" presetSubtype="0" fill="hold" grpId="0" nodeType="withEffect">
                                  <p:stCondLst>
                                    <p:cond delay="12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12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2" presetClass="entr" presetSubtype="1"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par>
                                <p:cTn id="27" presetID="1" presetClass="entr" presetSubtype="0" fill="hold" nodeType="withEffect">
                                  <p:stCondLst>
                                    <p:cond delay="1200"/>
                                  </p:stCondLst>
                                  <p:childTnLst>
                                    <p:set>
                                      <p:cBhvr>
                                        <p:cTn id="28" dur="1" fill="hold">
                                          <p:stCondLst>
                                            <p:cond delay="0"/>
                                          </p:stCondLst>
                                        </p:cTn>
                                        <p:tgtEl>
                                          <p:spTgt spid="1032"/>
                                        </p:tgtEl>
                                        <p:attrNameLst>
                                          <p:attrName>style.visibility</p:attrName>
                                        </p:attrNameLst>
                                      </p:cBhvr>
                                      <p:to>
                                        <p:strVal val="visible"/>
                                      </p:to>
                                    </p:set>
                                  </p:childTnLst>
                                </p:cTn>
                              </p:par>
                              <p:par>
                                <p:cTn id="29" presetID="1" presetClass="entr" presetSubtype="0" fill="hold" nodeType="withEffect">
                                  <p:stCondLst>
                                    <p:cond delay="120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1200"/>
                                  </p:stCondLst>
                                  <p:childTnLst>
                                    <p:set>
                                      <p:cBhvr>
                                        <p:cTn id="32" dur="1" fill="hold">
                                          <p:stCondLst>
                                            <p:cond delay="0"/>
                                          </p:stCondLst>
                                        </p:cTn>
                                        <p:tgtEl>
                                          <p:spTgt spid="1038"/>
                                        </p:tgtEl>
                                        <p:attrNameLst>
                                          <p:attrName>style.visibility</p:attrName>
                                        </p:attrNameLst>
                                      </p:cBhvr>
                                      <p:to>
                                        <p:strVal val="visible"/>
                                      </p:to>
                                    </p:set>
                                  </p:childTnLst>
                                </p:cTn>
                              </p:par>
                              <p:par>
                                <p:cTn id="33" presetID="22" presetClass="entr" presetSubtype="4" fill="hold" grpId="0" nodeType="withEffect">
                                  <p:stCondLst>
                                    <p:cond delay="120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P spid="28" grpId="0"/>
      <p:bldP spid="32" grpId="0"/>
      <p:bldP spid="33" grpId="0"/>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7">
            <a:extLst>
              <a:ext uri="{FF2B5EF4-FFF2-40B4-BE49-F238E27FC236}">
                <a16:creationId xmlns:a16="http://schemas.microsoft.com/office/drawing/2014/main" id="{93F3FEE5-F79F-6E0B-58E6-57B18FCC6AAD}"/>
              </a:ext>
            </a:extLst>
          </p:cNvPr>
          <p:cNvCxnSpPr>
            <a:cxnSpLocks/>
          </p:cNvCxnSpPr>
          <p:nvPr/>
        </p:nvCxnSpPr>
        <p:spPr>
          <a:xfrm>
            <a:off x="12193587" y="0"/>
            <a:ext cx="0" cy="7388486"/>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2714F897-4834-4271-85B0-4270B235D8F1}"/>
              </a:ext>
            </a:extLst>
          </p:cNvPr>
          <p:cNvSpPr>
            <a:spLocks noEditPoints="1"/>
          </p:cNvSpPr>
          <p:nvPr/>
        </p:nvSpPr>
        <p:spPr bwMode="auto">
          <a:xfrm>
            <a:off x="7802855" y="2160355"/>
            <a:ext cx="8781473" cy="8785699"/>
          </a:xfrm>
          <a:custGeom>
            <a:avLst/>
            <a:gdLst>
              <a:gd name="T0" fmla="*/ 1101 w 2076"/>
              <a:gd name="T1" fmla="*/ 2066 h 2076"/>
              <a:gd name="T2" fmla="*/ 1121 w 2076"/>
              <a:gd name="T3" fmla="*/ 2073 h 2076"/>
              <a:gd name="T4" fmla="*/ 1351 w 2076"/>
              <a:gd name="T5" fmla="*/ 2010 h 2076"/>
              <a:gd name="T6" fmla="*/ 856 w 2076"/>
              <a:gd name="T7" fmla="*/ 2060 h 2076"/>
              <a:gd name="T8" fmla="*/ 733 w 2076"/>
              <a:gd name="T9" fmla="*/ 2030 h 2076"/>
              <a:gd name="T10" fmla="*/ 738 w 2076"/>
              <a:gd name="T11" fmla="*/ 2014 h 2076"/>
              <a:gd name="T12" fmla="*/ 1377 w 2076"/>
              <a:gd name="T13" fmla="*/ 2001 h 2076"/>
              <a:gd name="T14" fmla="*/ 1505 w 2076"/>
              <a:gd name="T15" fmla="*/ 1946 h 2076"/>
              <a:gd name="T16" fmla="*/ 1513 w 2076"/>
              <a:gd name="T17" fmla="*/ 1961 h 2076"/>
              <a:gd name="T18" fmla="*/ 611 w 2076"/>
              <a:gd name="T19" fmla="*/ 1975 h 2076"/>
              <a:gd name="T20" fmla="*/ 406 w 2076"/>
              <a:gd name="T21" fmla="*/ 1841 h 2076"/>
              <a:gd name="T22" fmla="*/ 1624 w 2076"/>
              <a:gd name="T23" fmla="*/ 1885 h 2076"/>
              <a:gd name="T24" fmla="*/ 1802 w 2076"/>
              <a:gd name="T25" fmla="*/ 1728 h 2076"/>
              <a:gd name="T26" fmla="*/ 374 w 2076"/>
              <a:gd name="T27" fmla="*/ 1837 h 2076"/>
              <a:gd name="T28" fmla="*/ 358 w 2076"/>
              <a:gd name="T29" fmla="*/ 1820 h 2076"/>
              <a:gd name="T30" fmla="*/ 295 w 2076"/>
              <a:gd name="T31" fmla="*/ 1739 h 2076"/>
              <a:gd name="T32" fmla="*/ 1807 w 2076"/>
              <a:gd name="T33" fmla="*/ 1714 h 2076"/>
              <a:gd name="T34" fmla="*/ 1825 w 2076"/>
              <a:gd name="T35" fmla="*/ 1693 h 2076"/>
              <a:gd name="T36" fmla="*/ 1833 w 2076"/>
              <a:gd name="T37" fmla="*/ 1700 h 2076"/>
              <a:gd name="T38" fmla="*/ 183 w 2076"/>
              <a:gd name="T39" fmla="*/ 1621 h 2076"/>
              <a:gd name="T40" fmla="*/ 183 w 2076"/>
              <a:gd name="T41" fmla="*/ 1621 h 2076"/>
              <a:gd name="T42" fmla="*/ 1969 w 2076"/>
              <a:gd name="T43" fmla="*/ 1496 h 2076"/>
              <a:gd name="T44" fmla="*/ 2033 w 2076"/>
              <a:gd name="T45" fmla="*/ 1267 h 2076"/>
              <a:gd name="T46" fmla="*/ 1981 w 2076"/>
              <a:gd name="T47" fmla="*/ 1471 h 2076"/>
              <a:gd name="T48" fmla="*/ 52 w 2076"/>
              <a:gd name="T49" fmla="*/ 1336 h 2076"/>
              <a:gd name="T50" fmla="*/ 39 w 2076"/>
              <a:gd name="T51" fmla="*/ 1313 h 2076"/>
              <a:gd name="T52" fmla="*/ 12 w 2076"/>
              <a:gd name="T53" fmla="*/ 1197 h 2076"/>
              <a:gd name="T54" fmla="*/ 41 w 2076"/>
              <a:gd name="T55" fmla="*/ 1298 h 2076"/>
              <a:gd name="T56" fmla="*/ 2047 w 2076"/>
              <a:gd name="T57" fmla="*/ 1250 h 2076"/>
              <a:gd name="T58" fmla="*/ 2067 w 2076"/>
              <a:gd name="T59" fmla="*/ 997 h 2076"/>
              <a:gd name="T60" fmla="*/ 8 w 2076"/>
              <a:gd name="T61" fmla="*/ 1064 h 2076"/>
              <a:gd name="T62" fmla="*/ 8 w 2076"/>
              <a:gd name="T63" fmla="*/ 1035 h 2076"/>
              <a:gd name="T64" fmla="*/ 40 w 2076"/>
              <a:gd name="T65" fmla="*/ 821 h 2076"/>
              <a:gd name="T66" fmla="*/ 2074 w 2076"/>
              <a:gd name="T67" fmla="*/ 976 h 2076"/>
              <a:gd name="T68" fmla="*/ 2017 w 2076"/>
              <a:gd name="T69" fmla="*/ 740 h 2076"/>
              <a:gd name="T70" fmla="*/ 36 w 2076"/>
              <a:gd name="T71" fmla="*/ 800 h 2076"/>
              <a:gd name="T72" fmla="*/ 45 w 2076"/>
              <a:gd name="T73" fmla="*/ 773 h 2076"/>
              <a:gd name="T74" fmla="*/ 69 w 2076"/>
              <a:gd name="T75" fmla="*/ 666 h 2076"/>
              <a:gd name="T76" fmla="*/ 45 w 2076"/>
              <a:gd name="T77" fmla="*/ 773 h 2076"/>
              <a:gd name="T78" fmla="*/ 2007 w 2076"/>
              <a:gd name="T79" fmla="*/ 698 h 2076"/>
              <a:gd name="T80" fmla="*/ 1970 w 2076"/>
              <a:gd name="T81" fmla="*/ 582 h 2076"/>
              <a:gd name="T82" fmla="*/ 134 w 2076"/>
              <a:gd name="T83" fmla="*/ 553 h 2076"/>
              <a:gd name="T84" fmla="*/ 144 w 2076"/>
              <a:gd name="T85" fmla="*/ 527 h 2076"/>
              <a:gd name="T86" fmla="*/ 148 w 2076"/>
              <a:gd name="T87" fmla="*/ 528 h 2076"/>
              <a:gd name="T88" fmla="*/ 1901 w 2076"/>
              <a:gd name="T89" fmla="*/ 486 h 2076"/>
              <a:gd name="T90" fmla="*/ 1823 w 2076"/>
              <a:gd name="T91" fmla="*/ 359 h 2076"/>
              <a:gd name="T92" fmla="*/ 299 w 2076"/>
              <a:gd name="T93" fmla="*/ 330 h 2076"/>
              <a:gd name="T94" fmla="*/ 468 w 2076"/>
              <a:gd name="T95" fmla="*/ 171 h 2076"/>
              <a:gd name="T96" fmla="*/ 1724 w 2076"/>
              <a:gd name="T97" fmla="*/ 282 h 2076"/>
              <a:gd name="T98" fmla="*/ 1703 w 2076"/>
              <a:gd name="T99" fmla="*/ 263 h 2076"/>
              <a:gd name="T100" fmla="*/ 1714 w 2076"/>
              <a:gd name="T101" fmla="*/ 250 h 2076"/>
              <a:gd name="T102" fmla="*/ 503 w 2076"/>
              <a:gd name="T103" fmla="*/ 158 h 2076"/>
              <a:gd name="T104" fmla="*/ 602 w 2076"/>
              <a:gd name="T105" fmla="*/ 96 h 2076"/>
              <a:gd name="T106" fmla="*/ 609 w 2076"/>
              <a:gd name="T107" fmla="*/ 112 h 2076"/>
              <a:gd name="T108" fmla="*/ 1504 w 2076"/>
              <a:gd name="T109" fmla="*/ 120 h 2076"/>
              <a:gd name="T110" fmla="*/ 1288 w 2076"/>
              <a:gd name="T111" fmla="*/ 48 h 2076"/>
              <a:gd name="T112" fmla="*/ 1494 w 2076"/>
              <a:gd name="T113" fmla="*/ 115 h 2076"/>
              <a:gd name="T114" fmla="*/ 764 w 2076"/>
              <a:gd name="T115" fmla="*/ 54 h 2076"/>
              <a:gd name="T116" fmla="*/ 767 w 2076"/>
              <a:gd name="T117" fmla="*/ 54 h 2076"/>
              <a:gd name="T118" fmla="*/ 1263 w 2076"/>
              <a:gd name="T119" fmla="*/ 42 h 2076"/>
              <a:gd name="T120" fmla="*/ 1019 w 2076"/>
              <a:gd name="T121" fmla="*/ 9 h 2076"/>
              <a:gd name="T122" fmla="*/ 990 w 2076"/>
              <a:gd name="T123" fmla="*/ 10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6" h="2076">
                <a:moveTo>
                  <a:pt x="1038" y="2076"/>
                </a:moveTo>
                <a:cubicBezTo>
                  <a:pt x="1024" y="2076"/>
                  <a:pt x="1010" y="2076"/>
                  <a:pt x="996" y="2076"/>
                </a:cubicBezTo>
                <a:cubicBezTo>
                  <a:pt x="958" y="2074"/>
                  <a:pt x="920" y="2070"/>
                  <a:pt x="883" y="2065"/>
                </a:cubicBezTo>
                <a:cubicBezTo>
                  <a:pt x="878" y="2064"/>
                  <a:pt x="875" y="2060"/>
                  <a:pt x="876" y="2055"/>
                </a:cubicBezTo>
                <a:cubicBezTo>
                  <a:pt x="876" y="2051"/>
                  <a:pt x="881" y="2047"/>
                  <a:pt x="885" y="2048"/>
                </a:cubicBezTo>
                <a:cubicBezTo>
                  <a:pt x="922" y="2054"/>
                  <a:pt x="960" y="2057"/>
                  <a:pt x="997" y="2059"/>
                </a:cubicBezTo>
                <a:cubicBezTo>
                  <a:pt x="1028" y="2060"/>
                  <a:pt x="1060" y="2060"/>
                  <a:pt x="1092" y="2058"/>
                </a:cubicBezTo>
                <a:cubicBezTo>
                  <a:pt x="1097" y="2058"/>
                  <a:pt x="1101" y="2061"/>
                  <a:pt x="1101" y="2066"/>
                </a:cubicBezTo>
                <a:cubicBezTo>
                  <a:pt x="1101" y="2071"/>
                  <a:pt x="1098" y="2075"/>
                  <a:pt x="1093" y="2075"/>
                </a:cubicBezTo>
                <a:cubicBezTo>
                  <a:pt x="1075" y="2076"/>
                  <a:pt x="1057" y="2076"/>
                  <a:pt x="1038" y="2076"/>
                </a:cubicBezTo>
                <a:close/>
                <a:moveTo>
                  <a:pt x="1121" y="2073"/>
                </a:moveTo>
                <a:cubicBezTo>
                  <a:pt x="1116" y="2073"/>
                  <a:pt x="1113" y="2070"/>
                  <a:pt x="1112" y="2065"/>
                </a:cubicBezTo>
                <a:cubicBezTo>
                  <a:pt x="1112" y="2061"/>
                  <a:pt x="1116" y="2057"/>
                  <a:pt x="1120" y="2056"/>
                </a:cubicBezTo>
                <a:cubicBezTo>
                  <a:pt x="1125" y="2056"/>
                  <a:pt x="1129" y="2059"/>
                  <a:pt x="1129" y="2064"/>
                </a:cubicBezTo>
                <a:cubicBezTo>
                  <a:pt x="1130" y="2069"/>
                  <a:pt x="1126" y="2073"/>
                  <a:pt x="1122" y="2073"/>
                </a:cubicBezTo>
                <a:cubicBezTo>
                  <a:pt x="1121" y="2073"/>
                  <a:pt x="1121" y="2073"/>
                  <a:pt x="1121" y="2073"/>
                </a:cubicBezTo>
                <a:close/>
                <a:moveTo>
                  <a:pt x="1149" y="2070"/>
                </a:moveTo>
                <a:cubicBezTo>
                  <a:pt x="1145" y="2070"/>
                  <a:pt x="1141" y="2067"/>
                  <a:pt x="1141" y="2063"/>
                </a:cubicBezTo>
                <a:cubicBezTo>
                  <a:pt x="1140" y="2061"/>
                  <a:pt x="1141" y="2058"/>
                  <a:pt x="1142" y="2057"/>
                </a:cubicBezTo>
                <a:cubicBezTo>
                  <a:pt x="1144" y="2055"/>
                  <a:pt x="1146" y="2054"/>
                  <a:pt x="1148" y="2054"/>
                </a:cubicBezTo>
                <a:cubicBezTo>
                  <a:pt x="1185" y="2050"/>
                  <a:pt x="1222" y="2043"/>
                  <a:pt x="1259" y="2035"/>
                </a:cubicBezTo>
                <a:cubicBezTo>
                  <a:pt x="1259" y="2035"/>
                  <a:pt x="1259" y="2035"/>
                  <a:pt x="1259" y="2035"/>
                </a:cubicBezTo>
                <a:cubicBezTo>
                  <a:pt x="1259" y="2035"/>
                  <a:pt x="1259" y="2035"/>
                  <a:pt x="1259" y="2035"/>
                </a:cubicBezTo>
                <a:cubicBezTo>
                  <a:pt x="1290" y="2028"/>
                  <a:pt x="1321" y="2020"/>
                  <a:pt x="1351" y="2010"/>
                </a:cubicBezTo>
                <a:cubicBezTo>
                  <a:pt x="1355" y="2009"/>
                  <a:pt x="1360" y="2011"/>
                  <a:pt x="1361" y="2016"/>
                </a:cubicBezTo>
                <a:cubicBezTo>
                  <a:pt x="1362" y="2018"/>
                  <a:pt x="1362" y="2020"/>
                  <a:pt x="1361" y="2022"/>
                </a:cubicBezTo>
                <a:cubicBezTo>
                  <a:pt x="1360" y="2024"/>
                  <a:pt x="1358" y="2026"/>
                  <a:pt x="1356" y="2026"/>
                </a:cubicBezTo>
                <a:cubicBezTo>
                  <a:pt x="1325" y="2036"/>
                  <a:pt x="1294" y="2045"/>
                  <a:pt x="1262" y="2052"/>
                </a:cubicBezTo>
                <a:cubicBezTo>
                  <a:pt x="1225" y="2060"/>
                  <a:pt x="1187" y="2066"/>
                  <a:pt x="1150" y="2070"/>
                </a:cubicBezTo>
                <a:cubicBezTo>
                  <a:pt x="1150" y="2070"/>
                  <a:pt x="1149" y="2070"/>
                  <a:pt x="1149" y="2070"/>
                </a:cubicBezTo>
                <a:close/>
                <a:moveTo>
                  <a:pt x="856" y="2060"/>
                </a:moveTo>
                <a:cubicBezTo>
                  <a:pt x="856" y="2060"/>
                  <a:pt x="856" y="2060"/>
                  <a:pt x="856" y="2060"/>
                </a:cubicBezTo>
                <a:cubicBezTo>
                  <a:pt x="856" y="2060"/>
                  <a:pt x="855" y="2060"/>
                  <a:pt x="855" y="2060"/>
                </a:cubicBezTo>
                <a:cubicBezTo>
                  <a:pt x="850" y="2059"/>
                  <a:pt x="847" y="2055"/>
                  <a:pt x="848" y="2050"/>
                </a:cubicBezTo>
                <a:cubicBezTo>
                  <a:pt x="849" y="2046"/>
                  <a:pt x="853" y="2043"/>
                  <a:pt x="858" y="2043"/>
                </a:cubicBezTo>
                <a:cubicBezTo>
                  <a:pt x="862" y="2044"/>
                  <a:pt x="865" y="2049"/>
                  <a:pt x="864" y="2053"/>
                </a:cubicBezTo>
                <a:cubicBezTo>
                  <a:pt x="864" y="2057"/>
                  <a:pt x="860" y="2060"/>
                  <a:pt x="856" y="2060"/>
                </a:cubicBezTo>
                <a:close/>
                <a:moveTo>
                  <a:pt x="828" y="2055"/>
                </a:moveTo>
                <a:cubicBezTo>
                  <a:pt x="828" y="2055"/>
                  <a:pt x="827" y="2055"/>
                  <a:pt x="827" y="2055"/>
                </a:cubicBezTo>
                <a:cubicBezTo>
                  <a:pt x="795" y="2048"/>
                  <a:pt x="763" y="2040"/>
                  <a:pt x="733" y="2030"/>
                </a:cubicBezTo>
                <a:cubicBezTo>
                  <a:pt x="732" y="2030"/>
                  <a:pt x="732" y="2030"/>
                  <a:pt x="732" y="2030"/>
                </a:cubicBezTo>
                <a:cubicBezTo>
                  <a:pt x="732" y="2030"/>
                  <a:pt x="732" y="2030"/>
                  <a:pt x="732" y="2030"/>
                </a:cubicBezTo>
                <a:cubicBezTo>
                  <a:pt x="696" y="2019"/>
                  <a:pt x="660" y="2006"/>
                  <a:pt x="626" y="1991"/>
                </a:cubicBezTo>
                <a:cubicBezTo>
                  <a:pt x="624" y="1990"/>
                  <a:pt x="622" y="1988"/>
                  <a:pt x="621" y="1986"/>
                </a:cubicBezTo>
                <a:cubicBezTo>
                  <a:pt x="620" y="1984"/>
                  <a:pt x="620" y="1982"/>
                  <a:pt x="621" y="1980"/>
                </a:cubicBezTo>
                <a:cubicBezTo>
                  <a:pt x="623" y="1976"/>
                  <a:pt x="628" y="1974"/>
                  <a:pt x="632" y="1975"/>
                </a:cubicBezTo>
                <a:cubicBezTo>
                  <a:pt x="667" y="1990"/>
                  <a:pt x="702" y="2003"/>
                  <a:pt x="737" y="2014"/>
                </a:cubicBezTo>
                <a:cubicBezTo>
                  <a:pt x="738" y="2014"/>
                  <a:pt x="738" y="2014"/>
                  <a:pt x="738" y="2014"/>
                </a:cubicBezTo>
                <a:cubicBezTo>
                  <a:pt x="738" y="2014"/>
                  <a:pt x="738" y="2014"/>
                  <a:pt x="738" y="2014"/>
                </a:cubicBezTo>
                <a:cubicBezTo>
                  <a:pt x="768" y="2024"/>
                  <a:pt x="799" y="2032"/>
                  <a:pt x="830" y="2038"/>
                </a:cubicBezTo>
                <a:cubicBezTo>
                  <a:pt x="835" y="2039"/>
                  <a:pt x="838" y="2043"/>
                  <a:pt x="837" y="2048"/>
                </a:cubicBezTo>
                <a:cubicBezTo>
                  <a:pt x="836" y="2052"/>
                  <a:pt x="832" y="2055"/>
                  <a:pt x="828" y="2055"/>
                </a:cubicBezTo>
                <a:close/>
                <a:moveTo>
                  <a:pt x="1380" y="2018"/>
                </a:moveTo>
                <a:cubicBezTo>
                  <a:pt x="1377" y="2018"/>
                  <a:pt x="1373" y="2015"/>
                  <a:pt x="1372" y="2012"/>
                </a:cubicBezTo>
                <a:cubicBezTo>
                  <a:pt x="1371" y="2008"/>
                  <a:pt x="1373" y="2003"/>
                  <a:pt x="1377" y="2001"/>
                </a:cubicBezTo>
                <a:cubicBezTo>
                  <a:pt x="1377" y="2001"/>
                  <a:pt x="1377" y="2001"/>
                  <a:pt x="1377" y="2001"/>
                </a:cubicBezTo>
                <a:cubicBezTo>
                  <a:pt x="1382" y="2000"/>
                  <a:pt x="1387" y="2002"/>
                  <a:pt x="1388" y="2006"/>
                </a:cubicBezTo>
                <a:cubicBezTo>
                  <a:pt x="1390" y="2011"/>
                  <a:pt x="1387" y="2016"/>
                  <a:pt x="1383" y="2017"/>
                </a:cubicBezTo>
                <a:cubicBezTo>
                  <a:pt x="1382" y="2017"/>
                  <a:pt x="1381" y="2018"/>
                  <a:pt x="1380" y="2018"/>
                </a:cubicBezTo>
                <a:close/>
                <a:moveTo>
                  <a:pt x="1407" y="2008"/>
                </a:moveTo>
                <a:cubicBezTo>
                  <a:pt x="1403" y="2008"/>
                  <a:pt x="1400" y="2006"/>
                  <a:pt x="1399" y="2002"/>
                </a:cubicBezTo>
                <a:cubicBezTo>
                  <a:pt x="1398" y="2000"/>
                  <a:pt x="1398" y="1998"/>
                  <a:pt x="1399" y="1996"/>
                </a:cubicBezTo>
                <a:cubicBezTo>
                  <a:pt x="1400" y="1994"/>
                  <a:pt x="1401" y="1992"/>
                  <a:pt x="1404" y="1991"/>
                </a:cubicBezTo>
                <a:cubicBezTo>
                  <a:pt x="1438" y="1978"/>
                  <a:pt x="1472" y="1963"/>
                  <a:pt x="1505" y="1946"/>
                </a:cubicBezTo>
                <a:cubicBezTo>
                  <a:pt x="1505" y="1946"/>
                  <a:pt x="1505" y="1946"/>
                  <a:pt x="1505" y="1946"/>
                </a:cubicBezTo>
                <a:cubicBezTo>
                  <a:pt x="1506" y="1946"/>
                  <a:pt x="1506" y="1946"/>
                  <a:pt x="1506" y="1946"/>
                </a:cubicBezTo>
                <a:cubicBezTo>
                  <a:pt x="1534" y="1931"/>
                  <a:pt x="1562" y="1915"/>
                  <a:pt x="1589" y="1898"/>
                </a:cubicBezTo>
                <a:cubicBezTo>
                  <a:pt x="1592" y="1896"/>
                  <a:pt x="1598" y="1897"/>
                  <a:pt x="1600" y="1901"/>
                </a:cubicBezTo>
                <a:cubicBezTo>
                  <a:pt x="1603" y="1905"/>
                  <a:pt x="1602" y="1910"/>
                  <a:pt x="1598" y="1912"/>
                </a:cubicBezTo>
                <a:cubicBezTo>
                  <a:pt x="1571" y="1930"/>
                  <a:pt x="1542" y="1946"/>
                  <a:pt x="1514" y="1961"/>
                </a:cubicBezTo>
                <a:cubicBezTo>
                  <a:pt x="1513" y="1961"/>
                  <a:pt x="1513" y="1961"/>
                  <a:pt x="1513" y="1961"/>
                </a:cubicBezTo>
                <a:cubicBezTo>
                  <a:pt x="1513" y="1961"/>
                  <a:pt x="1513" y="1961"/>
                  <a:pt x="1513" y="1961"/>
                </a:cubicBezTo>
                <a:cubicBezTo>
                  <a:pt x="1479" y="1978"/>
                  <a:pt x="1445" y="1994"/>
                  <a:pt x="1410" y="2007"/>
                </a:cubicBezTo>
                <a:cubicBezTo>
                  <a:pt x="1409" y="2008"/>
                  <a:pt x="1408" y="2008"/>
                  <a:pt x="1407" y="2008"/>
                </a:cubicBezTo>
                <a:close/>
                <a:moveTo>
                  <a:pt x="603" y="1980"/>
                </a:moveTo>
                <a:cubicBezTo>
                  <a:pt x="602" y="1980"/>
                  <a:pt x="601" y="1980"/>
                  <a:pt x="600" y="1979"/>
                </a:cubicBezTo>
                <a:cubicBezTo>
                  <a:pt x="595" y="1977"/>
                  <a:pt x="594" y="1972"/>
                  <a:pt x="596" y="1968"/>
                </a:cubicBezTo>
                <a:cubicBezTo>
                  <a:pt x="597" y="1964"/>
                  <a:pt x="603" y="1962"/>
                  <a:pt x="607" y="1964"/>
                </a:cubicBezTo>
                <a:cubicBezTo>
                  <a:pt x="607" y="1964"/>
                  <a:pt x="607" y="1964"/>
                  <a:pt x="607" y="1964"/>
                </a:cubicBezTo>
                <a:cubicBezTo>
                  <a:pt x="611" y="1966"/>
                  <a:pt x="613" y="1971"/>
                  <a:pt x="611" y="1975"/>
                </a:cubicBezTo>
                <a:cubicBezTo>
                  <a:pt x="610" y="1978"/>
                  <a:pt x="607" y="1980"/>
                  <a:pt x="603" y="1980"/>
                </a:cubicBezTo>
                <a:close/>
                <a:moveTo>
                  <a:pt x="578" y="1968"/>
                </a:moveTo>
                <a:cubicBezTo>
                  <a:pt x="576" y="1968"/>
                  <a:pt x="575" y="1968"/>
                  <a:pt x="574" y="1967"/>
                </a:cubicBezTo>
                <a:cubicBezTo>
                  <a:pt x="545" y="1953"/>
                  <a:pt x="517" y="1937"/>
                  <a:pt x="489" y="1920"/>
                </a:cubicBezTo>
                <a:cubicBezTo>
                  <a:pt x="457" y="1900"/>
                  <a:pt x="426" y="1878"/>
                  <a:pt x="396" y="1854"/>
                </a:cubicBezTo>
                <a:cubicBezTo>
                  <a:pt x="394" y="1853"/>
                  <a:pt x="393" y="1851"/>
                  <a:pt x="393" y="1849"/>
                </a:cubicBezTo>
                <a:cubicBezTo>
                  <a:pt x="393" y="1846"/>
                  <a:pt x="393" y="1844"/>
                  <a:pt x="395" y="1842"/>
                </a:cubicBezTo>
                <a:cubicBezTo>
                  <a:pt x="397" y="1839"/>
                  <a:pt x="403" y="1838"/>
                  <a:pt x="406" y="1841"/>
                </a:cubicBezTo>
                <a:cubicBezTo>
                  <a:pt x="436" y="1864"/>
                  <a:pt x="467" y="1886"/>
                  <a:pt x="498" y="1905"/>
                </a:cubicBezTo>
                <a:cubicBezTo>
                  <a:pt x="525" y="1922"/>
                  <a:pt x="553" y="1938"/>
                  <a:pt x="582" y="1952"/>
                </a:cubicBezTo>
                <a:cubicBezTo>
                  <a:pt x="586" y="1954"/>
                  <a:pt x="587" y="1959"/>
                  <a:pt x="585" y="1963"/>
                </a:cubicBezTo>
                <a:cubicBezTo>
                  <a:pt x="584" y="1966"/>
                  <a:pt x="581" y="1968"/>
                  <a:pt x="578" y="1968"/>
                </a:cubicBezTo>
                <a:close/>
                <a:moveTo>
                  <a:pt x="1617" y="1898"/>
                </a:moveTo>
                <a:cubicBezTo>
                  <a:pt x="1614" y="1898"/>
                  <a:pt x="1611" y="1897"/>
                  <a:pt x="1610" y="1894"/>
                </a:cubicBezTo>
                <a:cubicBezTo>
                  <a:pt x="1607" y="1890"/>
                  <a:pt x="1608" y="1885"/>
                  <a:pt x="1612" y="1883"/>
                </a:cubicBezTo>
                <a:cubicBezTo>
                  <a:pt x="1616" y="1880"/>
                  <a:pt x="1621" y="1881"/>
                  <a:pt x="1624" y="1885"/>
                </a:cubicBezTo>
                <a:cubicBezTo>
                  <a:pt x="1626" y="1889"/>
                  <a:pt x="1625" y="1894"/>
                  <a:pt x="1622" y="1897"/>
                </a:cubicBezTo>
                <a:cubicBezTo>
                  <a:pt x="1620" y="1898"/>
                  <a:pt x="1618" y="1898"/>
                  <a:pt x="1617" y="1898"/>
                </a:cubicBezTo>
                <a:close/>
                <a:moveTo>
                  <a:pt x="1640" y="1882"/>
                </a:moveTo>
                <a:cubicBezTo>
                  <a:pt x="1637" y="1882"/>
                  <a:pt x="1635" y="1881"/>
                  <a:pt x="1633" y="1878"/>
                </a:cubicBezTo>
                <a:cubicBezTo>
                  <a:pt x="1630" y="1875"/>
                  <a:pt x="1631" y="1869"/>
                  <a:pt x="1635" y="1866"/>
                </a:cubicBezTo>
                <a:cubicBezTo>
                  <a:pt x="1665" y="1845"/>
                  <a:pt x="1695" y="1821"/>
                  <a:pt x="1722" y="1796"/>
                </a:cubicBezTo>
                <a:cubicBezTo>
                  <a:pt x="1746" y="1775"/>
                  <a:pt x="1769" y="1752"/>
                  <a:pt x="1790" y="1729"/>
                </a:cubicBezTo>
                <a:cubicBezTo>
                  <a:pt x="1793" y="1726"/>
                  <a:pt x="1799" y="1725"/>
                  <a:pt x="1802" y="1728"/>
                </a:cubicBezTo>
                <a:cubicBezTo>
                  <a:pt x="1805" y="1732"/>
                  <a:pt x="1806" y="1737"/>
                  <a:pt x="1803" y="1740"/>
                </a:cubicBezTo>
                <a:cubicBezTo>
                  <a:pt x="1781" y="1764"/>
                  <a:pt x="1758" y="1787"/>
                  <a:pt x="1734" y="1808"/>
                </a:cubicBezTo>
                <a:cubicBezTo>
                  <a:pt x="1734" y="1809"/>
                  <a:pt x="1734" y="1809"/>
                  <a:pt x="1734" y="1809"/>
                </a:cubicBezTo>
                <a:cubicBezTo>
                  <a:pt x="1734" y="1809"/>
                  <a:pt x="1733" y="1809"/>
                  <a:pt x="1733" y="1809"/>
                </a:cubicBezTo>
                <a:cubicBezTo>
                  <a:pt x="1705" y="1834"/>
                  <a:pt x="1676" y="1858"/>
                  <a:pt x="1645" y="1880"/>
                </a:cubicBezTo>
                <a:cubicBezTo>
                  <a:pt x="1643" y="1881"/>
                  <a:pt x="1642" y="1882"/>
                  <a:pt x="1640" y="1882"/>
                </a:cubicBezTo>
                <a:close/>
                <a:moveTo>
                  <a:pt x="379" y="1838"/>
                </a:moveTo>
                <a:cubicBezTo>
                  <a:pt x="377" y="1838"/>
                  <a:pt x="376" y="1838"/>
                  <a:pt x="374" y="1837"/>
                </a:cubicBezTo>
                <a:cubicBezTo>
                  <a:pt x="374" y="1837"/>
                  <a:pt x="374" y="1837"/>
                  <a:pt x="374" y="1837"/>
                </a:cubicBezTo>
                <a:cubicBezTo>
                  <a:pt x="374" y="1836"/>
                  <a:pt x="374" y="1836"/>
                  <a:pt x="374" y="1836"/>
                </a:cubicBezTo>
                <a:cubicBezTo>
                  <a:pt x="372" y="1835"/>
                  <a:pt x="371" y="1833"/>
                  <a:pt x="371" y="1831"/>
                </a:cubicBezTo>
                <a:cubicBezTo>
                  <a:pt x="371" y="1828"/>
                  <a:pt x="371" y="1826"/>
                  <a:pt x="373" y="1825"/>
                </a:cubicBezTo>
                <a:cubicBezTo>
                  <a:pt x="376" y="1821"/>
                  <a:pt x="381" y="1821"/>
                  <a:pt x="385" y="1823"/>
                </a:cubicBezTo>
                <a:cubicBezTo>
                  <a:pt x="388" y="1826"/>
                  <a:pt x="389" y="1832"/>
                  <a:pt x="386" y="1835"/>
                </a:cubicBezTo>
                <a:cubicBezTo>
                  <a:pt x="384" y="1837"/>
                  <a:pt x="382" y="1838"/>
                  <a:pt x="379" y="1838"/>
                </a:cubicBezTo>
                <a:close/>
                <a:moveTo>
                  <a:pt x="358" y="1820"/>
                </a:moveTo>
                <a:cubicBezTo>
                  <a:pt x="356" y="1820"/>
                  <a:pt x="354" y="1819"/>
                  <a:pt x="352" y="1818"/>
                </a:cubicBezTo>
                <a:cubicBezTo>
                  <a:pt x="328" y="1797"/>
                  <a:pt x="304" y="1774"/>
                  <a:pt x="282" y="1751"/>
                </a:cubicBezTo>
                <a:cubicBezTo>
                  <a:pt x="256" y="1723"/>
                  <a:pt x="232" y="1694"/>
                  <a:pt x="209" y="1663"/>
                </a:cubicBezTo>
                <a:cubicBezTo>
                  <a:pt x="207" y="1662"/>
                  <a:pt x="207" y="1659"/>
                  <a:pt x="207" y="1657"/>
                </a:cubicBezTo>
                <a:cubicBezTo>
                  <a:pt x="208" y="1655"/>
                  <a:pt x="209" y="1653"/>
                  <a:pt x="211" y="1652"/>
                </a:cubicBezTo>
                <a:cubicBezTo>
                  <a:pt x="214" y="1649"/>
                  <a:pt x="220" y="1650"/>
                  <a:pt x="222" y="1653"/>
                </a:cubicBezTo>
                <a:cubicBezTo>
                  <a:pt x="245" y="1683"/>
                  <a:pt x="269" y="1712"/>
                  <a:pt x="294" y="1739"/>
                </a:cubicBezTo>
                <a:cubicBezTo>
                  <a:pt x="295" y="1739"/>
                  <a:pt x="295" y="1739"/>
                  <a:pt x="295" y="1739"/>
                </a:cubicBezTo>
                <a:cubicBezTo>
                  <a:pt x="295" y="1739"/>
                  <a:pt x="295" y="1739"/>
                  <a:pt x="295" y="1739"/>
                </a:cubicBezTo>
                <a:cubicBezTo>
                  <a:pt x="316" y="1762"/>
                  <a:pt x="339" y="1784"/>
                  <a:pt x="363" y="1805"/>
                </a:cubicBezTo>
                <a:cubicBezTo>
                  <a:pt x="365" y="1807"/>
                  <a:pt x="366" y="1809"/>
                  <a:pt x="366" y="1811"/>
                </a:cubicBezTo>
                <a:cubicBezTo>
                  <a:pt x="366" y="1813"/>
                  <a:pt x="366" y="1815"/>
                  <a:pt x="364" y="1817"/>
                </a:cubicBezTo>
                <a:cubicBezTo>
                  <a:pt x="362" y="1819"/>
                  <a:pt x="360" y="1820"/>
                  <a:pt x="358" y="1820"/>
                </a:cubicBezTo>
                <a:close/>
                <a:moveTo>
                  <a:pt x="1815" y="1722"/>
                </a:moveTo>
                <a:cubicBezTo>
                  <a:pt x="1813" y="1722"/>
                  <a:pt x="1811" y="1721"/>
                  <a:pt x="1810" y="1720"/>
                </a:cubicBezTo>
                <a:cubicBezTo>
                  <a:pt x="1808" y="1719"/>
                  <a:pt x="1807" y="1716"/>
                  <a:pt x="1807" y="1714"/>
                </a:cubicBezTo>
                <a:cubicBezTo>
                  <a:pt x="1806" y="1712"/>
                  <a:pt x="1807" y="1710"/>
                  <a:pt x="1809" y="1708"/>
                </a:cubicBezTo>
                <a:cubicBezTo>
                  <a:pt x="1812" y="1705"/>
                  <a:pt x="1817" y="1704"/>
                  <a:pt x="1821" y="1707"/>
                </a:cubicBezTo>
                <a:cubicBezTo>
                  <a:pt x="1822" y="1709"/>
                  <a:pt x="1823" y="1711"/>
                  <a:pt x="1824" y="1713"/>
                </a:cubicBezTo>
                <a:cubicBezTo>
                  <a:pt x="1824" y="1715"/>
                  <a:pt x="1823" y="1717"/>
                  <a:pt x="1821" y="1719"/>
                </a:cubicBezTo>
                <a:cubicBezTo>
                  <a:pt x="1820" y="1721"/>
                  <a:pt x="1818" y="1722"/>
                  <a:pt x="1815" y="1722"/>
                </a:cubicBezTo>
                <a:close/>
                <a:moveTo>
                  <a:pt x="1833" y="1700"/>
                </a:moveTo>
                <a:cubicBezTo>
                  <a:pt x="1831" y="1700"/>
                  <a:pt x="1829" y="1700"/>
                  <a:pt x="1828" y="1699"/>
                </a:cubicBezTo>
                <a:cubicBezTo>
                  <a:pt x="1826" y="1697"/>
                  <a:pt x="1825" y="1695"/>
                  <a:pt x="1825" y="1693"/>
                </a:cubicBezTo>
                <a:cubicBezTo>
                  <a:pt x="1825" y="1691"/>
                  <a:pt x="1825" y="1688"/>
                  <a:pt x="1827" y="1687"/>
                </a:cubicBezTo>
                <a:cubicBezTo>
                  <a:pt x="1850" y="1658"/>
                  <a:pt x="1873" y="1627"/>
                  <a:pt x="1893" y="1596"/>
                </a:cubicBezTo>
                <a:cubicBezTo>
                  <a:pt x="1910" y="1570"/>
                  <a:pt x="1926" y="1542"/>
                  <a:pt x="1941" y="1514"/>
                </a:cubicBezTo>
                <a:cubicBezTo>
                  <a:pt x="1943" y="1510"/>
                  <a:pt x="1949" y="1508"/>
                  <a:pt x="1953" y="1510"/>
                </a:cubicBezTo>
                <a:cubicBezTo>
                  <a:pt x="1957" y="1513"/>
                  <a:pt x="1958" y="1518"/>
                  <a:pt x="1956" y="1522"/>
                </a:cubicBezTo>
                <a:cubicBezTo>
                  <a:pt x="1941" y="1550"/>
                  <a:pt x="1925" y="1578"/>
                  <a:pt x="1907" y="1605"/>
                </a:cubicBezTo>
                <a:cubicBezTo>
                  <a:pt x="1887" y="1637"/>
                  <a:pt x="1864" y="1668"/>
                  <a:pt x="1840" y="1697"/>
                </a:cubicBezTo>
                <a:cubicBezTo>
                  <a:pt x="1838" y="1699"/>
                  <a:pt x="1836" y="1700"/>
                  <a:pt x="1833" y="1700"/>
                </a:cubicBezTo>
                <a:close/>
                <a:moveTo>
                  <a:pt x="199" y="1644"/>
                </a:moveTo>
                <a:cubicBezTo>
                  <a:pt x="196" y="1644"/>
                  <a:pt x="194" y="1643"/>
                  <a:pt x="192" y="1640"/>
                </a:cubicBezTo>
                <a:cubicBezTo>
                  <a:pt x="191" y="1639"/>
                  <a:pt x="190" y="1636"/>
                  <a:pt x="191" y="1634"/>
                </a:cubicBezTo>
                <a:cubicBezTo>
                  <a:pt x="191" y="1632"/>
                  <a:pt x="192" y="1630"/>
                  <a:pt x="194" y="1629"/>
                </a:cubicBezTo>
                <a:cubicBezTo>
                  <a:pt x="198" y="1626"/>
                  <a:pt x="203" y="1627"/>
                  <a:pt x="206" y="1631"/>
                </a:cubicBezTo>
                <a:cubicBezTo>
                  <a:pt x="209" y="1634"/>
                  <a:pt x="208" y="1640"/>
                  <a:pt x="204" y="1642"/>
                </a:cubicBezTo>
                <a:cubicBezTo>
                  <a:pt x="202" y="1643"/>
                  <a:pt x="201" y="1644"/>
                  <a:pt x="199" y="1644"/>
                </a:cubicBezTo>
                <a:close/>
                <a:moveTo>
                  <a:pt x="183" y="1621"/>
                </a:moveTo>
                <a:cubicBezTo>
                  <a:pt x="180" y="1621"/>
                  <a:pt x="177" y="1619"/>
                  <a:pt x="176" y="1617"/>
                </a:cubicBezTo>
                <a:cubicBezTo>
                  <a:pt x="158" y="1590"/>
                  <a:pt x="141" y="1562"/>
                  <a:pt x="126" y="1534"/>
                </a:cubicBezTo>
                <a:cubicBezTo>
                  <a:pt x="125" y="1532"/>
                  <a:pt x="124" y="1530"/>
                  <a:pt x="125" y="1528"/>
                </a:cubicBezTo>
                <a:cubicBezTo>
                  <a:pt x="126" y="1525"/>
                  <a:pt x="127" y="1524"/>
                  <a:pt x="129" y="1523"/>
                </a:cubicBezTo>
                <a:cubicBezTo>
                  <a:pt x="133" y="1520"/>
                  <a:pt x="138" y="1522"/>
                  <a:pt x="141" y="1526"/>
                </a:cubicBezTo>
                <a:cubicBezTo>
                  <a:pt x="156" y="1554"/>
                  <a:pt x="172" y="1581"/>
                  <a:pt x="190" y="1608"/>
                </a:cubicBezTo>
                <a:cubicBezTo>
                  <a:pt x="192" y="1611"/>
                  <a:pt x="191" y="1617"/>
                  <a:pt x="188" y="1619"/>
                </a:cubicBezTo>
                <a:cubicBezTo>
                  <a:pt x="186" y="1620"/>
                  <a:pt x="185" y="1621"/>
                  <a:pt x="183" y="1621"/>
                </a:cubicBezTo>
                <a:close/>
                <a:moveTo>
                  <a:pt x="1962" y="1501"/>
                </a:moveTo>
                <a:cubicBezTo>
                  <a:pt x="1962" y="1501"/>
                  <a:pt x="1962" y="1501"/>
                  <a:pt x="1962" y="1501"/>
                </a:cubicBezTo>
                <a:cubicBezTo>
                  <a:pt x="1960" y="1501"/>
                  <a:pt x="1959" y="1501"/>
                  <a:pt x="1958" y="1500"/>
                </a:cubicBezTo>
                <a:cubicBezTo>
                  <a:pt x="1956" y="1499"/>
                  <a:pt x="1954" y="1498"/>
                  <a:pt x="1954" y="1495"/>
                </a:cubicBezTo>
                <a:cubicBezTo>
                  <a:pt x="1953" y="1493"/>
                  <a:pt x="1953" y="1491"/>
                  <a:pt x="1954" y="1489"/>
                </a:cubicBezTo>
                <a:cubicBezTo>
                  <a:pt x="1956" y="1485"/>
                  <a:pt x="1961" y="1483"/>
                  <a:pt x="1965" y="1485"/>
                </a:cubicBezTo>
                <a:cubicBezTo>
                  <a:pt x="1967" y="1486"/>
                  <a:pt x="1969" y="1488"/>
                  <a:pt x="1970" y="1490"/>
                </a:cubicBezTo>
                <a:cubicBezTo>
                  <a:pt x="1970" y="1492"/>
                  <a:pt x="1970" y="1494"/>
                  <a:pt x="1969" y="1496"/>
                </a:cubicBezTo>
                <a:cubicBezTo>
                  <a:pt x="1968" y="1499"/>
                  <a:pt x="1965" y="1501"/>
                  <a:pt x="1962" y="1501"/>
                </a:cubicBezTo>
                <a:close/>
                <a:moveTo>
                  <a:pt x="1974" y="1476"/>
                </a:moveTo>
                <a:cubicBezTo>
                  <a:pt x="1972" y="1476"/>
                  <a:pt x="1971" y="1475"/>
                  <a:pt x="1970" y="1475"/>
                </a:cubicBezTo>
                <a:cubicBezTo>
                  <a:pt x="1966" y="1473"/>
                  <a:pt x="1964" y="1468"/>
                  <a:pt x="1966" y="1464"/>
                </a:cubicBezTo>
                <a:cubicBezTo>
                  <a:pt x="1981" y="1430"/>
                  <a:pt x="1995" y="1396"/>
                  <a:pt x="2006" y="1361"/>
                </a:cubicBezTo>
                <a:cubicBezTo>
                  <a:pt x="2007" y="1360"/>
                  <a:pt x="2007" y="1360"/>
                  <a:pt x="2007" y="1360"/>
                </a:cubicBezTo>
                <a:cubicBezTo>
                  <a:pt x="2007" y="1360"/>
                  <a:pt x="2007" y="1360"/>
                  <a:pt x="2007" y="1359"/>
                </a:cubicBezTo>
                <a:cubicBezTo>
                  <a:pt x="2017" y="1329"/>
                  <a:pt x="2026" y="1298"/>
                  <a:pt x="2033" y="1267"/>
                </a:cubicBezTo>
                <a:cubicBezTo>
                  <a:pt x="2034" y="1263"/>
                  <a:pt x="2038" y="1260"/>
                  <a:pt x="2043" y="1261"/>
                </a:cubicBezTo>
                <a:cubicBezTo>
                  <a:pt x="2047" y="1262"/>
                  <a:pt x="2050" y="1267"/>
                  <a:pt x="2049" y="1271"/>
                </a:cubicBezTo>
                <a:cubicBezTo>
                  <a:pt x="2042" y="1303"/>
                  <a:pt x="2033" y="1334"/>
                  <a:pt x="2023" y="1365"/>
                </a:cubicBezTo>
                <a:cubicBezTo>
                  <a:pt x="2023" y="1365"/>
                  <a:pt x="2023" y="1365"/>
                  <a:pt x="2023" y="1365"/>
                </a:cubicBezTo>
                <a:cubicBezTo>
                  <a:pt x="2023" y="1366"/>
                  <a:pt x="2023" y="1366"/>
                  <a:pt x="2022" y="1366"/>
                </a:cubicBezTo>
                <a:cubicBezTo>
                  <a:pt x="2011" y="1402"/>
                  <a:pt x="1997" y="1437"/>
                  <a:pt x="1981" y="1471"/>
                </a:cubicBezTo>
                <a:cubicBezTo>
                  <a:pt x="1981" y="1471"/>
                  <a:pt x="1981" y="1471"/>
                  <a:pt x="1981" y="1471"/>
                </a:cubicBezTo>
                <a:cubicBezTo>
                  <a:pt x="1981" y="1471"/>
                  <a:pt x="1981" y="1471"/>
                  <a:pt x="1981" y="1471"/>
                </a:cubicBezTo>
                <a:cubicBezTo>
                  <a:pt x="1980" y="1474"/>
                  <a:pt x="1977" y="1476"/>
                  <a:pt x="1974" y="1476"/>
                </a:cubicBezTo>
                <a:close/>
                <a:moveTo>
                  <a:pt x="92" y="1454"/>
                </a:moveTo>
                <a:cubicBezTo>
                  <a:pt x="89" y="1454"/>
                  <a:pt x="86" y="1452"/>
                  <a:pt x="84" y="1449"/>
                </a:cubicBezTo>
                <a:cubicBezTo>
                  <a:pt x="70" y="1416"/>
                  <a:pt x="58" y="1382"/>
                  <a:pt x="47" y="1348"/>
                </a:cubicBezTo>
                <a:cubicBezTo>
                  <a:pt x="47" y="1348"/>
                  <a:pt x="47" y="1348"/>
                  <a:pt x="47" y="1348"/>
                </a:cubicBezTo>
                <a:cubicBezTo>
                  <a:pt x="46" y="1347"/>
                  <a:pt x="46" y="1347"/>
                  <a:pt x="46" y="1347"/>
                </a:cubicBezTo>
                <a:cubicBezTo>
                  <a:pt x="46" y="1345"/>
                  <a:pt x="46" y="1343"/>
                  <a:pt x="47" y="1341"/>
                </a:cubicBezTo>
                <a:cubicBezTo>
                  <a:pt x="48" y="1339"/>
                  <a:pt x="50" y="1337"/>
                  <a:pt x="52" y="1336"/>
                </a:cubicBezTo>
                <a:cubicBezTo>
                  <a:pt x="56" y="1335"/>
                  <a:pt x="61" y="1338"/>
                  <a:pt x="63" y="1342"/>
                </a:cubicBezTo>
                <a:cubicBezTo>
                  <a:pt x="73" y="1376"/>
                  <a:pt x="86" y="1410"/>
                  <a:pt x="100" y="1442"/>
                </a:cubicBezTo>
                <a:cubicBezTo>
                  <a:pt x="102" y="1447"/>
                  <a:pt x="100" y="1452"/>
                  <a:pt x="95" y="1454"/>
                </a:cubicBezTo>
                <a:cubicBezTo>
                  <a:pt x="94" y="1454"/>
                  <a:pt x="93" y="1454"/>
                  <a:pt x="92" y="1454"/>
                </a:cubicBezTo>
                <a:close/>
                <a:moveTo>
                  <a:pt x="47" y="1326"/>
                </a:moveTo>
                <a:cubicBezTo>
                  <a:pt x="43" y="1326"/>
                  <a:pt x="39" y="1323"/>
                  <a:pt x="38" y="1320"/>
                </a:cubicBezTo>
                <a:cubicBezTo>
                  <a:pt x="38" y="1320"/>
                  <a:pt x="38" y="1320"/>
                  <a:pt x="38" y="1320"/>
                </a:cubicBezTo>
                <a:cubicBezTo>
                  <a:pt x="38" y="1318"/>
                  <a:pt x="38" y="1315"/>
                  <a:pt x="39" y="1313"/>
                </a:cubicBezTo>
                <a:cubicBezTo>
                  <a:pt x="40" y="1311"/>
                  <a:pt x="42" y="1310"/>
                  <a:pt x="44" y="1309"/>
                </a:cubicBezTo>
                <a:cubicBezTo>
                  <a:pt x="49" y="1308"/>
                  <a:pt x="53" y="1311"/>
                  <a:pt x="55" y="1315"/>
                </a:cubicBezTo>
                <a:cubicBezTo>
                  <a:pt x="55" y="1317"/>
                  <a:pt x="55" y="1320"/>
                  <a:pt x="54" y="1322"/>
                </a:cubicBezTo>
                <a:cubicBezTo>
                  <a:pt x="53" y="1324"/>
                  <a:pt x="51" y="1325"/>
                  <a:pt x="49" y="1326"/>
                </a:cubicBezTo>
                <a:cubicBezTo>
                  <a:pt x="48" y="1326"/>
                  <a:pt x="47" y="1326"/>
                  <a:pt x="47" y="1326"/>
                </a:cubicBezTo>
                <a:close/>
                <a:moveTo>
                  <a:pt x="39" y="1299"/>
                </a:moveTo>
                <a:cubicBezTo>
                  <a:pt x="35" y="1299"/>
                  <a:pt x="32" y="1296"/>
                  <a:pt x="31" y="1292"/>
                </a:cubicBezTo>
                <a:cubicBezTo>
                  <a:pt x="23" y="1261"/>
                  <a:pt x="17" y="1229"/>
                  <a:pt x="12" y="1197"/>
                </a:cubicBezTo>
                <a:cubicBezTo>
                  <a:pt x="6" y="1160"/>
                  <a:pt x="2" y="1121"/>
                  <a:pt x="0" y="1084"/>
                </a:cubicBezTo>
                <a:cubicBezTo>
                  <a:pt x="0" y="1081"/>
                  <a:pt x="1" y="1079"/>
                  <a:pt x="3" y="1078"/>
                </a:cubicBezTo>
                <a:cubicBezTo>
                  <a:pt x="4" y="1076"/>
                  <a:pt x="6" y="1075"/>
                  <a:pt x="9" y="1075"/>
                </a:cubicBezTo>
                <a:cubicBezTo>
                  <a:pt x="13" y="1075"/>
                  <a:pt x="17" y="1078"/>
                  <a:pt x="17" y="1083"/>
                </a:cubicBezTo>
                <a:cubicBezTo>
                  <a:pt x="19" y="1120"/>
                  <a:pt x="23" y="1158"/>
                  <a:pt x="28" y="1195"/>
                </a:cubicBezTo>
                <a:cubicBezTo>
                  <a:pt x="28" y="1195"/>
                  <a:pt x="28" y="1195"/>
                  <a:pt x="28" y="1195"/>
                </a:cubicBezTo>
                <a:cubicBezTo>
                  <a:pt x="33" y="1226"/>
                  <a:pt x="40" y="1257"/>
                  <a:pt x="47" y="1288"/>
                </a:cubicBezTo>
                <a:cubicBezTo>
                  <a:pt x="49" y="1293"/>
                  <a:pt x="46" y="1297"/>
                  <a:pt x="41" y="1298"/>
                </a:cubicBezTo>
                <a:cubicBezTo>
                  <a:pt x="41" y="1298"/>
                  <a:pt x="40" y="1299"/>
                  <a:pt x="39" y="1299"/>
                </a:cubicBezTo>
                <a:close/>
                <a:moveTo>
                  <a:pt x="2047" y="1250"/>
                </a:moveTo>
                <a:cubicBezTo>
                  <a:pt x="2046" y="1250"/>
                  <a:pt x="2046" y="1250"/>
                  <a:pt x="2045" y="1250"/>
                </a:cubicBezTo>
                <a:cubicBezTo>
                  <a:pt x="2041" y="1249"/>
                  <a:pt x="2038" y="1245"/>
                  <a:pt x="2039" y="1240"/>
                </a:cubicBezTo>
                <a:cubicBezTo>
                  <a:pt x="2039" y="1240"/>
                  <a:pt x="2039" y="1240"/>
                  <a:pt x="2039" y="1240"/>
                </a:cubicBezTo>
                <a:cubicBezTo>
                  <a:pt x="2040" y="1235"/>
                  <a:pt x="2044" y="1232"/>
                  <a:pt x="2049" y="1233"/>
                </a:cubicBezTo>
                <a:cubicBezTo>
                  <a:pt x="2053" y="1234"/>
                  <a:pt x="2056" y="1239"/>
                  <a:pt x="2055" y="1243"/>
                </a:cubicBezTo>
                <a:cubicBezTo>
                  <a:pt x="2054" y="1247"/>
                  <a:pt x="2051" y="1250"/>
                  <a:pt x="2047" y="1250"/>
                </a:cubicBezTo>
                <a:close/>
                <a:moveTo>
                  <a:pt x="2052" y="1222"/>
                </a:moveTo>
                <a:cubicBezTo>
                  <a:pt x="2052" y="1222"/>
                  <a:pt x="2051" y="1222"/>
                  <a:pt x="2051" y="1222"/>
                </a:cubicBezTo>
                <a:cubicBezTo>
                  <a:pt x="2049" y="1222"/>
                  <a:pt x="2047" y="1221"/>
                  <a:pt x="2045" y="1219"/>
                </a:cubicBezTo>
                <a:cubicBezTo>
                  <a:pt x="2044" y="1217"/>
                  <a:pt x="2043" y="1215"/>
                  <a:pt x="2044" y="1212"/>
                </a:cubicBezTo>
                <a:cubicBezTo>
                  <a:pt x="2050" y="1176"/>
                  <a:pt x="2055" y="1138"/>
                  <a:pt x="2057" y="1101"/>
                </a:cubicBezTo>
                <a:cubicBezTo>
                  <a:pt x="2058" y="1080"/>
                  <a:pt x="2059" y="1059"/>
                  <a:pt x="2059" y="1038"/>
                </a:cubicBezTo>
                <a:cubicBezTo>
                  <a:pt x="2059" y="1027"/>
                  <a:pt x="2059" y="1016"/>
                  <a:pt x="2058" y="1006"/>
                </a:cubicBezTo>
                <a:cubicBezTo>
                  <a:pt x="2058" y="1001"/>
                  <a:pt x="2062" y="997"/>
                  <a:pt x="2067" y="997"/>
                </a:cubicBezTo>
                <a:cubicBezTo>
                  <a:pt x="2071" y="997"/>
                  <a:pt x="2075" y="1000"/>
                  <a:pt x="2075" y="1005"/>
                </a:cubicBezTo>
                <a:cubicBezTo>
                  <a:pt x="2076" y="1016"/>
                  <a:pt x="2076" y="1027"/>
                  <a:pt x="2076" y="1038"/>
                </a:cubicBezTo>
                <a:cubicBezTo>
                  <a:pt x="2076" y="1059"/>
                  <a:pt x="2075" y="1081"/>
                  <a:pt x="2074" y="1102"/>
                </a:cubicBezTo>
                <a:cubicBezTo>
                  <a:pt x="2072" y="1140"/>
                  <a:pt x="2067" y="1178"/>
                  <a:pt x="2061" y="1215"/>
                </a:cubicBezTo>
                <a:cubicBezTo>
                  <a:pt x="2061" y="1215"/>
                  <a:pt x="2061" y="1215"/>
                  <a:pt x="2061" y="1215"/>
                </a:cubicBezTo>
                <a:cubicBezTo>
                  <a:pt x="2060" y="1219"/>
                  <a:pt x="2056" y="1222"/>
                  <a:pt x="2052" y="1222"/>
                </a:cubicBezTo>
                <a:close/>
                <a:moveTo>
                  <a:pt x="8" y="1064"/>
                </a:moveTo>
                <a:cubicBezTo>
                  <a:pt x="8" y="1064"/>
                  <a:pt x="8" y="1064"/>
                  <a:pt x="8" y="1064"/>
                </a:cubicBezTo>
                <a:cubicBezTo>
                  <a:pt x="3" y="1064"/>
                  <a:pt x="0" y="1060"/>
                  <a:pt x="0" y="1055"/>
                </a:cubicBezTo>
                <a:cubicBezTo>
                  <a:pt x="0" y="1053"/>
                  <a:pt x="0" y="1051"/>
                  <a:pt x="2" y="1049"/>
                </a:cubicBezTo>
                <a:cubicBezTo>
                  <a:pt x="4" y="1048"/>
                  <a:pt x="6" y="1047"/>
                  <a:pt x="8" y="1047"/>
                </a:cubicBezTo>
                <a:cubicBezTo>
                  <a:pt x="8" y="1047"/>
                  <a:pt x="8" y="1047"/>
                  <a:pt x="8" y="1047"/>
                </a:cubicBezTo>
                <a:cubicBezTo>
                  <a:pt x="13" y="1047"/>
                  <a:pt x="16" y="1050"/>
                  <a:pt x="17" y="1055"/>
                </a:cubicBezTo>
                <a:cubicBezTo>
                  <a:pt x="17" y="1060"/>
                  <a:pt x="13" y="1063"/>
                  <a:pt x="8" y="1064"/>
                </a:cubicBezTo>
                <a:close/>
                <a:moveTo>
                  <a:pt x="8" y="1035"/>
                </a:moveTo>
                <a:cubicBezTo>
                  <a:pt x="8" y="1035"/>
                  <a:pt x="8" y="1035"/>
                  <a:pt x="8" y="1035"/>
                </a:cubicBezTo>
                <a:cubicBezTo>
                  <a:pt x="6" y="1035"/>
                  <a:pt x="4" y="1034"/>
                  <a:pt x="2" y="1033"/>
                </a:cubicBezTo>
                <a:cubicBezTo>
                  <a:pt x="0" y="1031"/>
                  <a:pt x="0" y="1029"/>
                  <a:pt x="0" y="1027"/>
                </a:cubicBezTo>
                <a:cubicBezTo>
                  <a:pt x="0" y="995"/>
                  <a:pt x="2" y="962"/>
                  <a:pt x="5" y="930"/>
                </a:cubicBezTo>
                <a:cubicBezTo>
                  <a:pt x="9" y="892"/>
                  <a:pt x="15" y="855"/>
                  <a:pt x="23" y="818"/>
                </a:cubicBezTo>
                <a:cubicBezTo>
                  <a:pt x="23" y="817"/>
                  <a:pt x="23" y="817"/>
                  <a:pt x="23" y="817"/>
                </a:cubicBezTo>
                <a:cubicBezTo>
                  <a:pt x="24" y="813"/>
                  <a:pt x="29" y="810"/>
                  <a:pt x="34" y="811"/>
                </a:cubicBezTo>
                <a:cubicBezTo>
                  <a:pt x="36" y="811"/>
                  <a:pt x="38" y="813"/>
                  <a:pt x="39" y="815"/>
                </a:cubicBezTo>
                <a:cubicBezTo>
                  <a:pt x="40" y="817"/>
                  <a:pt x="40" y="819"/>
                  <a:pt x="40" y="821"/>
                </a:cubicBezTo>
                <a:cubicBezTo>
                  <a:pt x="32" y="857"/>
                  <a:pt x="26" y="895"/>
                  <a:pt x="22" y="932"/>
                </a:cubicBezTo>
                <a:cubicBezTo>
                  <a:pt x="19" y="963"/>
                  <a:pt x="17" y="995"/>
                  <a:pt x="17" y="1027"/>
                </a:cubicBezTo>
                <a:cubicBezTo>
                  <a:pt x="16" y="1032"/>
                  <a:pt x="13" y="1035"/>
                  <a:pt x="8" y="1035"/>
                </a:cubicBezTo>
                <a:close/>
                <a:moveTo>
                  <a:pt x="2066" y="986"/>
                </a:moveTo>
                <a:cubicBezTo>
                  <a:pt x="2061" y="986"/>
                  <a:pt x="2057" y="982"/>
                  <a:pt x="2057" y="978"/>
                </a:cubicBezTo>
                <a:cubicBezTo>
                  <a:pt x="2057" y="975"/>
                  <a:pt x="2058" y="973"/>
                  <a:pt x="2059" y="972"/>
                </a:cubicBezTo>
                <a:cubicBezTo>
                  <a:pt x="2061" y="970"/>
                  <a:pt x="2063" y="969"/>
                  <a:pt x="2065" y="969"/>
                </a:cubicBezTo>
                <a:cubicBezTo>
                  <a:pt x="2070" y="968"/>
                  <a:pt x="2074" y="972"/>
                  <a:pt x="2074" y="976"/>
                </a:cubicBezTo>
                <a:cubicBezTo>
                  <a:pt x="2074" y="977"/>
                  <a:pt x="2074" y="977"/>
                  <a:pt x="2074" y="977"/>
                </a:cubicBezTo>
                <a:cubicBezTo>
                  <a:pt x="2074" y="981"/>
                  <a:pt x="2071" y="985"/>
                  <a:pt x="2066" y="986"/>
                </a:cubicBezTo>
                <a:cubicBezTo>
                  <a:pt x="2066" y="986"/>
                  <a:pt x="2066" y="986"/>
                  <a:pt x="2066" y="986"/>
                </a:cubicBezTo>
                <a:close/>
                <a:moveTo>
                  <a:pt x="2064" y="957"/>
                </a:moveTo>
                <a:cubicBezTo>
                  <a:pt x="2059" y="957"/>
                  <a:pt x="2055" y="954"/>
                  <a:pt x="2055" y="950"/>
                </a:cubicBezTo>
                <a:cubicBezTo>
                  <a:pt x="2052" y="913"/>
                  <a:pt x="2047" y="875"/>
                  <a:pt x="2039" y="839"/>
                </a:cubicBezTo>
                <a:cubicBezTo>
                  <a:pt x="2033" y="808"/>
                  <a:pt x="2025" y="777"/>
                  <a:pt x="2016" y="746"/>
                </a:cubicBezTo>
                <a:cubicBezTo>
                  <a:pt x="2016" y="744"/>
                  <a:pt x="2016" y="742"/>
                  <a:pt x="2017" y="740"/>
                </a:cubicBezTo>
                <a:cubicBezTo>
                  <a:pt x="2018" y="738"/>
                  <a:pt x="2020" y="736"/>
                  <a:pt x="2022" y="736"/>
                </a:cubicBezTo>
                <a:cubicBezTo>
                  <a:pt x="2026" y="734"/>
                  <a:pt x="2031" y="737"/>
                  <a:pt x="2032" y="741"/>
                </a:cubicBezTo>
                <a:cubicBezTo>
                  <a:pt x="2042" y="772"/>
                  <a:pt x="2050" y="804"/>
                  <a:pt x="2056" y="835"/>
                </a:cubicBezTo>
                <a:cubicBezTo>
                  <a:pt x="2063" y="873"/>
                  <a:pt x="2069" y="911"/>
                  <a:pt x="2072" y="948"/>
                </a:cubicBezTo>
                <a:cubicBezTo>
                  <a:pt x="2072" y="953"/>
                  <a:pt x="2069" y="957"/>
                  <a:pt x="2064" y="957"/>
                </a:cubicBezTo>
                <a:cubicBezTo>
                  <a:pt x="2064" y="957"/>
                  <a:pt x="2064" y="957"/>
                  <a:pt x="2064" y="957"/>
                </a:cubicBezTo>
                <a:close/>
                <a:moveTo>
                  <a:pt x="38" y="800"/>
                </a:moveTo>
                <a:cubicBezTo>
                  <a:pt x="37" y="800"/>
                  <a:pt x="37" y="800"/>
                  <a:pt x="36" y="800"/>
                </a:cubicBezTo>
                <a:cubicBezTo>
                  <a:pt x="32" y="799"/>
                  <a:pt x="29" y="794"/>
                  <a:pt x="30" y="790"/>
                </a:cubicBezTo>
                <a:cubicBezTo>
                  <a:pt x="30" y="788"/>
                  <a:pt x="30" y="788"/>
                  <a:pt x="30" y="788"/>
                </a:cubicBezTo>
                <a:cubicBezTo>
                  <a:pt x="30" y="788"/>
                  <a:pt x="30" y="788"/>
                  <a:pt x="30" y="788"/>
                </a:cubicBezTo>
                <a:cubicBezTo>
                  <a:pt x="32" y="785"/>
                  <a:pt x="36" y="782"/>
                  <a:pt x="40" y="783"/>
                </a:cubicBezTo>
                <a:cubicBezTo>
                  <a:pt x="42" y="784"/>
                  <a:pt x="44" y="785"/>
                  <a:pt x="45" y="787"/>
                </a:cubicBezTo>
                <a:cubicBezTo>
                  <a:pt x="47" y="789"/>
                  <a:pt x="47" y="791"/>
                  <a:pt x="46" y="794"/>
                </a:cubicBezTo>
                <a:cubicBezTo>
                  <a:pt x="45" y="797"/>
                  <a:pt x="42" y="800"/>
                  <a:pt x="38" y="800"/>
                </a:cubicBezTo>
                <a:close/>
                <a:moveTo>
                  <a:pt x="45" y="773"/>
                </a:moveTo>
                <a:cubicBezTo>
                  <a:pt x="45" y="773"/>
                  <a:pt x="44" y="773"/>
                  <a:pt x="43" y="772"/>
                </a:cubicBezTo>
                <a:cubicBezTo>
                  <a:pt x="41" y="772"/>
                  <a:pt x="39" y="770"/>
                  <a:pt x="38" y="768"/>
                </a:cubicBezTo>
                <a:cubicBezTo>
                  <a:pt x="37" y="766"/>
                  <a:pt x="36" y="764"/>
                  <a:pt x="37" y="762"/>
                </a:cubicBezTo>
                <a:cubicBezTo>
                  <a:pt x="46" y="731"/>
                  <a:pt x="56" y="700"/>
                  <a:pt x="67" y="670"/>
                </a:cubicBezTo>
                <a:cubicBezTo>
                  <a:pt x="67" y="670"/>
                  <a:pt x="67" y="670"/>
                  <a:pt x="67" y="670"/>
                </a:cubicBezTo>
                <a:cubicBezTo>
                  <a:pt x="67" y="670"/>
                  <a:pt x="67" y="670"/>
                  <a:pt x="67" y="670"/>
                </a:cubicBezTo>
                <a:cubicBezTo>
                  <a:pt x="68" y="669"/>
                  <a:pt x="68" y="669"/>
                  <a:pt x="68" y="669"/>
                </a:cubicBezTo>
                <a:cubicBezTo>
                  <a:pt x="68" y="668"/>
                  <a:pt x="68" y="667"/>
                  <a:pt x="69" y="666"/>
                </a:cubicBezTo>
                <a:cubicBezTo>
                  <a:pt x="82" y="632"/>
                  <a:pt x="97" y="598"/>
                  <a:pt x="113" y="566"/>
                </a:cubicBezTo>
                <a:cubicBezTo>
                  <a:pt x="115" y="562"/>
                  <a:pt x="121" y="560"/>
                  <a:pt x="125" y="562"/>
                </a:cubicBezTo>
                <a:cubicBezTo>
                  <a:pt x="129" y="564"/>
                  <a:pt x="131" y="569"/>
                  <a:pt x="129" y="573"/>
                </a:cubicBezTo>
                <a:cubicBezTo>
                  <a:pt x="112" y="605"/>
                  <a:pt x="97" y="638"/>
                  <a:pt x="85" y="672"/>
                </a:cubicBezTo>
                <a:cubicBezTo>
                  <a:pt x="84" y="672"/>
                  <a:pt x="84" y="673"/>
                  <a:pt x="84" y="674"/>
                </a:cubicBezTo>
                <a:cubicBezTo>
                  <a:pt x="84" y="675"/>
                  <a:pt x="83" y="675"/>
                  <a:pt x="83" y="676"/>
                </a:cubicBezTo>
                <a:cubicBezTo>
                  <a:pt x="72" y="706"/>
                  <a:pt x="62" y="736"/>
                  <a:pt x="53" y="767"/>
                </a:cubicBezTo>
                <a:cubicBezTo>
                  <a:pt x="52" y="770"/>
                  <a:pt x="49" y="773"/>
                  <a:pt x="45" y="773"/>
                </a:cubicBezTo>
                <a:close/>
                <a:moveTo>
                  <a:pt x="2016" y="725"/>
                </a:moveTo>
                <a:cubicBezTo>
                  <a:pt x="2012" y="725"/>
                  <a:pt x="2009" y="723"/>
                  <a:pt x="2008" y="719"/>
                </a:cubicBezTo>
                <a:cubicBezTo>
                  <a:pt x="2007" y="717"/>
                  <a:pt x="2007" y="715"/>
                  <a:pt x="2008" y="713"/>
                </a:cubicBezTo>
                <a:cubicBezTo>
                  <a:pt x="2009" y="711"/>
                  <a:pt x="2011" y="709"/>
                  <a:pt x="2013" y="709"/>
                </a:cubicBezTo>
                <a:cubicBezTo>
                  <a:pt x="2018" y="707"/>
                  <a:pt x="2023" y="710"/>
                  <a:pt x="2024" y="714"/>
                </a:cubicBezTo>
                <a:cubicBezTo>
                  <a:pt x="2025" y="719"/>
                  <a:pt x="2023" y="723"/>
                  <a:pt x="2019" y="725"/>
                </a:cubicBezTo>
                <a:cubicBezTo>
                  <a:pt x="2018" y="725"/>
                  <a:pt x="2017" y="725"/>
                  <a:pt x="2016" y="725"/>
                </a:cubicBezTo>
                <a:close/>
                <a:moveTo>
                  <a:pt x="2007" y="698"/>
                </a:moveTo>
                <a:cubicBezTo>
                  <a:pt x="2003" y="698"/>
                  <a:pt x="2000" y="696"/>
                  <a:pt x="1999" y="693"/>
                </a:cubicBezTo>
                <a:cubicBezTo>
                  <a:pt x="1986" y="659"/>
                  <a:pt x="1972" y="625"/>
                  <a:pt x="1956" y="592"/>
                </a:cubicBezTo>
                <a:cubicBezTo>
                  <a:pt x="1956" y="591"/>
                  <a:pt x="1956" y="591"/>
                  <a:pt x="1956" y="591"/>
                </a:cubicBezTo>
                <a:cubicBezTo>
                  <a:pt x="1956" y="591"/>
                  <a:pt x="1955" y="590"/>
                  <a:pt x="1955" y="590"/>
                </a:cubicBezTo>
                <a:cubicBezTo>
                  <a:pt x="1941" y="561"/>
                  <a:pt x="1926" y="533"/>
                  <a:pt x="1909" y="506"/>
                </a:cubicBezTo>
                <a:cubicBezTo>
                  <a:pt x="1907" y="502"/>
                  <a:pt x="1908" y="497"/>
                  <a:pt x="1912" y="494"/>
                </a:cubicBezTo>
                <a:cubicBezTo>
                  <a:pt x="1916" y="492"/>
                  <a:pt x="1921" y="493"/>
                  <a:pt x="1924" y="497"/>
                </a:cubicBezTo>
                <a:cubicBezTo>
                  <a:pt x="1940" y="525"/>
                  <a:pt x="1956" y="553"/>
                  <a:pt x="1970" y="582"/>
                </a:cubicBezTo>
                <a:cubicBezTo>
                  <a:pt x="1970" y="582"/>
                  <a:pt x="1971" y="583"/>
                  <a:pt x="1971" y="583"/>
                </a:cubicBezTo>
                <a:cubicBezTo>
                  <a:pt x="1971" y="584"/>
                  <a:pt x="1971" y="584"/>
                  <a:pt x="1971" y="584"/>
                </a:cubicBezTo>
                <a:cubicBezTo>
                  <a:pt x="1988" y="618"/>
                  <a:pt x="2002" y="652"/>
                  <a:pt x="2015" y="687"/>
                </a:cubicBezTo>
                <a:cubicBezTo>
                  <a:pt x="2015" y="687"/>
                  <a:pt x="2015" y="687"/>
                  <a:pt x="2015" y="687"/>
                </a:cubicBezTo>
                <a:cubicBezTo>
                  <a:pt x="2015" y="689"/>
                  <a:pt x="2015" y="692"/>
                  <a:pt x="2014" y="694"/>
                </a:cubicBezTo>
                <a:cubicBezTo>
                  <a:pt x="2013" y="696"/>
                  <a:pt x="2012" y="697"/>
                  <a:pt x="2010" y="698"/>
                </a:cubicBezTo>
                <a:cubicBezTo>
                  <a:pt x="2009" y="698"/>
                  <a:pt x="2008" y="698"/>
                  <a:pt x="2007" y="698"/>
                </a:cubicBezTo>
                <a:close/>
                <a:moveTo>
                  <a:pt x="134" y="553"/>
                </a:moveTo>
                <a:cubicBezTo>
                  <a:pt x="133" y="553"/>
                  <a:pt x="131" y="553"/>
                  <a:pt x="130" y="552"/>
                </a:cubicBezTo>
                <a:cubicBezTo>
                  <a:pt x="128" y="551"/>
                  <a:pt x="127" y="549"/>
                  <a:pt x="126" y="547"/>
                </a:cubicBezTo>
                <a:cubicBezTo>
                  <a:pt x="125" y="545"/>
                  <a:pt x="126" y="542"/>
                  <a:pt x="127" y="540"/>
                </a:cubicBezTo>
                <a:cubicBezTo>
                  <a:pt x="129" y="536"/>
                  <a:pt x="134" y="535"/>
                  <a:pt x="138" y="537"/>
                </a:cubicBezTo>
                <a:cubicBezTo>
                  <a:pt x="142" y="539"/>
                  <a:pt x="144" y="544"/>
                  <a:pt x="142" y="549"/>
                </a:cubicBezTo>
                <a:cubicBezTo>
                  <a:pt x="140" y="551"/>
                  <a:pt x="137" y="553"/>
                  <a:pt x="134" y="553"/>
                </a:cubicBezTo>
                <a:close/>
                <a:moveTo>
                  <a:pt x="148" y="528"/>
                </a:moveTo>
                <a:cubicBezTo>
                  <a:pt x="147" y="528"/>
                  <a:pt x="145" y="528"/>
                  <a:pt x="144" y="527"/>
                </a:cubicBezTo>
                <a:cubicBezTo>
                  <a:pt x="140" y="525"/>
                  <a:pt x="138" y="520"/>
                  <a:pt x="141" y="516"/>
                </a:cubicBezTo>
                <a:cubicBezTo>
                  <a:pt x="157" y="488"/>
                  <a:pt x="175" y="460"/>
                  <a:pt x="193" y="434"/>
                </a:cubicBezTo>
                <a:cubicBezTo>
                  <a:pt x="215" y="403"/>
                  <a:pt x="239" y="373"/>
                  <a:pt x="265" y="345"/>
                </a:cubicBezTo>
                <a:cubicBezTo>
                  <a:pt x="268" y="342"/>
                  <a:pt x="273" y="342"/>
                  <a:pt x="277" y="345"/>
                </a:cubicBezTo>
                <a:cubicBezTo>
                  <a:pt x="280" y="348"/>
                  <a:pt x="280" y="353"/>
                  <a:pt x="277" y="357"/>
                </a:cubicBezTo>
                <a:cubicBezTo>
                  <a:pt x="252" y="384"/>
                  <a:pt x="229" y="414"/>
                  <a:pt x="207" y="444"/>
                </a:cubicBezTo>
                <a:cubicBezTo>
                  <a:pt x="189" y="470"/>
                  <a:pt x="171" y="497"/>
                  <a:pt x="155" y="524"/>
                </a:cubicBezTo>
                <a:cubicBezTo>
                  <a:pt x="154" y="527"/>
                  <a:pt x="151" y="528"/>
                  <a:pt x="148" y="528"/>
                </a:cubicBezTo>
                <a:close/>
                <a:moveTo>
                  <a:pt x="1901" y="486"/>
                </a:moveTo>
                <a:cubicBezTo>
                  <a:pt x="1899" y="486"/>
                  <a:pt x="1896" y="485"/>
                  <a:pt x="1895" y="483"/>
                </a:cubicBezTo>
                <a:cubicBezTo>
                  <a:pt x="1895" y="483"/>
                  <a:pt x="1895" y="483"/>
                  <a:pt x="1895" y="483"/>
                </a:cubicBezTo>
                <a:cubicBezTo>
                  <a:pt x="1894" y="482"/>
                  <a:pt x="1894" y="482"/>
                  <a:pt x="1894" y="482"/>
                </a:cubicBezTo>
                <a:cubicBezTo>
                  <a:pt x="1892" y="478"/>
                  <a:pt x="1893" y="473"/>
                  <a:pt x="1897" y="470"/>
                </a:cubicBezTo>
                <a:cubicBezTo>
                  <a:pt x="1901" y="468"/>
                  <a:pt x="1906" y="469"/>
                  <a:pt x="1908" y="473"/>
                </a:cubicBezTo>
                <a:cubicBezTo>
                  <a:pt x="1911" y="477"/>
                  <a:pt x="1910" y="482"/>
                  <a:pt x="1906" y="485"/>
                </a:cubicBezTo>
                <a:cubicBezTo>
                  <a:pt x="1905" y="486"/>
                  <a:pt x="1903" y="486"/>
                  <a:pt x="1901" y="486"/>
                </a:cubicBezTo>
                <a:close/>
                <a:moveTo>
                  <a:pt x="1886" y="463"/>
                </a:moveTo>
                <a:cubicBezTo>
                  <a:pt x="1883" y="463"/>
                  <a:pt x="1880" y="461"/>
                  <a:pt x="1879" y="459"/>
                </a:cubicBezTo>
                <a:cubicBezTo>
                  <a:pt x="1857" y="428"/>
                  <a:pt x="1834" y="398"/>
                  <a:pt x="1810" y="370"/>
                </a:cubicBezTo>
                <a:cubicBezTo>
                  <a:pt x="1789" y="346"/>
                  <a:pt x="1767" y="323"/>
                  <a:pt x="1744" y="301"/>
                </a:cubicBezTo>
                <a:cubicBezTo>
                  <a:pt x="1743" y="299"/>
                  <a:pt x="1742" y="297"/>
                  <a:pt x="1742" y="295"/>
                </a:cubicBezTo>
                <a:cubicBezTo>
                  <a:pt x="1742" y="293"/>
                  <a:pt x="1743" y="291"/>
                  <a:pt x="1744" y="289"/>
                </a:cubicBezTo>
                <a:cubicBezTo>
                  <a:pt x="1747" y="286"/>
                  <a:pt x="1753" y="286"/>
                  <a:pt x="1756" y="289"/>
                </a:cubicBezTo>
                <a:cubicBezTo>
                  <a:pt x="1779" y="311"/>
                  <a:pt x="1802" y="335"/>
                  <a:pt x="1823" y="359"/>
                </a:cubicBezTo>
                <a:cubicBezTo>
                  <a:pt x="1848" y="388"/>
                  <a:pt x="1871" y="418"/>
                  <a:pt x="1893" y="449"/>
                </a:cubicBezTo>
                <a:cubicBezTo>
                  <a:pt x="1895" y="453"/>
                  <a:pt x="1894" y="458"/>
                  <a:pt x="1890" y="461"/>
                </a:cubicBezTo>
                <a:cubicBezTo>
                  <a:pt x="1889" y="462"/>
                  <a:pt x="1887" y="463"/>
                  <a:pt x="1886" y="463"/>
                </a:cubicBezTo>
                <a:close/>
                <a:moveTo>
                  <a:pt x="290" y="339"/>
                </a:moveTo>
                <a:cubicBezTo>
                  <a:pt x="288" y="339"/>
                  <a:pt x="286" y="338"/>
                  <a:pt x="284" y="336"/>
                </a:cubicBezTo>
                <a:cubicBezTo>
                  <a:pt x="281" y="333"/>
                  <a:pt x="281" y="328"/>
                  <a:pt x="284" y="324"/>
                </a:cubicBezTo>
                <a:cubicBezTo>
                  <a:pt x="287" y="321"/>
                  <a:pt x="293" y="321"/>
                  <a:pt x="296" y="324"/>
                </a:cubicBezTo>
                <a:cubicBezTo>
                  <a:pt x="298" y="325"/>
                  <a:pt x="298" y="328"/>
                  <a:pt x="299" y="330"/>
                </a:cubicBezTo>
                <a:cubicBezTo>
                  <a:pt x="299" y="332"/>
                  <a:pt x="298" y="334"/>
                  <a:pt x="296" y="336"/>
                </a:cubicBezTo>
                <a:cubicBezTo>
                  <a:pt x="295" y="338"/>
                  <a:pt x="292" y="339"/>
                  <a:pt x="290" y="339"/>
                </a:cubicBezTo>
                <a:close/>
                <a:moveTo>
                  <a:pt x="310" y="318"/>
                </a:moveTo>
                <a:cubicBezTo>
                  <a:pt x="308" y="318"/>
                  <a:pt x="305" y="317"/>
                  <a:pt x="304" y="316"/>
                </a:cubicBezTo>
                <a:cubicBezTo>
                  <a:pt x="300" y="312"/>
                  <a:pt x="300" y="307"/>
                  <a:pt x="304" y="304"/>
                </a:cubicBezTo>
                <a:cubicBezTo>
                  <a:pt x="327" y="281"/>
                  <a:pt x="351" y="259"/>
                  <a:pt x="376" y="239"/>
                </a:cubicBezTo>
                <a:cubicBezTo>
                  <a:pt x="405" y="215"/>
                  <a:pt x="436" y="192"/>
                  <a:pt x="467" y="171"/>
                </a:cubicBezTo>
                <a:cubicBezTo>
                  <a:pt x="468" y="171"/>
                  <a:pt x="468" y="171"/>
                  <a:pt x="468" y="171"/>
                </a:cubicBezTo>
                <a:cubicBezTo>
                  <a:pt x="468" y="171"/>
                  <a:pt x="468" y="171"/>
                  <a:pt x="468" y="171"/>
                </a:cubicBezTo>
                <a:cubicBezTo>
                  <a:pt x="471" y="168"/>
                  <a:pt x="477" y="170"/>
                  <a:pt x="479" y="173"/>
                </a:cubicBezTo>
                <a:cubicBezTo>
                  <a:pt x="482" y="177"/>
                  <a:pt x="481" y="183"/>
                  <a:pt x="477" y="185"/>
                </a:cubicBezTo>
                <a:cubicBezTo>
                  <a:pt x="445" y="206"/>
                  <a:pt x="415" y="228"/>
                  <a:pt x="386" y="252"/>
                </a:cubicBezTo>
                <a:cubicBezTo>
                  <a:pt x="362" y="272"/>
                  <a:pt x="338" y="293"/>
                  <a:pt x="316" y="316"/>
                </a:cubicBezTo>
                <a:cubicBezTo>
                  <a:pt x="314" y="317"/>
                  <a:pt x="312" y="318"/>
                  <a:pt x="310" y="318"/>
                </a:cubicBezTo>
                <a:close/>
                <a:moveTo>
                  <a:pt x="1730" y="284"/>
                </a:moveTo>
                <a:cubicBezTo>
                  <a:pt x="1728" y="284"/>
                  <a:pt x="1725" y="283"/>
                  <a:pt x="1724" y="282"/>
                </a:cubicBezTo>
                <a:cubicBezTo>
                  <a:pt x="1722" y="280"/>
                  <a:pt x="1721" y="278"/>
                  <a:pt x="1721" y="276"/>
                </a:cubicBezTo>
                <a:cubicBezTo>
                  <a:pt x="1721" y="274"/>
                  <a:pt x="1722" y="272"/>
                  <a:pt x="1723" y="270"/>
                </a:cubicBezTo>
                <a:cubicBezTo>
                  <a:pt x="1726" y="267"/>
                  <a:pt x="1732" y="266"/>
                  <a:pt x="1735" y="269"/>
                </a:cubicBezTo>
                <a:cubicBezTo>
                  <a:pt x="1737" y="271"/>
                  <a:pt x="1738" y="273"/>
                  <a:pt x="1738" y="275"/>
                </a:cubicBezTo>
                <a:cubicBezTo>
                  <a:pt x="1738" y="277"/>
                  <a:pt x="1737" y="280"/>
                  <a:pt x="1736" y="281"/>
                </a:cubicBezTo>
                <a:cubicBezTo>
                  <a:pt x="1734" y="283"/>
                  <a:pt x="1732" y="284"/>
                  <a:pt x="1730" y="284"/>
                </a:cubicBezTo>
                <a:close/>
                <a:moveTo>
                  <a:pt x="1708" y="265"/>
                </a:moveTo>
                <a:cubicBezTo>
                  <a:pt x="1706" y="265"/>
                  <a:pt x="1704" y="265"/>
                  <a:pt x="1703" y="263"/>
                </a:cubicBezTo>
                <a:cubicBezTo>
                  <a:pt x="1675" y="239"/>
                  <a:pt x="1645" y="216"/>
                  <a:pt x="1614" y="195"/>
                </a:cubicBezTo>
                <a:cubicBezTo>
                  <a:pt x="1614" y="195"/>
                  <a:pt x="1614" y="195"/>
                  <a:pt x="1614" y="195"/>
                </a:cubicBezTo>
                <a:cubicBezTo>
                  <a:pt x="1614" y="195"/>
                  <a:pt x="1614" y="195"/>
                  <a:pt x="1614" y="195"/>
                </a:cubicBezTo>
                <a:cubicBezTo>
                  <a:pt x="1588" y="177"/>
                  <a:pt x="1560" y="160"/>
                  <a:pt x="1533" y="145"/>
                </a:cubicBezTo>
                <a:cubicBezTo>
                  <a:pt x="1529" y="143"/>
                  <a:pt x="1527" y="138"/>
                  <a:pt x="1529" y="134"/>
                </a:cubicBezTo>
                <a:cubicBezTo>
                  <a:pt x="1532" y="130"/>
                  <a:pt x="1537" y="128"/>
                  <a:pt x="1541" y="130"/>
                </a:cubicBezTo>
                <a:cubicBezTo>
                  <a:pt x="1569" y="146"/>
                  <a:pt x="1597" y="163"/>
                  <a:pt x="1623" y="181"/>
                </a:cubicBezTo>
                <a:cubicBezTo>
                  <a:pt x="1655" y="202"/>
                  <a:pt x="1685" y="226"/>
                  <a:pt x="1714" y="250"/>
                </a:cubicBezTo>
                <a:cubicBezTo>
                  <a:pt x="1716" y="252"/>
                  <a:pt x="1717" y="254"/>
                  <a:pt x="1717" y="256"/>
                </a:cubicBezTo>
                <a:cubicBezTo>
                  <a:pt x="1717" y="259"/>
                  <a:pt x="1716" y="261"/>
                  <a:pt x="1715" y="262"/>
                </a:cubicBezTo>
                <a:cubicBezTo>
                  <a:pt x="1713" y="264"/>
                  <a:pt x="1711" y="265"/>
                  <a:pt x="1708" y="265"/>
                </a:cubicBezTo>
                <a:close/>
                <a:moveTo>
                  <a:pt x="496" y="171"/>
                </a:moveTo>
                <a:cubicBezTo>
                  <a:pt x="493" y="171"/>
                  <a:pt x="490" y="170"/>
                  <a:pt x="489" y="167"/>
                </a:cubicBezTo>
                <a:cubicBezTo>
                  <a:pt x="487" y="165"/>
                  <a:pt x="487" y="163"/>
                  <a:pt x="488" y="161"/>
                </a:cubicBezTo>
                <a:cubicBezTo>
                  <a:pt x="488" y="159"/>
                  <a:pt x="489" y="157"/>
                  <a:pt x="491" y="156"/>
                </a:cubicBezTo>
                <a:cubicBezTo>
                  <a:pt x="495" y="153"/>
                  <a:pt x="501" y="155"/>
                  <a:pt x="503" y="158"/>
                </a:cubicBezTo>
                <a:cubicBezTo>
                  <a:pt x="504" y="160"/>
                  <a:pt x="505" y="163"/>
                  <a:pt x="504" y="165"/>
                </a:cubicBezTo>
                <a:cubicBezTo>
                  <a:pt x="504" y="167"/>
                  <a:pt x="502" y="169"/>
                  <a:pt x="500" y="170"/>
                </a:cubicBezTo>
                <a:cubicBezTo>
                  <a:pt x="499" y="171"/>
                  <a:pt x="497" y="171"/>
                  <a:pt x="496" y="171"/>
                </a:cubicBezTo>
                <a:close/>
                <a:moveTo>
                  <a:pt x="520" y="157"/>
                </a:moveTo>
                <a:cubicBezTo>
                  <a:pt x="517" y="157"/>
                  <a:pt x="514" y="155"/>
                  <a:pt x="513" y="153"/>
                </a:cubicBezTo>
                <a:cubicBezTo>
                  <a:pt x="512" y="151"/>
                  <a:pt x="511" y="148"/>
                  <a:pt x="512" y="146"/>
                </a:cubicBezTo>
                <a:cubicBezTo>
                  <a:pt x="512" y="144"/>
                  <a:pt x="514" y="142"/>
                  <a:pt x="516" y="141"/>
                </a:cubicBezTo>
                <a:cubicBezTo>
                  <a:pt x="544" y="125"/>
                  <a:pt x="573" y="110"/>
                  <a:pt x="602" y="96"/>
                </a:cubicBezTo>
                <a:cubicBezTo>
                  <a:pt x="602" y="96"/>
                  <a:pt x="603" y="96"/>
                  <a:pt x="604" y="95"/>
                </a:cubicBezTo>
                <a:cubicBezTo>
                  <a:pt x="605" y="95"/>
                  <a:pt x="605" y="95"/>
                  <a:pt x="605" y="95"/>
                </a:cubicBezTo>
                <a:cubicBezTo>
                  <a:pt x="638" y="79"/>
                  <a:pt x="673" y="66"/>
                  <a:pt x="708" y="54"/>
                </a:cubicBezTo>
                <a:cubicBezTo>
                  <a:pt x="712" y="53"/>
                  <a:pt x="717" y="55"/>
                  <a:pt x="718" y="59"/>
                </a:cubicBezTo>
                <a:cubicBezTo>
                  <a:pt x="720" y="64"/>
                  <a:pt x="718" y="69"/>
                  <a:pt x="713" y="70"/>
                </a:cubicBezTo>
                <a:cubicBezTo>
                  <a:pt x="679" y="82"/>
                  <a:pt x="645" y="95"/>
                  <a:pt x="612" y="110"/>
                </a:cubicBezTo>
                <a:cubicBezTo>
                  <a:pt x="611" y="110"/>
                  <a:pt x="611" y="111"/>
                  <a:pt x="610" y="111"/>
                </a:cubicBezTo>
                <a:cubicBezTo>
                  <a:pt x="609" y="112"/>
                  <a:pt x="609" y="112"/>
                  <a:pt x="609" y="112"/>
                </a:cubicBezTo>
                <a:cubicBezTo>
                  <a:pt x="609" y="112"/>
                  <a:pt x="609" y="112"/>
                  <a:pt x="609" y="112"/>
                </a:cubicBezTo>
                <a:cubicBezTo>
                  <a:pt x="609" y="112"/>
                  <a:pt x="609" y="112"/>
                  <a:pt x="609" y="112"/>
                </a:cubicBezTo>
                <a:cubicBezTo>
                  <a:pt x="580" y="125"/>
                  <a:pt x="552" y="140"/>
                  <a:pt x="524" y="156"/>
                </a:cubicBezTo>
                <a:cubicBezTo>
                  <a:pt x="523" y="156"/>
                  <a:pt x="522" y="157"/>
                  <a:pt x="520" y="157"/>
                </a:cubicBezTo>
                <a:close/>
                <a:moveTo>
                  <a:pt x="1512" y="133"/>
                </a:moveTo>
                <a:cubicBezTo>
                  <a:pt x="1511" y="133"/>
                  <a:pt x="1509" y="133"/>
                  <a:pt x="1508" y="132"/>
                </a:cubicBezTo>
                <a:cubicBezTo>
                  <a:pt x="1506" y="131"/>
                  <a:pt x="1504" y="129"/>
                  <a:pt x="1504" y="127"/>
                </a:cubicBezTo>
                <a:cubicBezTo>
                  <a:pt x="1503" y="125"/>
                  <a:pt x="1503" y="122"/>
                  <a:pt x="1504" y="120"/>
                </a:cubicBezTo>
                <a:cubicBezTo>
                  <a:pt x="1506" y="116"/>
                  <a:pt x="1512" y="115"/>
                  <a:pt x="1516" y="117"/>
                </a:cubicBezTo>
                <a:cubicBezTo>
                  <a:pt x="1520" y="119"/>
                  <a:pt x="1522" y="124"/>
                  <a:pt x="1519" y="128"/>
                </a:cubicBezTo>
                <a:cubicBezTo>
                  <a:pt x="1518" y="131"/>
                  <a:pt x="1515" y="133"/>
                  <a:pt x="1512" y="133"/>
                </a:cubicBezTo>
                <a:close/>
                <a:moveTo>
                  <a:pt x="1487" y="120"/>
                </a:moveTo>
                <a:cubicBezTo>
                  <a:pt x="1485" y="120"/>
                  <a:pt x="1484" y="120"/>
                  <a:pt x="1483" y="119"/>
                </a:cubicBezTo>
                <a:cubicBezTo>
                  <a:pt x="1450" y="104"/>
                  <a:pt x="1416" y="89"/>
                  <a:pt x="1382" y="77"/>
                </a:cubicBezTo>
                <a:cubicBezTo>
                  <a:pt x="1381" y="77"/>
                  <a:pt x="1380" y="76"/>
                  <a:pt x="1379" y="76"/>
                </a:cubicBezTo>
                <a:cubicBezTo>
                  <a:pt x="1350" y="65"/>
                  <a:pt x="1319" y="56"/>
                  <a:pt x="1288" y="48"/>
                </a:cubicBezTo>
                <a:cubicBezTo>
                  <a:pt x="1284" y="47"/>
                  <a:pt x="1281" y="43"/>
                  <a:pt x="1282" y="38"/>
                </a:cubicBezTo>
                <a:cubicBezTo>
                  <a:pt x="1283" y="34"/>
                  <a:pt x="1288" y="31"/>
                  <a:pt x="1292" y="32"/>
                </a:cubicBezTo>
                <a:cubicBezTo>
                  <a:pt x="1324" y="40"/>
                  <a:pt x="1355" y="49"/>
                  <a:pt x="1385" y="60"/>
                </a:cubicBezTo>
                <a:cubicBezTo>
                  <a:pt x="1386" y="60"/>
                  <a:pt x="1386" y="61"/>
                  <a:pt x="1387" y="61"/>
                </a:cubicBezTo>
                <a:cubicBezTo>
                  <a:pt x="1388" y="61"/>
                  <a:pt x="1388" y="61"/>
                  <a:pt x="1388" y="61"/>
                </a:cubicBezTo>
                <a:cubicBezTo>
                  <a:pt x="1423" y="74"/>
                  <a:pt x="1457" y="88"/>
                  <a:pt x="1490" y="104"/>
                </a:cubicBezTo>
                <a:cubicBezTo>
                  <a:pt x="1492" y="105"/>
                  <a:pt x="1494" y="107"/>
                  <a:pt x="1495" y="109"/>
                </a:cubicBezTo>
                <a:cubicBezTo>
                  <a:pt x="1495" y="111"/>
                  <a:pt x="1495" y="113"/>
                  <a:pt x="1494" y="115"/>
                </a:cubicBezTo>
                <a:cubicBezTo>
                  <a:pt x="1493" y="118"/>
                  <a:pt x="1490" y="120"/>
                  <a:pt x="1487" y="120"/>
                </a:cubicBezTo>
                <a:close/>
                <a:moveTo>
                  <a:pt x="737" y="62"/>
                </a:moveTo>
                <a:cubicBezTo>
                  <a:pt x="734" y="62"/>
                  <a:pt x="730" y="59"/>
                  <a:pt x="729" y="56"/>
                </a:cubicBezTo>
                <a:cubicBezTo>
                  <a:pt x="728" y="51"/>
                  <a:pt x="730" y="47"/>
                  <a:pt x="735" y="45"/>
                </a:cubicBezTo>
                <a:cubicBezTo>
                  <a:pt x="739" y="44"/>
                  <a:pt x="744" y="47"/>
                  <a:pt x="745" y="51"/>
                </a:cubicBezTo>
                <a:cubicBezTo>
                  <a:pt x="747" y="55"/>
                  <a:pt x="744" y="60"/>
                  <a:pt x="740" y="62"/>
                </a:cubicBezTo>
                <a:cubicBezTo>
                  <a:pt x="739" y="62"/>
                  <a:pt x="738" y="62"/>
                  <a:pt x="737" y="62"/>
                </a:cubicBezTo>
                <a:close/>
                <a:moveTo>
                  <a:pt x="764" y="54"/>
                </a:moveTo>
                <a:cubicBezTo>
                  <a:pt x="761" y="54"/>
                  <a:pt x="757" y="51"/>
                  <a:pt x="756" y="48"/>
                </a:cubicBezTo>
                <a:cubicBezTo>
                  <a:pt x="755" y="43"/>
                  <a:pt x="758" y="39"/>
                  <a:pt x="762" y="37"/>
                </a:cubicBezTo>
                <a:cubicBezTo>
                  <a:pt x="793" y="29"/>
                  <a:pt x="825" y="22"/>
                  <a:pt x="857" y="16"/>
                </a:cubicBezTo>
                <a:cubicBezTo>
                  <a:pt x="894" y="9"/>
                  <a:pt x="932" y="5"/>
                  <a:pt x="970" y="2"/>
                </a:cubicBezTo>
                <a:cubicBezTo>
                  <a:pt x="975" y="2"/>
                  <a:pt x="979" y="5"/>
                  <a:pt x="979" y="10"/>
                </a:cubicBezTo>
                <a:cubicBezTo>
                  <a:pt x="979" y="15"/>
                  <a:pt x="976" y="19"/>
                  <a:pt x="971" y="19"/>
                </a:cubicBezTo>
                <a:cubicBezTo>
                  <a:pt x="934" y="22"/>
                  <a:pt x="897" y="26"/>
                  <a:pt x="860" y="33"/>
                </a:cubicBezTo>
                <a:cubicBezTo>
                  <a:pt x="828" y="38"/>
                  <a:pt x="797" y="45"/>
                  <a:pt x="767" y="54"/>
                </a:cubicBezTo>
                <a:cubicBezTo>
                  <a:pt x="766" y="54"/>
                  <a:pt x="765" y="54"/>
                  <a:pt x="764" y="54"/>
                </a:cubicBezTo>
                <a:close/>
                <a:moveTo>
                  <a:pt x="1263" y="42"/>
                </a:moveTo>
                <a:cubicBezTo>
                  <a:pt x="1262" y="42"/>
                  <a:pt x="1262" y="42"/>
                  <a:pt x="1261" y="42"/>
                </a:cubicBezTo>
                <a:cubicBezTo>
                  <a:pt x="1256" y="41"/>
                  <a:pt x="1253" y="36"/>
                  <a:pt x="1254" y="32"/>
                </a:cubicBezTo>
                <a:cubicBezTo>
                  <a:pt x="1255" y="27"/>
                  <a:pt x="1260" y="24"/>
                  <a:pt x="1265" y="25"/>
                </a:cubicBezTo>
                <a:cubicBezTo>
                  <a:pt x="1267" y="26"/>
                  <a:pt x="1269" y="27"/>
                  <a:pt x="1270" y="29"/>
                </a:cubicBezTo>
                <a:cubicBezTo>
                  <a:pt x="1271" y="31"/>
                  <a:pt x="1272" y="33"/>
                  <a:pt x="1271" y="35"/>
                </a:cubicBezTo>
                <a:cubicBezTo>
                  <a:pt x="1270" y="39"/>
                  <a:pt x="1267" y="42"/>
                  <a:pt x="1263" y="42"/>
                </a:cubicBezTo>
                <a:close/>
                <a:moveTo>
                  <a:pt x="1235" y="36"/>
                </a:moveTo>
                <a:cubicBezTo>
                  <a:pt x="1235" y="36"/>
                  <a:pt x="1234" y="36"/>
                  <a:pt x="1233" y="36"/>
                </a:cubicBezTo>
                <a:cubicBezTo>
                  <a:pt x="1197" y="29"/>
                  <a:pt x="1160" y="24"/>
                  <a:pt x="1123" y="21"/>
                </a:cubicBezTo>
                <a:cubicBezTo>
                  <a:pt x="1123" y="21"/>
                  <a:pt x="1123" y="21"/>
                  <a:pt x="1122" y="21"/>
                </a:cubicBezTo>
                <a:cubicBezTo>
                  <a:pt x="1094" y="18"/>
                  <a:pt x="1065" y="17"/>
                  <a:pt x="1037" y="17"/>
                </a:cubicBezTo>
                <a:cubicBezTo>
                  <a:pt x="1034" y="17"/>
                  <a:pt x="1031" y="17"/>
                  <a:pt x="1027" y="17"/>
                </a:cubicBezTo>
                <a:cubicBezTo>
                  <a:pt x="1027" y="17"/>
                  <a:pt x="1027" y="17"/>
                  <a:pt x="1027" y="17"/>
                </a:cubicBezTo>
                <a:cubicBezTo>
                  <a:pt x="1022" y="17"/>
                  <a:pt x="1019" y="13"/>
                  <a:pt x="1019" y="9"/>
                </a:cubicBezTo>
                <a:cubicBezTo>
                  <a:pt x="1018" y="4"/>
                  <a:pt x="1022" y="0"/>
                  <a:pt x="1027" y="0"/>
                </a:cubicBezTo>
                <a:cubicBezTo>
                  <a:pt x="1031" y="0"/>
                  <a:pt x="1034" y="0"/>
                  <a:pt x="1037" y="0"/>
                </a:cubicBezTo>
                <a:cubicBezTo>
                  <a:pt x="1066" y="0"/>
                  <a:pt x="1095" y="1"/>
                  <a:pt x="1124" y="4"/>
                </a:cubicBezTo>
                <a:cubicBezTo>
                  <a:pt x="1162" y="7"/>
                  <a:pt x="1200" y="12"/>
                  <a:pt x="1237" y="19"/>
                </a:cubicBezTo>
                <a:cubicBezTo>
                  <a:pt x="1241" y="20"/>
                  <a:pt x="1244" y="25"/>
                  <a:pt x="1243" y="29"/>
                </a:cubicBezTo>
                <a:cubicBezTo>
                  <a:pt x="1243" y="33"/>
                  <a:pt x="1239" y="36"/>
                  <a:pt x="1235" y="36"/>
                </a:cubicBezTo>
                <a:close/>
                <a:moveTo>
                  <a:pt x="999" y="18"/>
                </a:moveTo>
                <a:cubicBezTo>
                  <a:pt x="994" y="18"/>
                  <a:pt x="990" y="14"/>
                  <a:pt x="990" y="10"/>
                </a:cubicBezTo>
                <a:cubicBezTo>
                  <a:pt x="990" y="7"/>
                  <a:pt x="991" y="5"/>
                  <a:pt x="993" y="3"/>
                </a:cubicBezTo>
                <a:cubicBezTo>
                  <a:pt x="994" y="2"/>
                  <a:pt x="996" y="1"/>
                  <a:pt x="998" y="1"/>
                </a:cubicBezTo>
                <a:cubicBezTo>
                  <a:pt x="999" y="1"/>
                  <a:pt x="999" y="1"/>
                  <a:pt x="999" y="1"/>
                </a:cubicBezTo>
                <a:cubicBezTo>
                  <a:pt x="1003" y="1"/>
                  <a:pt x="1007" y="4"/>
                  <a:pt x="1007" y="9"/>
                </a:cubicBezTo>
                <a:cubicBezTo>
                  <a:pt x="1007" y="14"/>
                  <a:pt x="1004" y="18"/>
                  <a:pt x="999" y="18"/>
                </a:cubicBezTo>
                <a:cubicBezTo>
                  <a:pt x="999" y="18"/>
                  <a:pt x="999" y="18"/>
                  <a:pt x="999"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217DABC6-4A28-4EE5-AF3D-A1067C708E92}"/>
              </a:ext>
            </a:extLst>
          </p:cNvPr>
          <p:cNvSpPr>
            <a:spLocks noEditPoints="1"/>
          </p:cNvSpPr>
          <p:nvPr/>
        </p:nvSpPr>
        <p:spPr bwMode="auto">
          <a:xfrm>
            <a:off x="7954984" y="2308258"/>
            <a:ext cx="8477206" cy="8489884"/>
          </a:xfrm>
          <a:custGeom>
            <a:avLst/>
            <a:gdLst>
              <a:gd name="T0" fmla="*/ 991 w 2004"/>
              <a:gd name="T1" fmla="*/ 1989 h 2006"/>
              <a:gd name="T2" fmla="*/ 1003 w 2004"/>
              <a:gd name="T3" fmla="*/ 2006 h 2006"/>
              <a:gd name="T4" fmla="*/ 1354 w 2004"/>
              <a:gd name="T5" fmla="*/ 1924 h 2006"/>
              <a:gd name="T6" fmla="*/ 1037 w 2004"/>
              <a:gd name="T7" fmla="*/ 2005 h 2006"/>
              <a:gd name="T8" fmla="*/ 631 w 2004"/>
              <a:gd name="T9" fmla="*/ 1925 h 2006"/>
              <a:gd name="T10" fmla="*/ 958 w 2004"/>
              <a:gd name="T11" fmla="*/ 2005 h 2006"/>
              <a:gd name="T12" fmla="*/ 1408 w 2004"/>
              <a:gd name="T13" fmla="*/ 1920 h 2006"/>
              <a:gd name="T14" fmla="*/ 584 w 2004"/>
              <a:gd name="T15" fmla="*/ 1905 h 2006"/>
              <a:gd name="T16" fmla="*/ 1422 w 2004"/>
              <a:gd name="T17" fmla="*/ 1904 h 2006"/>
              <a:gd name="T18" fmla="*/ 1704 w 2004"/>
              <a:gd name="T19" fmla="*/ 1707 h 2006"/>
              <a:gd name="T20" fmla="*/ 1430 w 2004"/>
              <a:gd name="T21" fmla="*/ 1909 h 2006"/>
              <a:gd name="T22" fmla="*/ 294 w 2004"/>
              <a:gd name="T23" fmla="*/ 1701 h 2006"/>
              <a:gd name="T24" fmla="*/ 566 w 2004"/>
              <a:gd name="T25" fmla="*/ 1905 h 2006"/>
              <a:gd name="T26" fmla="*/ 1739 w 2004"/>
              <a:gd name="T27" fmla="*/ 1682 h 2006"/>
              <a:gd name="T28" fmla="*/ 259 w 2004"/>
              <a:gd name="T29" fmla="*/ 1664 h 2006"/>
              <a:gd name="T30" fmla="*/ 1746 w 2004"/>
              <a:gd name="T31" fmla="*/ 1662 h 2006"/>
              <a:gd name="T32" fmla="*/ 1926 w 2004"/>
              <a:gd name="T33" fmla="*/ 1369 h 2006"/>
              <a:gd name="T34" fmla="*/ 1752 w 2004"/>
              <a:gd name="T35" fmla="*/ 1664 h 2006"/>
              <a:gd name="T36" fmla="*/ 70 w 2004"/>
              <a:gd name="T37" fmla="*/ 1372 h 2006"/>
              <a:gd name="T38" fmla="*/ 253 w 2004"/>
              <a:gd name="T39" fmla="*/ 1643 h 2006"/>
              <a:gd name="T40" fmla="*/ 1933 w 2004"/>
              <a:gd name="T41" fmla="*/ 1327 h 2006"/>
              <a:gd name="T42" fmla="*/ 60 w 2004"/>
              <a:gd name="T43" fmla="*/ 1345 h 2006"/>
              <a:gd name="T44" fmla="*/ 68 w 2004"/>
              <a:gd name="T45" fmla="*/ 1351 h 2006"/>
              <a:gd name="T46" fmla="*/ 1987 w 2004"/>
              <a:gd name="T47" fmla="*/ 1037 h 2006"/>
              <a:gd name="T48" fmla="*/ 2004 w 2004"/>
              <a:gd name="T49" fmla="*/ 1037 h 2006"/>
              <a:gd name="T50" fmla="*/ 44 w 2004"/>
              <a:gd name="T51" fmla="*/ 1297 h 2006"/>
              <a:gd name="T52" fmla="*/ 9 w 2004"/>
              <a:gd name="T53" fmla="*/ 962 h 2006"/>
              <a:gd name="T54" fmla="*/ 60 w 2004"/>
              <a:gd name="T55" fmla="*/ 1292 h 2006"/>
              <a:gd name="T56" fmla="*/ 1992 w 2004"/>
              <a:gd name="T57" fmla="*/ 920 h 2006"/>
              <a:gd name="T58" fmla="*/ 10 w 2004"/>
              <a:gd name="T59" fmla="*/ 951 h 2006"/>
              <a:gd name="T60" fmla="*/ 10 w 2004"/>
              <a:gd name="T61" fmla="*/ 951 h 2006"/>
              <a:gd name="T62" fmla="*/ 1896 w 2004"/>
              <a:gd name="T63" fmla="*/ 589 h 2006"/>
              <a:gd name="T64" fmla="*/ 1999 w 2004"/>
              <a:gd name="T65" fmla="*/ 899 h 2006"/>
              <a:gd name="T66" fmla="*/ 54 w 2004"/>
              <a:gd name="T67" fmla="*/ 679 h 2006"/>
              <a:gd name="T68" fmla="*/ 85 w 2004"/>
              <a:gd name="T69" fmla="*/ 643 h 2006"/>
              <a:gd name="T70" fmla="*/ 1883 w 2004"/>
              <a:gd name="T71" fmla="*/ 564 h 2006"/>
              <a:gd name="T72" fmla="*/ 1891 w 2004"/>
              <a:gd name="T73" fmla="*/ 568 h 2006"/>
              <a:gd name="T74" fmla="*/ 135 w 2004"/>
              <a:gd name="T75" fmla="*/ 536 h 2006"/>
              <a:gd name="T76" fmla="*/ 1799 w 2004"/>
              <a:gd name="T77" fmla="*/ 425 h 2006"/>
              <a:gd name="T78" fmla="*/ 1813 w 2004"/>
              <a:gd name="T79" fmla="*/ 415 h 2006"/>
              <a:gd name="T80" fmla="*/ 137 w 2004"/>
              <a:gd name="T81" fmla="*/ 515 h 2006"/>
              <a:gd name="T82" fmla="*/ 355 w 2004"/>
              <a:gd name="T83" fmla="*/ 249 h 2006"/>
              <a:gd name="T84" fmla="*/ 141 w 2004"/>
              <a:gd name="T85" fmla="*/ 516 h 2006"/>
              <a:gd name="T86" fmla="*/ 1646 w 2004"/>
              <a:gd name="T87" fmla="*/ 236 h 2006"/>
              <a:gd name="T88" fmla="*/ 383 w 2004"/>
              <a:gd name="T89" fmla="*/ 216 h 2006"/>
              <a:gd name="T90" fmla="*/ 1596 w 2004"/>
              <a:gd name="T91" fmla="*/ 217 h 2006"/>
              <a:gd name="T92" fmla="*/ 1314 w 2004"/>
              <a:gd name="T93" fmla="*/ 51 h 2006"/>
              <a:gd name="T94" fmla="*/ 1601 w 2004"/>
              <a:gd name="T95" fmla="*/ 219 h 2006"/>
              <a:gd name="T96" fmla="*/ 599 w 2004"/>
              <a:gd name="T97" fmla="*/ 105 h 2006"/>
              <a:gd name="T98" fmla="*/ 718 w 2004"/>
              <a:gd name="T99" fmla="*/ 42 h 2006"/>
              <a:gd name="T100" fmla="*/ 723 w 2004"/>
              <a:gd name="T101" fmla="*/ 59 h 2006"/>
              <a:gd name="T102" fmla="*/ 1254 w 2004"/>
              <a:gd name="T103" fmla="*/ 42 h 2006"/>
              <a:gd name="T104" fmla="*/ 1233 w 2004"/>
              <a:gd name="T105" fmla="*/ 46 h 2006"/>
              <a:gd name="T106" fmla="*/ 909 w 2004"/>
              <a:gd name="T107" fmla="*/ 6 h 2006"/>
              <a:gd name="T108" fmla="*/ 1235 w 2004"/>
              <a:gd name="T109" fmla="*/ 46 h 2006"/>
              <a:gd name="T110" fmla="*/ 882 w 2004"/>
              <a:gd name="T111" fmla="*/ 26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4" h="2006">
                <a:moveTo>
                  <a:pt x="1003" y="2006"/>
                </a:moveTo>
                <a:cubicBezTo>
                  <a:pt x="999" y="2006"/>
                  <a:pt x="995" y="2006"/>
                  <a:pt x="991" y="2006"/>
                </a:cubicBezTo>
                <a:cubicBezTo>
                  <a:pt x="986" y="2006"/>
                  <a:pt x="986" y="2006"/>
                  <a:pt x="986" y="2006"/>
                </a:cubicBezTo>
                <a:cubicBezTo>
                  <a:pt x="981" y="2006"/>
                  <a:pt x="978" y="2002"/>
                  <a:pt x="978" y="1997"/>
                </a:cubicBezTo>
                <a:cubicBezTo>
                  <a:pt x="978" y="1992"/>
                  <a:pt x="982" y="1989"/>
                  <a:pt x="986" y="1989"/>
                </a:cubicBezTo>
                <a:cubicBezTo>
                  <a:pt x="991" y="1989"/>
                  <a:pt x="991" y="1989"/>
                  <a:pt x="991" y="1989"/>
                </a:cubicBezTo>
                <a:cubicBezTo>
                  <a:pt x="995" y="1989"/>
                  <a:pt x="999" y="1989"/>
                  <a:pt x="1003" y="1989"/>
                </a:cubicBezTo>
                <a:cubicBezTo>
                  <a:pt x="1009" y="1989"/>
                  <a:pt x="1009" y="1989"/>
                  <a:pt x="1009" y="1989"/>
                </a:cubicBezTo>
                <a:cubicBezTo>
                  <a:pt x="1009" y="1989"/>
                  <a:pt x="1009" y="1989"/>
                  <a:pt x="1009" y="1989"/>
                </a:cubicBezTo>
                <a:cubicBezTo>
                  <a:pt x="1014" y="1989"/>
                  <a:pt x="1017" y="1993"/>
                  <a:pt x="1017" y="1997"/>
                </a:cubicBezTo>
                <a:cubicBezTo>
                  <a:pt x="1017" y="2002"/>
                  <a:pt x="1014" y="2006"/>
                  <a:pt x="1009" y="2006"/>
                </a:cubicBezTo>
                <a:lnTo>
                  <a:pt x="1003" y="2006"/>
                </a:lnTo>
                <a:close/>
                <a:moveTo>
                  <a:pt x="1037" y="2005"/>
                </a:moveTo>
                <a:cubicBezTo>
                  <a:pt x="1033" y="2005"/>
                  <a:pt x="1029" y="2002"/>
                  <a:pt x="1029" y="1997"/>
                </a:cubicBezTo>
                <a:cubicBezTo>
                  <a:pt x="1029" y="1992"/>
                  <a:pt x="1032" y="1988"/>
                  <a:pt x="1037" y="1988"/>
                </a:cubicBezTo>
                <a:cubicBezTo>
                  <a:pt x="1074" y="1987"/>
                  <a:pt x="1111" y="1983"/>
                  <a:pt x="1148" y="1978"/>
                </a:cubicBezTo>
                <a:cubicBezTo>
                  <a:pt x="1148" y="1978"/>
                  <a:pt x="1148" y="1978"/>
                  <a:pt x="1148" y="1978"/>
                </a:cubicBezTo>
                <a:cubicBezTo>
                  <a:pt x="1219" y="1967"/>
                  <a:pt x="1288" y="1949"/>
                  <a:pt x="1354" y="1924"/>
                </a:cubicBezTo>
                <a:cubicBezTo>
                  <a:pt x="1359" y="1922"/>
                  <a:pt x="1363" y="1924"/>
                  <a:pt x="1365" y="1929"/>
                </a:cubicBezTo>
                <a:cubicBezTo>
                  <a:pt x="1367" y="1933"/>
                  <a:pt x="1365" y="1938"/>
                  <a:pt x="1360" y="1939"/>
                </a:cubicBezTo>
                <a:cubicBezTo>
                  <a:pt x="1293" y="1965"/>
                  <a:pt x="1223" y="1984"/>
                  <a:pt x="1151" y="1995"/>
                </a:cubicBezTo>
                <a:cubicBezTo>
                  <a:pt x="1151" y="1995"/>
                  <a:pt x="1151" y="1995"/>
                  <a:pt x="1151" y="1995"/>
                </a:cubicBezTo>
                <a:cubicBezTo>
                  <a:pt x="1113" y="2000"/>
                  <a:pt x="1075" y="2004"/>
                  <a:pt x="1037" y="2005"/>
                </a:cubicBezTo>
                <a:cubicBezTo>
                  <a:pt x="1037" y="2005"/>
                  <a:pt x="1037" y="2005"/>
                  <a:pt x="1037" y="2005"/>
                </a:cubicBezTo>
                <a:close/>
                <a:moveTo>
                  <a:pt x="958" y="2005"/>
                </a:moveTo>
                <a:cubicBezTo>
                  <a:pt x="958" y="2005"/>
                  <a:pt x="958" y="2005"/>
                  <a:pt x="958" y="2005"/>
                </a:cubicBezTo>
                <a:cubicBezTo>
                  <a:pt x="886" y="2002"/>
                  <a:pt x="814" y="1990"/>
                  <a:pt x="744" y="1972"/>
                </a:cubicBezTo>
                <a:cubicBezTo>
                  <a:pt x="744" y="1972"/>
                  <a:pt x="744" y="1972"/>
                  <a:pt x="744" y="1972"/>
                </a:cubicBezTo>
                <a:cubicBezTo>
                  <a:pt x="707" y="1962"/>
                  <a:pt x="671" y="1950"/>
                  <a:pt x="635" y="1936"/>
                </a:cubicBezTo>
                <a:cubicBezTo>
                  <a:pt x="631" y="1934"/>
                  <a:pt x="629" y="1929"/>
                  <a:pt x="631" y="1925"/>
                </a:cubicBezTo>
                <a:cubicBezTo>
                  <a:pt x="632" y="1921"/>
                  <a:pt x="637" y="1919"/>
                  <a:pt x="642" y="1920"/>
                </a:cubicBezTo>
                <a:cubicBezTo>
                  <a:pt x="676" y="1934"/>
                  <a:pt x="712" y="1946"/>
                  <a:pt x="748" y="1955"/>
                </a:cubicBezTo>
                <a:cubicBezTo>
                  <a:pt x="748" y="1955"/>
                  <a:pt x="748" y="1955"/>
                  <a:pt x="748" y="1955"/>
                </a:cubicBezTo>
                <a:cubicBezTo>
                  <a:pt x="817" y="1974"/>
                  <a:pt x="888" y="1985"/>
                  <a:pt x="958" y="1988"/>
                </a:cubicBezTo>
                <a:cubicBezTo>
                  <a:pt x="963" y="1988"/>
                  <a:pt x="967" y="1992"/>
                  <a:pt x="966" y="1997"/>
                </a:cubicBezTo>
                <a:cubicBezTo>
                  <a:pt x="966" y="2001"/>
                  <a:pt x="963" y="2005"/>
                  <a:pt x="958" y="2005"/>
                </a:cubicBezTo>
                <a:close/>
                <a:moveTo>
                  <a:pt x="1384" y="1930"/>
                </a:moveTo>
                <a:cubicBezTo>
                  <a:pt x="1380" y="1930"/>
                  <a:pt x="1377" y="1928"/>
                  <a:pt x="1376" y="1924"/>
                </a:cubicBezTo>
                <a:cubicBezTo>
                  <a:pt x="1374" y="1920"/>
                  <a:pt x="1376" y="1915"/>
                  <a:pt x="1380" y="1913"/>
                </a:cubicBezTo>
                <a:cubicBezTo>
                  <a:pt x="1387" y="1910"/>
                  <a:pt x="1394" y="1907"/>
                  <a:pt x="1401" y="1904"/>
                </a:cubicBezTo>
                <a:cubicBezTo>
                  <a:pt x="1405" y="1902"/>
                  <a:pt x="1410" y="1904"/>
                  <a:pt x="1412" y="1909"/>
                </a:cubicBezTo>
                <a:cubicBezTo>
                  <a:pt x="1414" y="1913"/>
                  <a:pt x="1412" y="1918"/>
                  <a:pt x="1408" y="1920"/>
                </a:cubicBezTo>
                <a:cubicBezTo>
                  <a:pt x="1401" y="1923"/>
                  <a:pt x="1394" y="1926"/>
                  <a:pt x="1387" y="1929"/>
                </a:cubicBezTo>
                <a:cubicBezTo>
                  <a:pt x="1386" y="1929"/>
                  <a:pt x="1385" y="1930"/>
                  <a:pt x="1384" y="1930"/>
                </a:cubicBezTo>
                <a:close/>
                <a:moveTo>
                  <a:pt x="612" y="1926"/>
                </a:moveTo>
                <a:cubicBezTo>
                  <a:pt x="611" y="1926"/>
                  <a:pt x="610" y="1926"/>
                  <a:pt x="609" y="1925"/>
                </a:cubicBezTo>
                <a:cubicBezTo>
                  <a:pt x="602" y="1922"/>
                  <a:pt x="595" y="1919"/>
                  <a:pt x="588" y="1916"/>
                </a:cubicBezTo>
                <a:cubicBezTo>
                  <a:pt x="584" y="1914"/>
                  <a:pt x="582" y="1909"/>
                  <a:pt x="584" y="1905"/>
                </a:cubicBezTo>
                <a:cubicBezTo>
                  <a:pt x="586" y="1901"/>
                  <a:pt x="591" y="1899"/>
                  <a:pt x="595" y="1901"/>
                </a:cubicBezTo>
                <a:cubicBezTo>
                  <a:pt x="602" y="1904"/>
                  <a:pt x="609" y="1907"/>
                  <a:pt x="616" y="1910"/>
                </a:cubicBezTo>
                <a:cubicBezTo>
                  <a:pt x="620" y="1911"/>
                  <a:pt x="622" y="1916"/>
                  <a:pt x="620" y="1921"/>
                </a:cubicBezTo>
                <a:cubicBezTo>
                  <a:pt x="619" y="1924"/>
                  <a:pt x="616" y="1926"/>
                  <a:pt x="612" y="1926"/>
                </a:cubicBezTo>
                <a:close/>
                <a:moveTo>
                  <a:pt x="1430" y="1909"/>
                </a:moveTo>
                <a:cubicBezTo>
                  <a:pt x="1427" y="1909"/>
                  <a:pt x="1424" y="1907"/>
                  <a:pt x="1422" y="1904"/>
                </a:cubicBezTo>
                <a:cubicBezTo>
                  <a:pt x="1420" y="1900"/>
                  <a:pt x="1422" y="1895"/>
                  <a:pt x="1426" y="1893"/>
                </a:cubicBezTo>
                <a:cubicBezTo>
                  <a:pt x="1460" y="1877"/>
                  <a:pt x="1493" y="1858"/>
                  <a:pt x="1524" y="1839"/>
                </a:cubicBezTo>
                <a:cubicBezTo>
                  <a:pt x="1524" y="1839"/>
                  <a:pt x="1525" y="1839"/>
                  <a:pt x="1525" y="1839"/>
                </a:cubicBezTo>
                <a:cubicBezTo>
                  <a:pt x="1582" y="1803"/>
                  <a:pt x="1635" y="1762"/>
                  <a:pt x="1683" y="1716"/>
                </a:cubicBezTo>
                <a:cubicBezTo>
                  <a:pt x="1686" y="1713"/>
                  <a:pt x="1689" y="1710"/>
                  <a:pt x="1692" y="1707"/>
                </a:cubicBezTo>
                <a:cubicBezTo>
                  <a:pt x="1695" y="1704"/>
                  <a:pt x="1700" y="1704"/>
                  <a:pt x="1704" y="1707"/>
                </a:cubicBezTo>
                <a:cubicBezTo>
                  <a:pt x="1707" y="1711"/>
                  <a:pt x="1707" y="1716"/>
                  <a:pt x="1704" y="1719"/>
                </a:cubicBezTo>
                <a:cubicBezTo>
                  <a:pt x="1701" y="1722"/>
                  <a:pt x="1698" y="1725"/>
                  <a:pt x="1695" y="1728"/>
                </a:cubicBezTo>
                <a:cubicBezTo>
                  <a:pt x="1646" y="1775"/>
                  <a:pt x="1592" y="1817"/>
                  <a:pt x="1534" y="1853"/>
                </a:cubicBezTo>
                <a:cubicBezTo>
                  <a:pt x="1534" y="1853"/>
                  <a:pt x="1534" y="1853"/>
                  <a:pt x="1534" y="1853"/>
                </a:cubicBezTo>
                <a:cubicBezTo>
                  <a:pt x="1501" y="1873"/>
                  <a:pt x="1468" y="1892"/>
                  <a:pt x="1434" y="1908"/>
                </a:cubicBezTo>
                <a:cubicBezTo>
                  <a:pt x="1432" y="1909"/>
                  <a:pt x="1431" y="1909"/>
                  <a:pt x="1430" y="1909"/>
                </a:cubicBezTo>
                <a:close/>
                <a:moveTo>
                  <a:pt x="566" y="1905"/>
                </a:moveTo>
                <a:cubicBezTo>
                  <a:pt x="565" y="1905"/>
                  <a:pt x="564" y="1905"/>
                  <a:pt x="562" y="1904"/>
                </a:cubicBezTo>
                <a:cubicBezTo>
                  <a:pt x="497" y="1872"/>
                  <a:pt x="436" y="1833"/>
                  <a:pt x="379" y="1789"/>
                </a:cubicBezTo>
                <a:cubicBezTo>
                  <a:pt x="379" y="1789"/>
                  <a:pt x="379" y="1789"/>
                  <a:pt x="379" y="1789"/>
                </a:cubicBezTo>
                <a:cubicBezTo>
                  <a:pt x="349" y="1765"/>
                  <a:pt x="321" y="1740"/>
                  <a:pt x="294" y="1713"/>
                </a:cubicBezTo>
                <a:cubicBezTo>
                  <a:pt x="291" y="1710"/>
                  <a:pt x="291" y="1704"/>
                  <a:pt x="294" y="1701"/>
                </a:cubicBezTo>
                <a:cubicBezTo>
                  <a:pt x="297" y="1698"/>
                  <a:pt x="303" y="1698"/>
                  <a:pt x="306" y="1701"/>
                </a:cubicBezTo>
                <a:cubicBezTo>
                  <a:pt x="332" y="1727"/>
                  <a:pt x="360" y="1752"/>
                  <a:pt x="390" y="1775"/>
                </a:cubicBezTo>
                <a:cubicBezTo>
                  <a:pt x="390" y="1775"/>
                  <a:pt x="390" y="1775"/>
                  <a:pt x="390" y="1775"/>
                </a:cubicBezTo>
                <a:cubicBezTo>
                  <a:pt x="445" y="1819"/>
                  <a:pt x="506" y="1858"/>
                  <a:pt x="570" y="1889"/>
                </a:cubicBezTo>
                <a:cubicBezTo>
                  <a:pt x="574" y="1891"/>
                  <a:pt x="576" y="1896"/>
                  <a:pt x="574" y="1900"/>
                </a:cubicBezTo>
                <a:cubicBezTo>
                  <a:pt x="572" y="1903"/>
                  <a:pt x="569" y="1905"/>
                  <a:pt x="566" y="1905"/>
                </a:cubicBezTo>
                <a:close/>
                <a:moveTo>
                  <a:pt x="1718" y="1702"/>
                </a:moveTo>
                <a:cubicBezTo>
                  <a:pt x="1715" y="1702"/>
                  <a:pt x="1713" y="1701"/>
                  <a:pt x="1712" y="1699"/>
                </a:cubicBezTo>
                <a:cubicBezTo>
                  <a:pt x="1708" y="1696"/>
                  <a:pt x="1708" y="1691"/>
                  <a:pt x="1711" y="1687"/>
                </a:cubicBezTo>
                <a:cubicBezTo>
                  <a:pt x="1717" y="1682"/>
                  <a:pt x="1722" y="1676"/>
                  <a:pt x="1727" y="1671"/>
                </a:cubicBezTo>
                <a:cubicBezTo>
                  <a:pt x="1730" y="1667"/>
                  <a:pt x="1735" y="1667"/>
                  <a:pt x="1739" y="1670"/>
                </a:cubicBezTo>
                <a:cubicBezTo>
                  <a:pt x="1742" y="1674"/>
                  <a:pt x="1742" y="1679"/>
                  <a:pt x="1739" y="1682"/>
                </a:cubicBezTo>
                <a:cubicBezTo>
                  <a:pt x="1734" y="1688"/>
                  <a:pt x="1729" y="1693"/>
                  <a:pt x="1724" y="1699"/>
                </a:cubicBezTo>
                <a:cubicBezTo>
                  <a:pt x="1722" y="1701"/>
                  <a:pt x="1720" y="1702"/>
                  <a:pt x="1718" y="1702"/>
                </a:cubicBezTo>
                <a:close/>
                <a:moveTo>
                  <a:pt x="280" y="1695"/>
                </a:moveTo>
                <a:cubicBezTo>
                  <a:pt x="278" y="1695"/>
                  <a:pt x="276" y="1694"/>
                  <a:pt x="274" y="1692"/>
                </a:cubicBezTo>
                <a:cubicBezTo>
                  <a:pt x="269" y="1687"/>
                  <a:pt x="264" y="1681"/>
                  <a:pt x="259" y="1676"/>
                </a:cubicBezTo>
                <a:cubicBezTo>
                  <a:pt x="255" y="1672"/>
                  <a:pt x="256" y="1667"/>
                  <a:pt x="259" y="1664"/>
                </a:cubicBezTo>
                <a:cubicBezTo>
                  <a:pt x="263" y="1661"/>
                  <a:pt x="268" y="1661"/>
                  <a:pt x="271" y="1664"/>
                </a:cubicBezTo>
                <a:cubicBezTo>
                  <a:pt x="276" y="1670"/>
                  <a:pt x="281" y="1675"/>
                  <a:pt x="286" y="1681"/>
                </a:cubicBezTo>
                <a:cubicBezTo>
                  <a:pt x="290" y="1684"/>
                  <a:pt x="289" y="1690"/>
                  <a:pt x="286" y="1693"/>
                </a:cubicBezTo>
                <a:cubicBezTo>
                  <a:pt x="284" y="1694"/>
                  <a:pt x="282" y="1695"/>
                  <a:pt x="280" y="1695"/>
                </a:cubicBezTo>
                <a:close/>
                <a:moveTo>
                  <a:pt x="1752" y="1664"/>
                </a:moveTo>
                <a:cubicBezTo>
                  <a:pt x="1750" y="1664"/>
                  <a:pt x="1748" y="1663"/>
                  <a:pt x="1746" y="1662"/>
                </a:cubicBezTo>
                <a:cubicBezTo>
                  <a:pt x="1743" y="1659"/>
                  <a:pt x="1742" y="1653"/>
                  <a:pt x="1746" y="1650"/>
                </a:cubicBezTo>
                <a:cubicBezTo>
                  <a:pt x="1770" y="1622"/>
                  <a:pt x="1793" y="1592"/>
                  <a:pt x="1814" y="1561"/>
                </a:cubicBezTo>
                <a:cubicBezTo>
                  <a:pt x="1814" y="1561"/>
                  <a:pt x="1814" y="1561"/>
                  <a:pt x="1814" y="1561"/>
                </a:cubicBezTo>
                <a:cubicBezTo>
                  <a:pt x="1848" y="1512"/>
                  <a:pt x="1877" y="1460"/>
                  <a:pt x="1901" y="1406"/>
                </a:cubicBezTo>
                <a:cubicBezTo>
                  <a:pt x="1906" y="1395"/>
                  <a:pt x="1910" y="1385"/>
                  <a:pt x="1915" y="1374"/>
                </a:cubicBezTo>
                <a:cubicBezTo>
                  <a:pt x="1917" y="1370"/>
                  <a:pt x="1922" y="1367"/>
                  <a:pt x="1926" y="1369"/>
                </a:cubicBezTo>
                <a:cubicBezTo>
                  <a:pt x="1930" y="1371"/>
                  <a:pt x="1932" y="1376"/>
                  <a:pt x="1931" y="1380"/>
                </a:cubicBezTo>
                <a:cubicBezTo>
                  <a:pt x="1926" y="1391"/>
                  <a:pt x="1921" y="1402"/>
                  <a:pt x="1917" y="1413"/>
                </a:cubicBezTo>
                <a:cubicBezTo>
                  <a:pt x="1892" y="1468"/>
                  <a:pt x="1862" y="1521"/>
                  <a:pt x="1828" y="1571"/>
                </a:cubicBezTo>
                <a:cubicBezTo>
                  <a:pt x="1828" y="1571"/>
                  <a:pt x="1828" y="1571"/>
                  <a:pt x="1828" y="1571"/>
                </a:cubicBezTo>
                <a:cubicBezTo>
                  <a:pt x="1806" y="1602"/>
                  <a:pt x="1783" y="1633"/>
                  <a:pt x="1758" y="1661"/>
                </a:cubicBezTo>
                <a:cubicBezTo>
                  <a:pt x="1757" y="1663"/>
                  <a:pt x="1754" y="1664"/>
                  <a:pt x="1752" y="1664"/>
                </a:cubicBezTo>
                <a:close/>
                <a:moveTo>
                  <a:pt x="246" y="1657"/>
                </a:moveTo>
                <a:cubicBezTo>
                  <a:pt x="244" y="1657"/>
                  <a:pt x="241" y="1656"/>
                  <a:pt x="240" y="1654"/>
                </a:cubicBezTo>
                <a:cubicBezTo>
                  <a:pt x="193" y="1599"/>
                  <a:pt x="152" y="1539"/>
                  <a:pt x="118" y="1475"/>
                </a:cubicBezTo>
                <a:cubicBezTo>
                  <a:pt x="118" y="1475"/>
                  <a:pt x="118" y="1475"/>
                  <a:pt x="118" y="1475"/>
                </a:cubicBezTo>
                <a:cubicBezTo>
                  <a:pt x="104" y="1448"/>
                  <a:pt x="90" y="1421"/>
                  <a:pt x="79" y="1393"/>
                </a:cubicBezTo>
                <a:cubicBezTo>
                  <a:pt x="76" y="1386"/>
                  <a:pt x="73" y="1379"/>
                  <a:pt x="70" y="1372"/>
                </a:cubicBezTo>
                <a:cubicBezTo>
                  <a:pt x="69" y="1368"/>
                  <a:pt x="71" y="1363"/>
                  <a:pt x="75" y="1361"/>
                </a:cubicBezTo>
                <a:cubicBezTo>
                  <a:pt x="79" y="1359"/>
                  <a:pt x="84" y="1361"/>
                  <a:pt x="86" y="1366"/>
                </a:cubicBezTo>
                <a:cubicBezTo>
                  <a:pt x="89" y="1372"/>
                  <a:pt x="91" y="1379"/>
                  <a:pt x="94" y="1386"/>
                </a:cubicBezTo>
                <a:cubicBezTo>
                  <a:pt x="106" y="1414"/>
                  <a:pt x="119" y="1441"/>
                  <a:pt x="133" y="1467"/>
                </a:cubicBezTo>
                <a:cubicBezTo>
                  <a:pt x="133" y="1467"/>
                  <a:pt x="133" y="1467"/>
                  <a:pt x="133" y="1467"/>
                </a:cubicBezTo>
                <a:cubicBezTo>
                  <a:pt x="166" y="1530"/>
                  <a:pt x="207" y="1589"/>
                  <a:pt x="253" y="1643"/>
                </a:cubicBezTo>
                <a:cubicBezTo>
                  <a:pt x="256" y="1647"/>
                  <a:pt x="255" y="1652"/>
                  <a:pt x="252" y="1655"/>
                </a:cubicBezTo>
                <a:cubicBezTo>
                  <a:pt x="250" y="1657"/>
                  <a:pt x="248" y="1657"/>
                  <a:pt x="246" y="1657"/>
                </a:cubicBezTo>
                <a:close/>
                <a:moveTo>
                  <a:pt x="1933" y="1359"/>
                </a:moveTo>
                <a:cubicBezTo>
                  <a:pt x="1932" y="1359"/>
                  <a:pt x="1931" y="1359"/>
                  <a:pt x="1930" y="1359"/>
                </a:cubicBezTo>
                <a:cubicBezTo>
                  <a:pt x="1926" y="1357"/>
                  <a:pt x="1923" y="1352"/>
                  <a:pt x="1925" y="1348"/>
                </a:cubicBezTo>
                <a:cubicBezTo>
                  <a:pt x="1928" y="1341"/>
                  <a:pt x="1930" y="1334"/>
                  <a:pt x="1933" y="1327"/>
                </a:cubicBezTo>
                <a:cubicBezTo>
                  <a:pt x="1934" y="1322"/>
                  <a:pt x="1939" y="1320"/>
                  <a:pt x="1943" y="1321"/>
                </a:cubicBezTo>
                <a:cubicBezTo>
                  <a:pt x="1948" y="1323"/>
                  <a:pt x="1950" y="1328"/>
                  <a:pt x="1949" y="1332"/>
                </a:cubicBezTo>
                <a:cubicBezTo>
                  <a:pt x="1946" y="1339"/>
                  <a:pt x="1944" y="1347"/>
                  <a:pt x="1941" y="1354"/>
                </a:cubicBezTo>
                <a:cubicBezTo>
                  <a:pt x="1940" y="1357"/>
                  <a:pt x="1936" y="1359"/>
                  <a:pt x="1933" y="1359"/>
                </a:cubicBezTo>
                <a:close/>
                <a:moveTo>
                  <a:pt x="68" y="1351"/>
                </a:moveTo>
                <a:cubicBezTo>
                  <a:pt x="65" y="1351"/>
                  <a:pt x="61" y="1349"/>
                  <a:pt x="60" y="1345"/>
                </a:cubicBezTo>
                <a:cubicBezTo>
                  <a:pt x="58" y="1338"/>
                  <a:pt x="55" y="1331"/>
                  <a:pt x="53" y="1324"/>
                </a:cubicBezTo>
                <a:cubicBezTo>
                  <a:pt x="51" y="1319"/>
                  <a:pt x="53" y="1314"/>
                  <a:pt x="58" y="1313"/>
                </a:cubicBezTo>
                <a:cubicBezTo>
                  <a:pt x="62" y="1311"/>
                  <a:pt x="67" y="1314"/>
                  <a:pt x="69" y="1318"/>
                </a:cubicBezTo>
                <a:cubicBezTo>
                  <a:pt x="71" y="1325"/>
                  <a:pt x="74" y="1332"/>
                  <a:pt x="76" y="1339"/>
                </a:cubicBezTo>
                <a:cubicBezTo>
                  <a:pt x="78" y="1344"/>
                  <a:pt x="75" y="1349"/>
                  <a:pt x="71" y="1350"/>
                </a:cubicBezTo>
                <a:cubicBezTo>
                  <a:pt x="70" y="1351"/>
                  <a:pt x="69" y="1351"/>
                  <a:pt x="68" y="1351"/>
                </a:cubicBezTo>
                <a:close/>
                <a:moveTo>
                  <a:pt x="1950" y="1311"/>
                </a:moveTo>
                <a:cubicBezTo>
                  <a:pt x="1949" y="1311"/>
                  <a:pt x="1948" y="1311"/>
                  <a:pt x="1947" y="1311"/>
                </a:cubicBezTo>
                <a:cubicBezTo>
                  <a:pt x="1942" y="1309"/>
                  <a:pt x="1940" y="1304"/>
                  <a:pt x="1941" y="1300"/>
                </a:cubicBezTo>
                <a:cubicBezTo>
                  <a:pt x="1953" y="1264"/>
                  <a:pt x="1962" y="1228"/>
                  <a:pt x="1969" y="1191"/>
                </a:cubicBezTo>
                <a:cubicBezTo>
                  <a:pt x="1969" y="1191"/>
                  <a:pt x="1969" y="1191"/>
                  <a:pt x="1969" y="1191"/>
                </a:cubicBezTo>
                <a:cubicBezTo>
                  <a:pt x="1979" y="1140"/>
                  <a:pt x="1985" y="1088"/>
                  <a:pt x="1987" y="1037"/>
                </a:cubicBezTo>
                <a:cubicBezTo>
                  <a:pt x="1987" y="1026"/>
                  <a:pt x="1987" y="1014"/>
                  <a:pt x="1987" y="1003"/>
                </a:cubicBezTo>
                <a:cubicBezTo>
                  <a:pt x="1987" y="995"/>
                  <a:pt x="1987" y="987"/>
                  <a:pt x="1987" y="979"/>
                </a:cubicBezTo>
                <a:cubicBezTo>
                  <a:pt x="1987" y="975"/>
                  <a:pt x="1991" y="971"/>
                  <a:pt x="1995" y="971"/>
                </a:cubicBezTo>
                <a:cubicBezTo>
                  <a:pt x="2000" y="971"/>
                  <a:pt x="2004" y="974"/>
                  <a:pt x="2004" y="979"/>
                </a:cubicBezTo>
                <a:cubicBezTo>
                  <a:pt x="2004" y="987"/>
                  <a:pt x="2004" y="995"/>
                  <a:pt x="2004" y="1003"/>
                </a:cubicBezTo>
                <a:cubicBezTo>
                  <a:pt x="2004" y="1015"/>
                  <a:pt x="2004" y="1026"/>
                  <a:pt x="2004" y="1037"/>
                </a:cubicBezTo>
                <a:cubicBezTo>
                  <a:pt x="2002" y="1090"/>
                  <a:pt x="1996" y="1143"/>
                  <a:pt x="1986" y="1195"/>
                </a:cubicBezTo>
                <a:cubicBezTo>
                  <a:pt x="1986" y="1195"/>
                  <a:pt x="1986" y="1195"/>
                  <a:pt x="1986" y="1195"/>
                </a:cubicBezTo>
                <a:cubicBezTo>
                  <a:pt x="1978" y="1232"/>
                  <a:pt x="1969" y="1269"/>
                  <a:pt x="1958" y="1305"/>
                </a:cubicBezTo>
                <a:cubicBezTo>
                  <a:pt x="1956" y="1309"/>
                  <a:pt x="1953" y="1311"/>
                  <a:pt x="1950" y="1311"/>
                </a:cubicBezTo>
                <a:close/>
                <a:moveTo>
                  <a:pt x="52" y="1303"/>
                </a:moveTo>
                <a:cubicBezTo>
                  <a:pt x="48" y="1303"/>
                  <a:pt x="45" y="1300"/>
                  <a:pt x="44" y="1297"/>
                </a:cubicBezTo>
                <a:cubicBezTo>
                  <a:pt x="23" y="1227"/>
                  <a:pt x="9" y="1156"/>
                  <a:pt x="3" y="1084"/>
                </a:cubicBezTo>
                <a:cubicBezTo>
                  <a:pt x="3" y="1084"/>
                  <a:pt x="3" y="1084"/>
                  <a:pt x="3" y="1084"/>
                </a:cubicBezTo>
                <a:cubicBezTo>
                  <a:pt x="1" y="1061"/>
                  <a:pt x="0" y="1038"/>
                  <a:pt x="0" y="1015"/>
                </a:cubicBezTo>
                <a:cubicBezTo>
                  <a:pt x="0" y="1011"/>
                  <a:pt x="0" y="1007"/>
                  <a:pt x="0" y="1003"/>
                </a:cubicBezTo>
                <a:cubicBezTo>
                  <a:pt x="0" y="992"/>
                  <a:pt x="0" y="981"/>
                  <a:pt x="0" y="970"/>
                </a:cubicBezTo>
                <a:cubicBezTo>
                  <a:pt x="0" y="965"/>
                  <a:pt x="4" y="962"/>
                  <a:pt x="9" y="962"/>
                </a:cubicBezTo>
                <a:cubicBezTo>
                  <a:pt x="14" y="962"/>
                  <a:pt x="17" y="966"/>
                  <a:pt x="17" y="971"/>
                </a:cubicBezTo>
                <a:cubicBezTo>
                  <a:pt x="17" y="981"/>
                  <a:pt x="17" y="992"/>
                  <a:pt x="17" y="1003"/>
                </a:cubicBezTo>
                <a:cubicBezTo>
                  <a:pt x="17" y="1007"/>
                  <a:pt x="17" y="1011"/>
                  <a:pt x="17" y="1015"/>
                </a:cubicBezTo>
                <a:cubicBezTo>
                  <a:pt x="17" y="1037"/>
                  <a:pt x="18" y="1060"/>
                  <a:pt x="20" y="1083"/>
                </a:cubicBezTo>
                <a:cubicBezTo>
                  <a:pt x="20" y="1083"/>
                  <a:pt x="20" y="1083"/>
                  <a:pt x="20" y="1083"/>
                </a:cubicBezTo>
                <a:cubicBezTo>
                  <a:pt x="26" y="1153"/>
                  <a:pt x="39" y="1223"/>
                  <a:pt x="60" y="1292"/>
                </a:cubicBezTo>
                <a:cubicBezTo>
                  <a:pt x="61" y="1296"/>
                  <a:pt x="59" y="1301"/>
                  <a:pt x="54" y="1302"/>
                </a:cubicBezTo>
                <a:cubicBezTo>
                  <a:pt x="54" y="1302"/>
                  <a:pt x="53" y="1303"/>
                  <a:pt x="52" y="1303"/>
                </a:cubicBezTo>
                <a:close/>
                <a:moveTo>
                  <a:pt x="1994" y="959"/>
                </a:moveTo>
                <a:cubicBezTo>
                  <a:pt x="1990" y="959"/>
                  <a:pt x="1986" y="956"/>
                  <a:pt x="1986" y="951"/>
                </a:cubicBezTo>
                <a:cubicBezTo>
                  <a:pt x="1986" y="944"/>
                  <a:pt x="1985" y="936"/>
                  <a:pt x="1984" y="929"/>
                </a:cubicBezTo>
                <a:cubicBezTo>
                  <a:pt x="1984" y="924"/>
                  <a:pt x="1988" y="920"/>
                  <a:pt x="1992" y="920"/>
                </a:cubicBezTo>
                <a:cubicBezTo>
                  <a:pt x="1997" y="920"/>
                  <a:pt x="2001" y="923"/>
                  <a:pt x="2001" y="928"/>
                </a:cubicBezTo>
                <a:cubicBezTo>
                  <a:pt x="2002" y="935"/>
                  <a:pt x="2002" y="943"/>
                  <a:pt x="2003" y="951"/>
                </a:cubicBezTo>
                <a:cubicBezTo>
                  <a:pt x="2003" y="955"/>
                  <a:pt x="2000" y="959"/>
                  <a:pt x="1995" y="959"/>
                </a:cubicBezTo>
                <a:cubicBezTo>
                  <a:pt x="1995" y="959"/>
                  <a:pt x="1995" y="959"/>
                  <a:pt x="1994" y="959"/>
                </a:cubicBezTo>
                <a:close/>
                <a:moveTo>
                  <a:pt x="10" y="951"/>
                </a:moveTo>
                <a:cubicBezTo>
                  <a:pt x="10" y="951"/>
                  <a:pt x="10" y="951"/>
                  <a:pt x="10" y="951"/>
                </a:cubicBezTo>
                <a:cubicBezTo>
                  <a:pt x="5" y="950"/>
                  <a:pt x="1" y="946"/>
                  <a:pt x="2" y="942"/>
                </a:cubicBezTo>
                <a:cubicBezTo>
                  <a:pt x="2" y="934"/>
                  <a:pt x="3" y="926"/>
                  <a:pt x="3" y="919"/>
                </a:cubicBezTo>
                <a:cubicBezTo>
                  <a:pt x="4" y="914"/>
                  <a:pt x="8" y="911"/>
                  <a:pt x="13" y="911"/>
                </a:cubicBezTo>
                <a:cubicBezTo>
                  <a:pt x="17" y="911"/>
                  <a:pt x="21" y="916"/>
                  <a:pt x="20" y="920"/>
                </a:cubicBezTo>
                <a:cubicBezTo>
                  <a:pt x="20" y="928"/>
                  <a:pt x="19" y="935"/>
                  <a:pt x="19" y="943"/>
                </a:cubicBezTo>
                <a:cubicBezTo>
                  <a:pt x="18" y="947"/>
                  <a:pt x="15" y="951"/>
                  <a:pt x="10" y="951"/>
                </a:cubicBezTo>
                <a:close/>
                <a:moveTo>
                  <a:pt x="1990" y="909"/>
                </a:moveTo>
                <a:cubicBezTo>
                  <a:pt x="1986" y="909"/>
                  <a:pt x="1982" y="905"/>
                  <a:pt x="1982" y="901"/>
                </a:cubicBezTo>
                <a:cubicBezTo>
                  <a:pt x="1978" y="864"/>
                  <a:pt x="1972" y="827"/>
                  <a:pt x="1964" y="791"/>
                </a:cubicBezTo>
                <a:cubicBezTo>
                  <a:pt x="1964" y="791"/>
                  <a:pt x="1964" y="790"/>
                  <a:pt x="1964" y="790"/>
                </a:cubicBezTo>
                <a:cubicBezTo>
                  <a:pt x="1954" y="747"/>
                  <a:pt x="1942" y="704"/>
                  <a:pt x="1926" y="663"/>
                </a:cubicBezTo>
                <a:cubicBezTo>
                  <a:pt x="1917" y="638"/>
                  <a:pt x="1907" y="613"/>
                  <a:pt x="1896" y="589"/>
                </a:cubicBezTo>
                <a:cubicBezTo>
                  <a:pt x="1894" y="585"/>
                  <a:pt x="1895" y="580"/>
                  <a:pt x="1900" y="578"/>
                </a:cubicBezTo>
                <a:cubicBezTo>
                  <a:pt x="1904" y="576"/>
                  <a:pt x="1909" y="578"/>
                  <a:pt x="1911" y="582"/>
                </a:cubicBezTo>
                <a:cubicBezTo>
                  <a:pt x="1922" y="606"/>
                  <a:pt x="1933" y="632"/>
                  <a:pt x="1942" y="657"/>
                </a:cubicBezTo>
                <a:cubicBezTo>
                  <a:pt x="1958" y="699"/>
                  <a:pt x="1971" y="743"/>
                  <a:pt x="1980" y="787"/>
                </a:cubicBezTo>
                <a:cubicBezTo>
                  <a:pt x="1980" y="787"/>
                  <a:pt x="1980" y="787"/>
                  <a:pt x="1980" y="787"/>
                </a:cubicBezTo>
                <a:cubicBezTo>
                  <a:pt x="1989" y="824"/>
                  <a:pt x="1995" y="862"/>
                  <a:pt x="1999" y="899"/>
                </a:cubicBezTo>
                <a:cubicBezTo>
                  <a:pt x="1999" y="904"/>
                  <a:pt x="1996" y="908"/>
                  <a:pt x="1991" y="909"/>
                </a:cubicBezTo>
                <a:cubicBezTo>
                  <a:pt x="1991" y="909"/>
                  <a:pt x="1991" y="909"/>
                  <a:pt x="1990" y="909"/>
                </a:cubicBezTo>
                <a:close/>
                <a:moveTo>
                  <a:pt x="15" y="900"/>
                </a:moveTo>
                <a:cubicBezTo>
                  <a:pt x="14" y="900"/>
                  <a:pt x="14" y="900"/>
                  <a:pt x="14" y="900"/>
                </a:cubicBezTo>
                <a:cubicBezTo>
                  <a:pt x="9" y="899"/>
                  <a:pt x="6" y="895"/>
                  <a:pt x="6" y="890"/>
                </a:cubicBezTo>
                <a:cubicBezTo>
                  <a:pt x="14" y="819"/>
                  <a:pt x="30" y="748"/>
                  <a:pt x="54" y="679"/>
                </a:cubicBezTo>
                <a:cubicBezTo>
                  <a:pt x="54" y="679"/>
                  <a:pt x="54" y="679"/>
                  <a:pt x="54" y="679"/>
                </a:cubicBezTo>
                <a:cubicBezTo>
                  <a:pt x="59" y="665"/>
                  <a:pt x="64" y="650"/>
                  <a:pt x="70" y="636"/>
                </a:cubicBezTo>
                <a:cubicBezTo>
                  <a:pt x="78" y="615"/>
                  <a:pt x="87" y="594"/>
                  <a:pt x="97" y="574"/>
                </a:cubicBezTo>
                <a:cubicBezTo>
                  <a:pt x="99" y="569"/>
                  <a:pt x="104" y="568"/>
                  <a:pt x="108" y="570"/>
                </a:cubicBezTo>
                <a:cubicBezTo>
                  <a:pt x="112" y="572"/>
                  <a:pt x="114" y="577"/>
                  <a:pt x="112" y="581"/>
                </a:cubicBezTo>
                <a:cubicBezTo>
                  <a:pt x="103" y="601"/>
                  <a:pt x="94" y="622"/>
                  <a:pt x="85" y="643"/>
                </a:cubicBezTo>
                <a:cubicBezTo>
                  <a:pt x="80" y="656"/>
                  <a:pt x="75" y="671"/>
                  <a:pt x="70" y="685"/>
                </a:cubicBezTo>
                <a:cubicBezTo>
                  <a:pt x="70" y="685"/>
                  <a:pt x="70" y="685"/>
                  <a:pt x="70" y="685"/>
                </a:cubicBezTo>
                <a:cubicBezTo>
                  <a:pt x="47" y="752"/>
                  <a:pt x="31" y="822"/>
                  <a:pt x="23" y="892"/>
                </a:cubicBezTo>
                <a:cubicBezTo>
                  <a:pt x="23" y="897"/>
                  <a:pt x="19" y="900"/>
                  <a:pt x="15" y="900"/>
                </a:cubicBezTo>
                <a:close/>
                <a:moveTo>
                  <a:pt x="1891" y="568"/>
                </a:moveTo>
                <a:cubicBezTo>
                  <a:pt x="1888" y="568"/>
                  <a:pt x="1885" y="567"/>
                  <a:pt x="1883" y="564"/>
                </a:cubicBezTo>
                <a:cubicBezTo>
                  <a:pt x="1880" y="557"/>
                  <a:pt x="1877" y="550"/>
                  <a:pt x="1873" y="544"/>
                </a:cubicBezTo>
                <a:cubicBezTo>
                  <a:pt x="1871" y="540"/>
                  <a:pt x="1873" y="534"/>
                  <a:pt x="1877" y="532"/>
                </a:cubicBezTo>
                <a:cubicBezTo>
                  <a:pt x="1881" y="530"/>
                  <a:pt x="1886" y="532"/>
                  <a:pt x="1888" y="536"/>
                </a:cubicBezTo>
                <a:cubicBezTo>
                  <a:pt x="1892" y="543"/>
                  <a:pt x="1895" y="549"/>
                  <a:pt x="1899" y="556"/>
                </a:cubicBezTo>
                <a:cubicBezTo>
                  <a:pt x="1901" y="560"/>
                  <a:pt x="1899" y="565"/>
                  <a:pt x="1895" y="568"/>
                </a:cubicBezTo>
                <a:cubicBezTo>
                  <a:pt x="1894" y="568"/>
                  <a:pt x="1892" y="568"/>
                  <a:pt x="1891" y="568"/>
                </a:cubicBezTo>
                <a:close/>
                <a:moveTo>
                  <a:pt x="117" y="560"/>
                </a:moveTo>
                <a:cubicBezTo>
                  <a:pt x="116" y="560"/>
                  <a:pt x="114" y="560"/>
                  <a:pt x="113" y="560"/>
                </a:cubicBezTo>
                <a:cubicBezTo>
                  <a:pt x="109" y="557"/>
                  <a:pt x="107" y="552"/>
                  <a:pt x="109" y="548"/>
                </a:cubicBezTo>
                <a:cubicBezTo>
                  <a:pt x="113" y="541"/>
                  <a:pt x="116" y="535"/>
                  <a:pt x="120" y="528"/>
                </a:cubicBezTo>
                <a:cubicBezTo>
                  <a:pt x="122" y="524"/>
                  <a:pt x="127" y="522"/>
                  <a:pt x="132" y="524"/>
                </a:cubicBezTo>
                <a:cubicBezTo>
                  <a:pt x="136" y="527"/>
                  <a:pt x="137" y="532"/>
                  <a:pt x="135" y="536"/>
                </a:cubicBezTo>
                <a:cubicBezTo>
                  <a:pt x="131" y="543"/>
                  <a:pt x="128" y="549"/>
                  <a:pt x="125" y="556"/>
                </a:cubicBezTo>
                <a:cubicBezTo>
                  <a:pt x="123" y="559"/>
                  <a:pt x="120" y="560"/>
                  <a:pt x="117" y="560"/>
                </a:cubicBezTo>
                <a:close/>
                <a:moveTo>
                  <a:pt x="1867" y="523"/>
                </a:moveTo>
                <a:cubicBezTo>
                  <a:pt x="1864" y="523"/>
                  <a:pt x="1861" y="522"/>
                  <a:pt x="1860" y="519"/>
                </a:cubicBezTo>
                <a:cubicBezTo>
                  <a:pt x="1841" y="487"/>
                  <a:pt x="1821" y="455"/>
                  <a:pt x="1799" y="425"/>
                </a:cubicBezTo>
                <a:cubicBezTo>
                  <a:pt x="1799" y="425"/>
                  <a:pt x="1799" y="425"/>
                  <a:pt x="1799" y="425"/>
                </a:cubicBezTo>
                <a:cubicBezTo>
                  <a:pt x="1778" y="395"/>
                  <a:pt x="1754" y="366"/>
                  <a:pt x="1729" y="339"/>
                </a:cubicBezTo>
                <a:cubicBezTo>
                  <a:pt x="1707" y="314"/>
                  <a:pt x="1682" y="290"/>
                  <a:pt x="1657" y="267"/>
                </a:cubicBezTo>
                <a:cubicBezTo>
                  <a:pt x="1653" y="264"/>
                  <a:pt x="1653" y="259"/>
                  <a:pt x="1656" y="255"/>
                </a:cubicBezTo>
                <a:cubicBezTo>
                  <a:pt x="1659" y="252"/>
                  <a:pt x="1664" y="251"/>
                  <a:pt x="1668" y="254"/>
                </a:cubicBezTo>
                <a:cubicBezTo>
                  <a:pt x="1694" y="277"/>
                  <a:pt x="1719" y="302"/>
                  <a:pt x="1742" y="327"/>
                </a:cubicBezTo>
                <a:cubicBezTo>
                  <a:pt x="1767" y="355"/>
                  <a:pt x="1791" y="384"/>
                  <a:pt x="1813" y="415"/>
                </a:cubicBezTo>
                <a:cubicBezTo>
                  <a:pt x="1813" y="415"/>
                  <a:pt x="1813" y="415"/>
                  <a:pt x="1813" y="415"/>
                </a:cubicBezTo>
                <a:cubicBezTo>
                  <a:pt x="1835" y="446"/>
                  <a:pt x="1856" y="478"/>
                  <a:pt x="1875" y="511"/>
                </a:cubicBezTo>
                <a:cubicBezTo>
                  <a:pt x="1877" y="515"/>
                  <a:pt x="1875" y="520"/>
                  <a:pt x="1871" y="522"/>
                </a:cubicBezTo>
                <a:cubicBezTo>
                  <a:pt x="1870" y="523"/>
                  <a:pt x="1869" y="523"/>
                  <a:pt x="1867" y="523"/>
                </a:cubicBezTo>
                <a:close/>
                <a:moveTo>
                  <a:pt x="141" y="516"/>
                </a:moveTo>
                <a:cubicBezTo>
                  <a:pt x="140" y="516"/>
                  <a:pt x="138" y="515"/>
                  <a:pt x="137" y="515"/>
                </a:cubicBezTo>
                <a:cubicBezTo>
                  <a:pt x="133" y="512"/>
                  <a:pt x="132" y="507"/>
                  <a:pt x="134" y="503"/>
                </a:cubicBezTo>
                <a:cubicBezTo>
                  <a:pt x="170" y="440"/>
                  <a:pt x="213" y="381"/>
                  <a:pt x="261" y="328"/>
                </a:cubicBezTo>
                <a:cubicBezTo>
                  <a:pt x="261" y="328"/>
                  <a:pt x="261" y="328"/>
                  <a:pt x="262" y="328"/>
                </a:cubicBezTo>
                <a:cubicBezTo>
                  <a:pt x="267" y="323"/>
                  <a:pt x="272" y="317"/>
                  <a:pt x="277" y="312"/>
                </a:cubicBezTo>
                <a:cubicBezTo>
                  <a:pt x="298" y="290"/>
                  <a:pt x="320" y="268"/>
                  <a:pt x="343" y="248"/>
                </a:cubicBezTo>
                <a:cubicBezTo>
                  <a:pt x="347" y="245"/>
                  <a:pt x="352" y="246"/>
                  <a:pt x="355" y="249"/>
                </a:cubicBezTo>
                <a:cubicBezTo>
                  <a:pt x="358" y="253"/>
                  <a:pt x="358" y="258"/>
                  <a:pt x="354" y="261"/>
                </a:cubicBezTo>
                <a:cubicBezTo>
                  <a:pt x="332" y="281"/>
                  <a:pt x="310" y="302"/>
                  <a:pt x="289" y="323"/>
                </a:cubicBezTo>
                <a:cubicBezTo>
                  <a:pt x="284" y="329"/>
                  <a:pt x="279" y="334"/>
                  <a:pt x="274" y="340"/>
                </a:cubicBezTo>
                <a:cubicBezTo>
                  <a:pt x="274" y="340"/>
                  <a:pt x="274" y="340"/>
                  <a:pt x="274" y="340"/>
                </a:cubicBezTo>
                <a:cubicBezTo>
                  <a:pt x="226" y="392"/>
                  <a:pt x="184" y="450"/>
                  <a:pt x="149" y="511"/>
                </a:cubicBezTo>
                <a:cubicBezTo>
                  <a:pt x="147" y="514"/>
                  <a:pt x="144" y="516"/>
                  <a:pt x="141" y="516"/>
                </a:cubicBezTo>
                <a:close/>
                <a:moveTo>
                  <a:pt x="1641" y="251"/>
                </a:moveTo>
                <a:cubicBezTo>
                  <a:pt x="1639" y="251"/>
                  <a:pt x="1637" y="250"/>
                  <a:pt x="1635" y="249"/>
                </a:cubicBezTo>
                <a:cubicBezTo>
                  <a:pt x="1630" y="244"/>
                  <a:pt x="1624" y="239"/>
                  <a:pt x="1618" y="235"/>
                </a:cubicBezTo>
                <a:cubicBezTo>
                  <a:pt x="1614" y="232"/>
                  <a:pt x="1614" y="226"/>
                  <a:pt x="1617" y="223"/>
                </a:cubicBezTo>
                <a:cubicBezTo>
                  <a:pt x="1620" y="219"/>
                  <a:pt x="1625" y="218"/>
                  <a:pt x="1629" y="221"/>
                </a:cubicBezTo>
                <a:cubicBezTo>
                  <a:pt x="1634" y="226"/>
                  <a:pt x="1640" y="231"/>
                  <a:pt x="1646" y="236"/>
                </a:cubicBezTo>
                <a:cubicBezTo>
                  <a:pt x="1650" y="239"/>
                  <a:pt x="1650" y="244"/>
                  <a:pt x="1647" y="248"/>
                </a:cubicBezTo>
                <a:cubicBezTo>
                  <a:pt x="1646" y="250"/>
                  <a:pt x="1643" y="251"/>
                  <a:pt x="1641" y="251"/>
                </a:cubicBezTo>
                <a:close/>
                <a:moveTo>
                  <a:pt x="370" y="245"/>
                </a:moveTo>
                <a:cubicBezTo>
                  <a:pt x="368" y="245"/>
                  <a:pt x="365" y="244"/>
                  <a:pt x="364" y="242"/>
                </a:cubicBezTo>
                <a:cubicBezTo>
                  <a:pt x="361" y="238"/>
                  <a:pt x="361" y="233"/>
                  <a:pt x="365" y="230"/>
                </a:cubicBezTo>
                <a:cubicBezTo>
                  <a:pt x="371" y="225"/>
                  <a:pt x="377" y="220"/>
                  <a:pt x="383" y="216"/>
                </a:cubicBezTo>
                <a:cubicBezTo>
                  <a:pt x="386" y="213"/>
                  <a:pt x="392" y="213"/>
                  <a:pt x="394" y="217"/>
                </a:cubicBezTo>
                <a:cubicBezTo>
                  <a:pt x="397" y="221"/>
                  <a:pt x="397" y="226"/>
                  <a:pt x="393" y="229"/>
                </a:cubicBezTo>
                <a:cubicBezTo>
                  <a:pt x="387" y="234"/>
                  <a:pt x="381" y="238"/>
                  <a:pt x="376" y="243"/>
                </a:cubicBezTo>
                <a:cubicBezTo>
                  <a:pt x="374" y="244"/>
                  <a:pt x="372" y="245"/>
                  <a:pt x="370" y="245"/>
                </a:cubicBezTo>
                <a:close/>
                <a:moveTo>
                  <a:pt x="1601" y="219"/>
                </a:moveTo>
                <a:cubicBezTo>
                  <a:pt x="1599" y="219"/>
                  <a:pt x="1597" y="219"/>
                  <a:pt x="1596" y="217"/>
                </a:cubicBezTo>
                <a:cubicBezTo>
                  <a:pt x="1566" y="195"/>
                  <a:pt x="1535" y="174"/>
                  <a:pt x="1503" y="155"/>
                </a:cubicBezTo>
                <a:cubicBezTo>
                  <a:pt x="1503" y="155"/>
                  <a:pt x="1503" y="155"/>
                  <a:pt x="1503" y="155"/>
                </a:cubicBezTo>
                <a:cubicBezTo>
                  <a:pt x="1477" y="140"/>
                  <a:pt x="1451" y="126"/>
                  <a:pt x="1425" y="114"/>
                </a:cubicBezTo>
                <a:cubicBezTo>
                  <a:pt x="1387" y="96"/>
                  <a:pt x="1348" y="80"/>
                  <a:pt x="1309" y="67"/>
                </a:cubicBezTo>
                <a:cubicBezTo>
                  <a:pt x="1304" y="66"/>
                  <a:pt x="1302" y="61"/>
                  <a:pt x="1303" y="57"/>
                </a:cubicBezTo>
                <a:cubicBezTo>
                  <a:pt x="1305" y="52"/>
                  <a:pt x="1310" y="50"/>
                  <a:pt x="1314" y="51"/>
                </a:cubicBezTo>
                <a:cubicBezTo>
                  <a:pt x="1354" y="64"/>
                  <a:pt x="1394" y="80"/>
                  <a:pt x="1432" y="98"/>
                </a:cubicBezTo>
                <a:cubicBezTo>
                  <a:pt x="1459" y="111"/>
                  <a:pt x="1485" y="125"/>
                  <a:pt x="1511" y="140"/>
                </a:cubicBezTo>
                <a:cubicBezTo>
                  <a:pt x="1511" y="140"/>
                  <a:pt x="1511" y="140"/>
                  <a:pt x="1511" y="140"/>
                </a:cubicBezTo>
                <a:cubicBezTo>
                  <a:pt x="1544" y="160"/>
                  <a:pt x="1576" y="181"/>
                  <a:pt x="1606" y="204"/>
                </a:cubicBezTo>
                <a:cubicBezTo>
                  <a:pt x="1610" y="207"/>
                  <a:pt x="1611" y="212"/>
                  <a:pt x="1608" y="216"/>
                </a:cubicBezTo>
                <a:cubicBezTo>
                  <a:pt x="1606" y="218"/>
                  <a:pt x="1603" y="219"/>
                  <a:pt x="1601" y="219"/>
                </a:cubicBezTo>
                <a:close/>
                <a:moveTo>
                  <a:pt x="410" y="214"/>
                </a:moveTo>
                <a:cubicBezTo>
                  <a:pt x="408" y="214"/>
                  <a:pt x="405" y="212"/>
                  <a:pt x="403" y="210"/>
                </a:cubicBezTo>
                <a:cubicBezTo>
                  <a:pt x="401" y="206"/>
                  <a:pt x="401" y="201"/>
                  <a:pt x="405" y="198"/>
                </a:cubicBezTo>
                <a:cubicBezTo>
                  <a:pt x="463" y="155"/>
                  <a:pt x="526" y="119"/>
                  <a:pt x="592" y="89"/>
                </a:cubicBezTo>
                <a:cubicBezTo>
                  <a:pt x="596" y="87"/>
                  <a:pt x="601" y="89"/>
                  <a:pt x="603" y="93"/>
                </a:cubicBezTo>
                <a:cubicBezTo>
                  <a:pt x="605" y="98"/>
                  <a:pt x="603" y="103"/>
                  <a:pt x="599" y="105"/>
                </a:cubicBezTo>
                <a:cubicBezTo>
                  <a:pt x="534" y="134"/>
                  <a:pt x="472" y="170"/>
                  <a:pt x="415" y="212"/>
                </a:cubicBezTo>
                <a:cubicBezTo>
                  <a:pt x="414" y="213"/>
                  <a:pt x="412" y="214"/>
                  <a:pt x="410" y="214"/>
                </a:cubicBezTo>
                <a:close/>
                <a:moveTo>
                  <a:pt x="680" y="72"/>
                </a:moveTo>
                <a:cubicBezTo>
                  <a:pt x="676" y="72"/>
                  <a:pt x="673" y="70"/>
                  <a:pt x="672" y="66"/>
                </a:cubicBezTo>
                <a:cubicBezTo>
                  <a:pt x="670" y="62"/>
                  <a:pt x="672" y="57"/>
                  <a:pt x="677" y="56"/>
                </a:cubicBezTo>
                <a:cubicBezTo>
                  <a:pt x="690" y="51"/>
                  <a:pt x="704" y="46"/>
                  <a:pt x="718" y="42"/>
                </a:cubicBezTo>
                <a:cubicBezTo>
                  <a:pt x="718" y="42"/>
                  <a:pt x="718" y="42"/>
                  <a:pt x="719" y="42"/>
                </a:cubicBezTo>
                <a:cubicBezTo>
                  <a:pt x="755" y="32"/>
                  <a:pt x="792" y="23"/>
                  <a:pt x="830" y="16"/>
                </a:cubicBezTo>
                <a:cubicBezTo>
                  <a:pt x="834" y="15"/>
                  <a:pt x="839" y="19"/>
                  <a:pt x="839" y="23"/>
                </a:cubicBezTo>
                <a:cubicBezTo>
                  <a:pt x="840" y="28"/>
                  <a:pt x="837" y="32"/>
                  <a:pt x="833" y="33"/>
                </a:cubicBezTo>
                <a:cubicBezTo>
                  <a:pt x="796" y="39"/>
                  <a:pt x="759" y="48"/>
                  <a:pt x="724" y="58"/>
                </a:cubicBezTo>
                <a:cubicBezTo>
                  <a:pt x="724" y="58"/>
                  <a:pt x="723" y="59"/>
                  <a:pt x="723" y="59"/>
                </a:cubicBezTo>
                <a:cubicBezTo>
                  <a:pt x="710" y="63"/>
                  <a:pt x="696" y="67"/>
                  <a:pt x="682" y="72"/>
                </a:cubicBezTo>
                <a:cubicBezTo>
                  <a:pt x="681" y="72"/>
                  <a:pt x="680" y="72"/>
                  <a:pt x="680" y="72"/>
                </a:cubicBezTo>
                <a:close/>
                <a:moveTo>
                  <a:pt x="1284" y="59"/>
                </a:moveTo>
                <a:cubicBezTo>
                  <a:pt x="1284" y="59"/>
                  <a:pt x="1283" y="59"/>
                  <a:pt x="1282" y="59"/>
                </a:cubicBezTo>
                <a:cubicBezTo>
                  <a:pt x="1275" y="57"/>
                  <a:pt x="1268" y="55"/>
                  <a:pt x="1260" y="53"/>
                </a:cubicBezTo>
                <a:cubicBezTo>
                  <a:pt x="1256" y="52"/>
                  <a:pt x="1253" y="47"/>
                  <a:pt x="1254" y="42"/>
                </a:cubicBezTo>
                <a:cubicBezTo>
                  <a:pt x="1256" y="38"/>
                  <a:pt x="1260" y="35"/>
                  <a:pt x="1265" y="37"/>
                </a:cubicBezTo>
                <a:cubicBezTo>
                  <a:pt x="1272" y="39"/>
                  <a:pt x="1280" y="41"/>
                  <a:pt x="1287" y="43"/>
                </a:cubicBezTo>
                <a:cubicBezTo>
                  <a:pt x="1291" y="44"/>
                  <a:pt x="1294" y="49"/>
                  <a:pt x="1293" y="53"/>
                </a:cubicBezTo>
                <a:cubicBezTo>
                  <a:pt x="1291" y="57"/>
                  <a:pt x="1288" y="59"/>
                  <a:pt x="1284" y="59"/>
                </a:cubicBezTo>
                <a:close/>
                <a:moveTo>
                  <a:pt x="1235" y="46"/>
                </a:moveTo>
                <a:cubicBezTo>
                  <a:pt x="1235" y="46"/>
                  <a:pt x="1234" y="46"/>
                  <a:pt x="1233" y="46"/>
                </a:cubicBezTo>
                <a:cubicBezTo>
                  <a:pt x="1197" y="37"/>
                  <a:pt x="1160" y="30"/>
                  <a:pt x="1123" y="26"/>
                </a:cubicBezTo>
                <a:cubicBezTo>
                  <a:pt x="1123" y="26"/>
                  <a:pt x="1123" y="26"/>
                  <a:pt x="1123" y="26"/>
                </a:cubicBezTo>
                <a:cubicBezTo>
                  <a:pt x="1101" y="23"/>
                  <a:pt x="1079" y="21"/>
                  <a:pt x="1058" y="20"/>
                </a:cubicBezTo>
                <a:cubicBezTo>
                  <a:pt x="1009" y="17"/>
                  <a:pt x="959" y="18"/>
                  <a:pt x="910" y="23"/>
                </a:cubicBezTo>
                <a:cubicBezTo>
                  <a:pt x="906" y="23"/>
                  <a:pt x="902" y="20"/>
                  <a:pt x="901" y="15"/>
                </a:cubicBezTo>
                <a:cubicBezTo>
                  <a:pt x="901" y="10"/>
                  <a:pt x="904" y="6"/>
                  <a:pt x="909" y="6"/>
                </a:cubicBezTo>
                <a:cubicBezTo>
                  <a:pt x="959" y="1"/>
                  <a:pt x="1009" y="0"/>
                  <a:pt x="1059" y="3"/>
                </a:cubicBezTo>
                <a:cubicBezTo>
                  <a:pt x="1081" y="4"/>
                  <a:pt x="1103" y="6"/>
                  <a:pt x="1125" y="9"/>
                </a:cubicBezTo>
                <a:cubicBezTo>
                  <a:pt x="1125" y="9"/>
                  <a:pt x="1125" y="9"/>
                  <a:pt x="1125" y="9"/>
                </a:cubicBezTo>
                <a:cubicBezTo>
                  <a:pt x="1163" y="14"/>
                  <a:pt x="1200" y="20"/>
                  <a:pt x="1237" y="29"/>
                </a:cubicBezTo>
                <a:cubicBezTo>
                  <a:pt x="1242" y="31"/>
                  <a:pt x="1245" y="35"/>
                  <a:pt x="1244" y="40"/>
                </a:cubicBezTo>
                <a:cubicBezTo>
                  <a:pt x="1243" y="44"/>
                  <a:pt x="1239" y="46"/>
                  <a:pt x="1235" y="46"/>
                </a:cubicBezTo>
                <a:close/>
                <a:moveTo>
                  <a:pt x="859" y="29"/>
                </a:moveTo>
                <a:cubicBezTo>
                  <a:pt x="855" y="29"/>
                  <a:pt x="851" y="26"/>
                  <a:pt x="851" y="21"/>
                </a:cubicBezTo>
                <a:cubicBezTo>
                  <a:pt x="850" y="17"/>
                  <a:pt x="853" y="12"/>
                  <a:pt x="858" y="12"/>
                </a:cubicBezTo>
                <a:cubicBezTo>
                  <a:pt x="865" y="11"/>
                  <a:pt x="873" y="10"/>
                  <a:pt x="880" y="9"/>
                </a:cubicBezTo>
                <a:cubicBezTo>
                  <a:pt x="885" y="8"/>
                  <a:pt x="889" y="11"/>
                  <a:pt x="890" y="16"/>
                </a:cubicBezTo>
                <a:cubicBezTo>
                  <a:pt x="890" y="21"/>
                  <a:pt x="887" y="25"/>
                  <a:pt x="882" y="26"/>
                </a:cubicBezTo>
                <a:cubicBezTo>
                  <a:pt x="875" y="26"/>
                  <a:pt x="868" y="27"/>
                  <a:pt x="860" y="29"/>
                </a:cubicBezTo>
                <a:cubicBezTo>
                  <a:pt x="860" y="29"/>
                  <a:pt x="859" y="29"/>
                  <a:pt x="859"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77396746-8597-46EC-9F82-BE36529CD463}"/>
              </a:ext>
            </a:extLst>
          </p:cNvPr>
          <p:cNvSpPr>
            <a:spLocks noEditPoints="1"/>
          </p:cNvSpPr>
          <p:nvPr/>
        </p:nvSpPr>
        <p:spPr bwMode="auto">
          <a:xfrm>
            <a:off x="8105005" y="2462509"/>
            <a:ext cx="8177166" cy="8181391"/>
          </a:xfrm>
          <a:custGeom>
            <a:avLst/>
            <a:gdLst>
              <a:gd name="T0" fmla="*/ 785 w 1933"/>
              <a:gd name="T1" fmla="*/ 1899 h 1933"/>
              <a:gd name="T2" fmla="*/ 1043 w 1933"/>
              <a:gd name="T3" fmla="*/ 1930 h 1933"/>
              <a:gd name="T4" fmla="*/ 1092 w 1933"/>
              <a:gd name="T5" fmla="*/ 1908 h 1933"/>
              <a:gd name="T6" fmla="*/ 1113 w 1933"/>
              <a:gd name="T7" fmla="*/ 1914 h 1933"/>
              <a:gd name="T8" fmla="*/ 1377 w 1933"/>
              <a:gd name="T9" fmla="*/ 1833 h 1933"/>
              <a:gd name="T10" fmla="*/ 1121 w 1933"/>
              <a:gd name="T11" fmla="*/ 1921 h 1933"/>
              <a:gd name="T12" fmla="*/ 758 w 1933"/>
              <a:gd name="T13" fmla="*/ 1893 h 1933"/>
              <a:gd name="T14" fmla="*/ 596 w 1933"/>
              <a:gd name="T15" fmla="*/ 1859 h 1933"/>
              <a:gd name="T16" fmla="*/ 603 w 1933"/>
              <a:gd name="T17" fmla="*/ 1844 h 1933"/>
              <a:gd name="T18" fmla="*/ 1387 w 1933"/>
              <a:gd name="T19" fmla="*/ 1828 h 1933"/>
              <a:gd name="T20" fmla="*/ 1394 w 1933"/>
              <a:gd name="T21" fmla="*/ 1832 h 1933"/>
              <a:gd name="T22" fmla="*/ 1640 w 1933"/>
              <a:gd name="T23" fmla="*/ 1637 h 1933"/>
              <a:gd name="T24" fmla="*/ 1439 w 1933"/>
              <a:gd name="T25" fmla="*/ 1808 h 1933"/>
              <a:gd name="T26" fmla="*/ 449 w 1933"/>
              <a:gd name="T27" fmla="*/ 1763 h 1933"/>
              <a:gd name="T28" fmla="*/ 310 w 1933"/>
              <a:gd name="T29" fmla="*/ 1676 h 1933"/>
              <a:gd name="T30" fmla="*/ 321 w 1933"/>
              <a:gd name="T31" fmla="*/ 1663 h 1933"/>
              <a:gd name="T32" fmla="*/ 1659 w 1933"/>
              <a:gd name="T33" fmla="*/ 1629 h 1933"/>
              <a:gd name="T34" fmla="*/ 1665 w 1933"/>
              <a:gd name="T35" fmla="*/ 1631 h 1933"/>
              <a:gd name="T36" fmla="*/ 1830 w 1933"/>
              <a:gd name="T37" fmla="*/ 1362 h 1933"/>
              <a:gd name="T38" fmla="*/ 1699 w 1933"/>
              <a:gd name="T39" fmla="*/ 1593 h 1933"/>
              <a:gd name="T40" fmla="*/ 205 w 1933"/>
              <a:gd name="T41" fmla="*/ 1534 h 1933"/>
              <a:gd name="T42" fmla="*/ 105 w 1933"/>
              <a:gd name="T43" fmla="*/ 1403 h 1933"/>
              <a:gd name="T44" fmla="*/ 120 w 1933"/>
              <a:gd name="T45" fmla="*/ 1396 h 1933"/>
              <a:gd name="T46" fmla="*/ 1846 w 1933"/>
              <a:gd name="T47" fmla="*/ 1347 h 1933"/>
              <a:gd name="T48" fmla="*/ 1849 w 1933"/>
              <a:gd name="T49" fmla="*/ 1348 h 1933"/>
              <a:gd name="T50" fmla="*/ 1919 w 1933"/>
              <a:gd name="T51" fmla="*/ 1131 h 1933"/>
              <a:gd name="T52" fmla="*/ 40 w 1933"/>
              <a:gd name="T53" fmla="*/ 1207 h 1933"/>
              <a:gd name="T54" fmla="*/ 27 w 1933"/>
              <a:gd name="T55" fmla="*/ 1189 h 1933"/>
              <a:gd name="T56" fmla="*/ 18 w 1933"/>
              <a:gd name="T57" fmla="*/ 930 h 1933"/>
              <a:gd name="T58" fmla="*/ 35 w 1933"/>
              <a:gd name="T59" fmla="*/ 1196 h 1933"/>
              <a:gd name="T60" fmla="*/ 1926 w 1933"/>
              <a:gd name="T61" fmla="*/ 1080 h 1933"/>
              <a:gd name="T62" fmla="*/ 1916 w 1933"/>
              <a:gd name="T63" fmla="*/ 967 h 1933"/>
              <a:gd name="T64" fmla="*/ 1917 w 1933"/>
              <a:gd name="T65" fmla="*/ 790 h 1933"/>
              <a:gd name="T66" fmla="*/ 1921 w 1933"/>
              <a:gd name="T67" fmla="*/ 1060 h 1933"/>
              <a:gd name="T68" fmla="*/ 22 w 1933"/>
              <a:gd name="T69" fmla="*/ 879 h 1933"/>
              <a:gd name="T70" fmla="*/ 28 w 1933"/>
              <a:gd name="T71" fmla="*/ 737 h 1933"/>
              <a:gd name="T72" fmla="*/ 45 w 1933"/>
              <a:gd name="T73" fmla="*/ 741 h 1933"/>
              <a:gd name="T74" fmla="*/ 1896 w 1933"/>
              <a:gd name="T75" fmla="*/ 734 h 1933"/>
              <a:gd name="T76" fmla="*/ 1882 w 1933"/>
              <a:gd name="T77" fmla="*/ 717 h 1933"/>
              <a:gd name="T78" fmla="*/ 1796 w 1933"/>
              <a:gd name="T79" fmla="*/ 472 h 1933"/>
              <a:gd name="T80" fmla="*/ 1891 w 1933"/>
              <a:gd name="T81" fmla="*/ 723 h 1933"/>
              <a:gd name="T82" fmla="*/ 111 w 1933"/>
              <a:gd name="T83" fmla="*/ 557 h 1933"/>
              <a:gd name="T84" fmla="*/ 166 w 1933"/>
              <a:gd name="T85" fmla="*/ 426 h 1933"/>
              <a:gd name="T86" fmla="*/ 254 w 1933"/>
              <a:gd name="T87" fmla="*/ 340 h 1933"/>
              <a:gd name="T88" fmla="*/ 1767 w 1933"/>
              <a:gd name="T89" fmla="*/ 457 h 1933"/>
              <a:gd name="T90" fmla="*/ 1774 w 1933"/>
              <a:gd name="T91" fmla="*/ 461 h 1933"/>
              <a:gd name="T92" fmla="*/ 1562 w 1933"/>
              <a:gd name="T93" fmla="*/ 228 h 1933"/>
              <a:gd name="T94" fmla="*/ 1752 w 1933"/>
              <a:gd name="T95" fmla="*/ 405 h 1933"/>
              <a:gd name="T96" fmla="*/ 295 w 1933"/>
              <a:gd name="T97" fmla="*/ 273 h 1933"/>
              <a:gd name="T98" fmla="*/ 315 w 1933"/>
              <a:gd name="T99" fmla="*/ 265 h 1933"/>
              <a:gd name="T100" fmla="*/ 539 w 1933"/>
              <a:gd name="T101" fmla="*/ 120 h 1933"/>
              <a:gd name="T102" fmla="*/ 1540 w 1933"/>
              <a:gd name="T103" fmla="*/ 211 h 1933"/>
              <a:gd name="T104" fmla="*/ 1545 w 1933"/>
              <a:gd name="T105" fmla="*/ 212 h 1933"/>
              <a:gd name="T106" fmla="*/ 1263 w 1933"/>
              <a:gd name="T107" fmla="*/ 57 h 1933"/>
              <a:gd name="T108" fmla="*/ 1504 w 1933"/>
              <a:gd name="T109" fmla="*/ 183 h 1933"/>
              <a:gd name="T110" fmla="*/ 584 w 1933"/>
              <a:gd name="T111" fmla="*/ 99 h 1933"/>
              <a:gd name="T112" fmla="*/ 712 w 1933"/>
              <a:gd name="T113" fmla="*/ 35 h 1933"/>
              <a:gd name="T114" fmla="*/ 716 w 1933"/>
              <a:gd name="T115" fmla="*/ 52 h 1933"/>
              <a:gd name="T116" fmla="*/ 1214 w 1933"/>
              <a:gd name="T117" fmla="*/ 42 h 1933"/>
              <a:gd name="T118" fmla="*/ 1193 w 1933"/>
              <a:gd name="T119" fmla="*/ 46 h 1933"/>
              <a:gd name="T120" fmla="*/ 937 w 1933"/>
              <a:gd name="T121" fmla="*/ 1 h 1933"/>
              <a:gd name="T122" fmla="*/ 886 w 1933"/>
              <a:gd name="T123" fmla="*/ 21 h 1933"/>
              <a:gd name="T124" fmla="*/ 909 w 1933"/>
              <a:gd name="T125" fmla="*/ 2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3" h="1933">
                <a:moveTo>
                  <a:pt x="967" y="1933"/>
                </a:moveTo>
                <a:cubicBezTo>
                  <a:pt x="954" y="1933"/>
                  <a:pt x="941" y="1933"/>
                  <a:pt x="929" y="1933"/>
                </a:cubicBezTo>
                <a:cubicBezTo>
                  <a:pt x="929" y="1933"/>
                  <a:pt x="929" y="1933"/>
                  <a:pt x="929" y="1933"/>
                </a:cubicBezTo>
                <a:cubicBezTo>
                  <a:pt x="880" y="1931"/>
                  <a:pt x="830" y="1925"/>
                  <a:pt x="782" y="1915"/>
                </a:cubicBezTo>
                <a:cubicBezTo>
                  <a:pt x="777" y="1914"/>
                  <a:pt x="774" y="1910"/>
                  <a:pt x="775" y="1905"/>
                </a:cubicBezTo>
                <a:cubicBezTo>
                  <a:pt x="776" y="1901"/>
                  <a:pt x="780" y="1898"/>
                  <a:pt x="785" y="1899"/>
                </a:cubicBezTo>
                <a:cubicBezTo>
                  <a:pt x="833" y="1908"/>
                  <a:pt x="881" y="1914"/>
                  <a:pt x="930" y="1916"/>
                </a:cubicBezTo>
                <a:cubicBezTo>
                  <a:pt x="930" y="1916"/>
                  <a:pt x="930" y="1916"/>
                  <a:pt x="930" y="1916"/>
                </a:cubicBezTo>
                <a:cubicBezTo>
                  <a:pt x="952" y="1917"/>
                  <a:pt x="974" y="1917"/>
                  <a:pt x="995" y="1916"/>
                </a:cubicBezTo>
                <a:cubicBezTo>
                  <a:pt x="1011" y="1916"/>
                  <a:pt x="1026" y="1915"/>
                  <a:pt x="1042" y="1914"/>
                </a:cubicBezTo>
                <a:cubicBezTo>
                  <a:pt x="1046" y="1913"/>
                  <a:pt x="1050" y="1917"/>
                  <a:pt x="1051" y="1921"/>
                </a:cubicBezTo>
                <a:cubicBezTo>
                  <a:pt x="1051" y="1926"/>
                  <a:pt x="1048" y="1930"/>
                  <a:pt x="1043" y="1930"/>
                </a:cubicBezTo>
                <a:cubicBezTo>
                  <a:pt x="1027" y="1932"/>
                  <a:pt x="1011" y="1933"/>
                  <a:pt x="996" y="1933"/>
                </a:cubicBezTo>
                <a:cubicBezTo>
                  <a:pt x="986" y="1933"/>
                  <a:pt x="976" y="1933"/>
                  <a:pt x="967" y="1933"/>
                </a:cubicBezTo>
                <a:close/>
                <a:moveTo>
                  <a:pt x="1070" y="1928"/>
                </a:moveTo>
                <a:cubicBezTo>
                  <a:pt x="1066" y="1928"/>
                  <a:pt x="1063" y="1925"/>
                  <a:pt x="1062" y="1920"/>
                </a:cubicBezTo>
                <a:cubicBezTo>
                  <a:pt x="1062" y="1916"/>
                  <a:pt x="1065" y="1911"/>
                  <a:pt x="1070" y="1911"/>
                </a:cubicBezTo>
                <a:cubicBezTo>
                  <a:pt x="1077" y="1910"/>
                  <a:pt x="1085" y="1909"/>
                  <a:pt x="1092" y="1908"/>
                </a:cubicBezTo>
                <a:cubicBezTo>
                  <a:pt x="1096" y="1908"/>
                  <a:pt x="1101" y="1911"/>
                  <a:pt x="1101" y="1915"/>
                </a:cubicBezTo>
                <a:cubicBezTo>
                  <a:pt x="1102" y="1920"/>
                  <a:pt x="1099" y="1924"/>
                  <a:pt x="1094" y="1925"/>
                </a:cubicBezTo>
                <a:cubicBezTo>
                  <a:pt x="1087" y="1926"/>
                  <a:pt x="1079" y="1927"/>
                  <a:pt x="1071" y="1928"/>
                </a:cubicBezTo>
                <a:cubicBezTo>
                  <a:pt x="1071" y="1928"/>
                  <a:pt x="1071" y="1928"/>
                  <a:pt x="1070" y="1928"/>
                </a:cubicBezTo>
                <a:close/>
                <a:moveTo>
                  <a:pt x="1121" y="1921"/>
                </a:moveTo>
                <a:cubicBezTo>
                  <a:pt x="1117" y="1921"/>
                  <a:pt x="1113" y="1918"/>
                  <a:pt x="1113" y="1914"/>
                </a:cubicBezTo>
                <a:cubicBezTo>
                  <a:pt x="1112" y="1909"/>
                  <a:pt x="1115" y="1905"/>
                  <a:pt x="1120" y="1904"/>
                </a:cubicBezTo>
                <a:cubicBezTo>
                  <a:pt x="1167" y="1896"/>
                  <a:pt x="1215" y="1885"/>
                  <a:pt x="1261" y="1870"/>
                </a:cubicBezTo>
                <a:cubicBezTo>
                  <a:pt x="1261" y="1870"/>
                  <a:pt x="1261" y="1869"/>
                  <a:pt x="1261" y="1869"/>
                </a:cubicBezTo>
                <a:cubicBezTo>
                  <a:pt x="1292" y="1860"/>
                  <a:pt x="1322" y="1848"/>
                  <a:pt x="1351" y="1835"/>
                </a:cubicBezTo>
                <a:cubicBezTo>
                  <a:pt x="1356" y="1833"/>
                  <a:pt x="1361" y="1831"/>
                  <a:pt x="1365" y="1828"/>
                </a:cubicBezTo>
                <a:cubicBezTo>
                  <a:pt x="1370" y="1827"/>
                  <a:pt x="1375" y="1828"/>
                  <a:pt x="1377" y="1833"/>
                </a:cubicBezTo>
                <a:cubicBezTo>
                  <a:pt x="1379" y="1837"/>
                  <a:pt x="1377" y="1842"/>
                  <a:pt x="1372" y="1844"/>
                </a:cubicBezTo>
                <a:cubicBezTo>
                  <a:pt x="1368" y="1846"/>
                  <a:pt x="1363" y="1848"/>
                  <a:pt x="1358" y="1850"/>
                </a:cubicBezTo>
                <a:cubicBezTo>
                  <a:pt x="1328" y="1864"/>
                  <a:pt x="1297" y="1875"/>
                  <a:pt x="1266" y="1886"/>
                </a:cubicBezTo>
                <a:cubicBezTo>
                  <a:pt x="1266" y="1886"/>
                  <a:pt x="1266" y="1886"/>
                  <a:pt x="1266" y="1886"/>
                </a:cubicBezTo>
                <a:cubicBezTo>
                  <a:pt x="1219" y="1901"/>
                  <a:pt x="1171" y="1913"/>
                  <a:pt x="1122" y="1921"/>
                </a:cubicBezTo>
                <a:cubicBezTo>
                  <a:pt x="1122" y="1921"/>
                  <a:pt x="1121" y="1921"/>
                  <a:pt x="1121" y="1921"/>
                </a:cubicBezTo>
                <a:close/>
                <a:moveTo>
                  <a:pt x="756" y="1910"/>
                </a:moveTo>
                <a:cubicBezTo>
                  <a:pt x="755" y="1910"/>
                  <a:pt x="754" y="1910"/>
                  <a:pt x="754" y="1909"/>
                </a:cubicBezTo>
                <a:cubicBezTo>
                  <a:pt x="746" y="1908"/>
                  <a:pt x="739" y="1906"/>
                  <a:pt x="732" y="1904"/>
                </a:cubicBezTo>
                <a:cubicBezTo>
                  <a:pt x="727" y="1903"/>
                  <a:pt x="724" y="1898"/>
                  <a:pt x="725" y="1894"/>
                </a:cubicBezTo>
                <a:cubicBezTo>
                  <a:pt x="727" y="1889"/>
                  <a:pt x="731" y="1887"/>
                  <a:pt x="736" y="1888"/>
                </a:cubicBezTo>
                <a:cubicBezTo>
                  <a:pt x="743" y="1889"/>
                  <a:pt x="750" y="1891"/>
                  <a:pt x="758" y="1893"/>
                </a:cubicBezTo>
                <a:cubicBezTo>
                  <a:pt x="762" y="1894"/>
                  <a:pt x="765" y="1898"/>
                  <a:pt x="764" y="1903"/>
                </a:cubicBezTo>
                <a:cubicBezTo>
                  <a:pt x="763" y="1907"/>
                  <a:pt x="760" y="1910"/>
                  <a:pt x="756" y="1910"/>
                </a:cubicBezTo>
                <a:close/>
                <a:moveTo>
                  <a:pt x="706" y="1897"/>
                </a:moveTo>
                <a:cubicBezTo>
                  <a:pt x="706" y="1897"/>
                  <a:pt x="705" y="1897"/>
                  <a:pt x="704" y="1897"/>
                </a:cubicBezTo>
                <a:cubicBezTo>
                  <a:pt x="679" y="1890"/>
                  <a:pt x="654" y="1881"/>
                  <a:pt x="629" y="1872"/>
                </a:cubicBezTo>
                <a:cubicBezTo>
                  <a:pt x="618" y="1868"/>
                  <a:pt x="607" y="1864"/>
                  <a:pt x="596" y="1859"/>
                </a:cubicBezTo>
                <a:cubicBezTo>
                  <a:pt x="596" y="1859"/>
                  <a:pt x="596" y="1859"/>
                  <a:pt x="596" y="1859"/>
                </a:cubicBezTo>
                <a:cubicBezTo>
                  <a:pt x="551" y="1840"/>
                  <a:pt x="506" y="1818"/>
                  <a:pt x="464" y="1792"/>
                </a:cubicBezTo>
                <a:cubicBezTo>
                  <a:pt x="460" y="1790"/>
                  <a:pt x="459" y="1785"/>
                  <a:pt x="461" y="1781"/>
                </a:cubicBezTo>
                <a:cubicBezTo>
                  <a:pt x="464" y="1777"/>
                  <a:pt x="469" y="1775"/>
                  <a:pt x="473" y="1778"/>
                </a:cubicBezTo>
                <a:cubicBezTo>
                  <a:pt x="514" y="1803"/>
                  <a:pt x="558" y="1825"/>
                  <a:pt x="603" y="1844"/>
                </a:cubicBezTo>
                <a:cubicBezTo>
                  <a:pt x="603" y="1844"/>
                  <a:pt x="603" y="1844"/>
                  <a:pt x="603" y="1844"/>
                </a:cubicBezTo>
                <a:cubicBezTo>
                  <a:pt x="614" y="1848"/>
                  <a:pt x="624" y="1852"/>
                  <a:pt x="635" y="1856"/>
                </a:cubicBezTo>
                <a:cubicBezTo>
                  <a:pt x="659" y="1865"/>
                  <a:pt x="684" y="1873"/>
                  <a:pt x="709" y="1880"/>
                </a:cubicBezTo>
                <a:cubicBezTo>
                  <a:pt x="713" y="1882"/>
                  <a:pt x="716" y="1886"/>
                  <a:pt x="715" y="1891"/>
                </a:cubicBezTo>
                <a:cubicBezTo>
                  <a:pt x="713" y="1895"/>
                  <a:pt x="710" y="1897"/>
                  <a:pt x="706" y="1897"/>
                </a:cubicBezTo>
                <a:close/>
                <a:moveTo>
                  <a:pt x="1394" y="1832"/>
                </a:moveTo>
                <a:cubicBezTo>
                  <a:pt x="1391" y="1832"/>
                  <a:pt x="1388" y="1831"/>
                  <a:pt x="1387" y="1828"/>
                </a:cubicBezTo>
                <a:cubicBezTo>
                  <a:pt x="1385" y="1824"/>
                  <a:pt x="1386" y="1818"/>
                  <a:pt x="1391" y="1816"/>
                </a:cubicBezTo>
                <a:cubicBezTo>
                  <a:pt x="1397" y="1813"/>
                  <a:pt x="1404" y="1810"/>
                  <a:pt x="1411" y="1806"/>
                </a:cubicBezTo>
                <a:cubicBezTo>
                  <a:pt x="1415" y="1804"/>
                  <a:pt x="1420" y="1805"/>
                  <a:pt x="1422" y="1810"/>
                </a:cubicBezTo>
                <a:cubicBezTo>
                  <a:pt x="1424" y="1814"/>
                  <a:pt x="1423" y="1819"/>
                  <a:pt x="1418" y="1821"/>
                </a:cubicBezTo>
                <a:cubicBezTo>
                  <a:pt x="1412" y="1825"/>
                  <a:pt x="1405" y="1828"/>
                  <a:pt x="1398" y="1832"/>
                </a:cubicBezTo>
                <a:cubicBezTo>
                  <a:pt x="1397" y="1832"/>
                  <a:pt x="1396" y="1832"/>
                  <a:pt x="1394" y="1832"/>
                </a:cubicBezTo>
                <a:close/>
                <a:moveTo>
                  <a:pt x="1439" y="1808"/>
                </a:moveTo>
                <a:cubicBezTo>
                  <a:pt x="1436" y="1808"/>
                  <a:pt x="1433" y="1807"/>
                  <a:pt x="1432" y="1804"/>
                </a:cubicBezTo>
                <a:cubicBezTo>
                  <a:pt x="1430" y="1800"/>
                  <a:pt x="1431" y="1795"/>
                  <a:pt x="1435" y="1793"/>
                </a:cubicBezTo>
                <a:cubicBezTo>
                  <a:pt x="1477" y="1769"/>
                  <a:pt x="1518" y="1741"/>
                  <a:pt x="1556" y="1711"/>
                </a:cubicBezTo>
                <a:cubicBezTo>
                  <a:pt x="1556" y="1711"/>
                  <a:pt x="1556" y="1711"/>
                  <a:pt x="1556" y="1711"/>
                </a:cubicBezTo>
                <a:cubicBezTo>
                  <a:pt x="1585" y="1688"/>
                  <a:pt x="1613" y="1663"/>
                  <a:pt x="1640" y="1637"/>
                </a:cubicBezTo>
                <a:cubicBezTo>
                  <a:pt x="1643" y="1633"/>
                  <a:pt x="1648" y="1633"/>
                  <a:pt x="1652" y="1637"/>
                </a:cubicBezTo>
                <a:cubicBezTo>
                  <a:pt x="1655" y="1640"/>
                  <a:pt x="1655" y="1645"/>
                  <a:pt x="1652" y="1649"/>
                </a:cubicBezTo>
                <a:cubicBezTo>
                  <a:pt x="1625" y="1676"/>
                  <a:pt x="1596" y="1701"/>
                  <a:pt x="1566" y="1725"/>
                </a:cubicBezTo>
                <a:cubicBezTo>
                  <a:pt x="1566" y="1725"/>
                  <a:pt x="1566" y="1725"/>
                  <a:pt x="1566" y="1725"/>
                </a:cubicBezTo>
                <a:cubicBezTo>
                  <a:pt x="1528" y="1755"/>
                  <a:pt x="1486" y="1783"/>
                  <a:pt x="1443" y="1807"/>
                </a:cubicBezTo>
                <a:cubicBezTo>
                  <a:pt x="1442" y="1808"/>
                  <a:pt x="1441" y="1808"/>
                  <a:pt x="1439" y="1808"/>
                </a:cubicBezTo>
                <a:close/>
                <a:moveTo>
                  <a:pt x="445" y="1778"/>
                </a:moveTo>
                <a:cubicBezTo>
                  <a:pt x="443" y="1778"/>
                  <a:pt x="441" y="1778"/>
                  <a:pt x="440" y="1777"/>
                </a:cubicBezTo>
                <a:cubicBezTo>
                  <a:pt x="434" y="1773"/>
                  <a:pt x="427" y="1769"/>
                  <a:pt x="421" y="1764"/>
                </a:cubicBezTo>
                <a:cubicBezTo>
                  <a:pt x="417" y="1762"/>
                  <a:pt x="416" y="1757"/>
                  <a:pt x="419" y="1753"/>
                </a:cubicBezTo>
                <a:cubicBezTo>
                  <a:pt x="421" y="1749"/>
                  <a:pt x="427" y="1748"/>
                  <a:pt x="430" y="1750"/>
                </a:cubicBezTo>
                <a:cubicBezTo>
                  <a:pt x="437" y="1755"/>
                  <a:pt x="443" y="1759"/>
                  <a:pt x="449" y="1763"/>
                </a:cubicBezTo>
                <a:cubicBezTo>
                  <a:pt x="453" y="1765"/>
                  <a:pt x="454" y="1771"/>
                  <a:pt x="452" y="1775"/>
                </a:cubicBezTo>
                <a:cubicBezTo>
                  <a:pt x="450" y="1777"/>
                  <a:pt x="447" y="1778"/>
                  <a:pt x="445" y="1778"/>
                </a:cubicBezTo>
                <a:close/>
                <a:moveTo>
                  <a:pt x="403" y="1750"/>
                </a:moveTo>
                <a:cubicBezTo>
                  <a:pt x="401" y="1750"/>
                  <a:pt x="399" y="1749"/>
                  <a:pt x="398" y="1748"/>
                </a:cubicBezTo>
                <a:cubicBezTo>
                  <a:pt x="368" y="1726"/>
                  <a:pt x="339" y="1703"/>
                  <a:pt x="312" y="1678"/>
                </a:cubicBezTo>
                <a:cubicBezTo>
                  <a:pt x="310" y="1676"/>
                  <a:pt x="310" y="1676"/>
                  <a:pt x="310" y="1676"/>
                </a:cubicBezTo>
                <a:cubicBezTo>
                  <a:pt x="310" y="1676"/>
                  <a:pt x="310" y="1676"/>
                  <a:pt x="310" y="1676"/>
                </a:cubicBezTo>
                <a:cubicBezTo>
                  <a:pt x="273" y="1642"/>
                  <a:pt x="240" y="1605"/>
                  <a:pt x="209" y="1567"/>
                </a:cubicBezTo>
                <a:cubicBezTo>
                  <a:pt x="206" y="1563"/>
                  <a:pt x="207" y="1558"/>
                  <a:pt x="210" y="1555"/>
                </a:cubicBezTo>
                <a:cubicBezTo>
                  <a:pt x="214" y="1552"/>
                  <a:pt x="219" y="1552"/>
                  <a:pt x="222" y="1556"/>
                </a:cubicBezTo>
                <a:cubicBezTo>
                  <a:pt x="252" y="1594"/>
                  <a:pt x="286" y="1630"/>
                  <a:pt x="321" y="1663"/>
                </a:cubicBezTo>
                <a:cubicBezTo>
                  <a:pt x="321" y="1663"/>
                  <a:pt x="321" y="1663"/>
                  <a:pt x="321" y="1663"/>
                </a:cubicBezTo>
                <a:cubicBezTo>
                  <a:pt x="324" y="1666"/>
                  <a:pt x="324" y="1666"/>
                  <a:pt x="324" y="1666"/>
                </a:cubicBezTo>
                <a:cubicBezTo>
                  <a:pt x="350" y="1690"/>
                  <a:pt x="378" y="1713"/>
                  <a:pt x="408" y="1734"/>
                </a:cubicBezTo>
                <a:cubicBezTo>
                  <a:pt x="411" y="1737"/>
                  <a:pt x="412" y="1742"/>
                  <a:pt x="409" y="1746"/>
                </a:cubicBezTo>
                <a:cubicBezTo>
                  <a:pt x="408" y="1748"/>
                  <a:pt x="405" y="1750"/>
                  <a:pt x="403" y="1750"/>
                </a:cubicBezTo>
                <a:close/>
                <a:moveTo>
                  <a:pt x="1665" y="1631"/>
                </a:moveTo>
                <a:cubicBezTo>
                  <a:pt x="1663" y="1631"/>
                  <a:pt x="1661" y="1630"/>
                  <a:pt x="1659" y="1629"/>
                </a:cubicBezTo>
                <a:cubicBezTo>
                  <a:pt x="1656" y="1625"/>
                  <a:pt x="1656" y="1620"/>
                  <a:pt x="1659" y="1617"/>
                </a:cubicBezTo>
                <a:cubicBezTo>
                  <a:pt x="1664" y="1611"/>
                  <a:pt x="1669" y="1606"/>
                  <a:pt x="1674" y="1600"/>
                </a:cubicBezTo>
                <a:cubicBezTo>
                  <a:pt x="1677" y="1597"/>
                  <a:pt x="1683" y="1596"/>
                  <a:pt x="1686" y="1599"/>
                </a:cubicBezTo>
                <a:cubicBezTo>
                  <a:pt x="1690" y="1603"/>
                  <a:pt x="1690" y="1608"/>
                  <a:pt x="1687" y="1611"/>
                </a:cubicBezTo>
                <a:cubicBezTo>
                  <a:pt x="1682" y="1617"/>
                  <a:pt x="1677" y="1623"/>
                  <a:pt x="1671" y="1628"/>
                </a:cubicBezTo>
                <a:cubicBezTo>
                  <a:pt x="1670" y="1630"/>
                  <a:pt x="1668" y="1631"/>
                  <a:pt x="1665" y="1631"/>
                </a:cubicBezTo>
                <a:close/>
                <a:moveTo>
                  <a:pt x="1699" y="1593"/>
                </a:moveTo>
                <a:cubicBezTo>
                  <a:pt x="1697" y="1593"/>
                  <a:pt x="1695" y="1592"/>
                  <a:pt x="1694" y="1591"/>
                </a:cubicBezTo>
                <a:cubicBezTo>
                  <a:pt x="1690" y="1588"/>
                  <a:pt x="1690" y="1582"/>
                  <a:pt x="1693" y="1579"/>
                </a:cubicBezTo>
                <a:cubicBezTo>
                  <a:pt x="1724" y="1542"/>
                  <a:pt x="1752" y="1502"/>
                  <a:pt x="1778" y="1461"/>
                </a:cubicBezTo>
                <a:cubicBezTo>
                  <a:pt x="1778" y="1461"/>
                  <a:pt x="1778" y="1461"/>
                  <a:pt x="1778" y="1461"/>
                </a:cubicBezTo>
                <a:cubicBezTo>
                  <a:pt x="1797" y="1429"/>
                  <a:pt x="1815" y="1395"/>
                  <a:pt x="1830" y="1362"/>
                </a:cubicBezTo>
                <a:cubicBezTo>
                  <a:pt x="1832" y="1357"/>
                  <a:pt x="1837" y="1355"/>
                  <a:pt x="1841" y="1357"/>
                </a:cubicBezTo>
                <a:cubicBezTo>
                  <a:pt x="1846" y="1359"/>
                  <a:pt x="1847" y="1364"/>
                  <a:pt x="1846" y="1369"/>
                </a:cubicBezTo>
                <a:cubicBezTo>
                  <a:pt x="1830" y="1403"/>
                  <a:pt x="1812" y="1437"/>
                  <a:pt x="1792" y="1469"/>
                </a:cubicBezTo>
                <a:cubicBezTo>
                  <a:pt x="1792" y="1469"/>
                  <a:pt x="1792" y="1469"/>
                  <a:pt x="1792" y="1469"/>
                </a:cubicBezTo>
                <a:cubicBezTo>
                  <a:pt x="1766" y="1512"/>
                  <a:pt x="1737" y="1552"/>
                  <a:pt x="1706" y="1590"/>
                </a:cubicBezTo>
                <a:cubicBezTo>
                  <a:pt x="1704" y="1592"/>
                  <a:pt x="1702" y="1593"/>
                  <a:pt x="1699" y="1593"/>
                </a:cubicBezTo>
                <a:close/>
                <a:moveTo>
                  <a:pt x="198" y="1547"/>
                </a:moveTo>
                <a:cubicBezTo>
                  <a:pt x="196" y="1547"/>
                  <a:pt x="193" y="1546"/>
                  <a:pt x="192" y="1544"/>
                </a:cubicBezTo>
                <a:cubicBezTo>
                  <a:pt x="187" y="1538"/>
                  <a:pt x="183" y="1532"/>
                  <a:pt x="178" y="1525"/>
                </a:cubicBezTo>
                <a:cubicBezTo>
                  <a:pt x="176" y="1522"/>
                  <a:pt x="176" y="1516"/>
                  <a:pt x="180" y="1514"/>
                </a:cubicBezTo>
                <a:cubicBezTo>
                  <a:pt x="184" y="1511"/>
                  <a:pt x="189" y="1512"/>
                  <a:pt x="192" y="1516"/>
                </a:cubicBezTo>
                <a:cubicBezTo>
                  <a:pt x="196" y="1522"/>
                  <a:pt x="201" y="1528"/>
                  <a:pt x="205" y="1534"/>
                </a:cubicBezTo>
                <a:cubicBezTo>
                  <a:pt x="208" y="1538"/>
                  <a:pt x="207" y="1543"/>
                  <a:pt x="204" y="1546"/>
                </a:cubicBezTo>
                <a:cubicBezTo>
                  <a:pt x="202" y="1547"/>
                  <a:pt x="200" y="1547"/>
                  <a:pt x="198" y="1547"/>
                </a:cubicBezTo>
                <a:close/>
                <a:moveTo>
                  <a:pt x="169" y="1506"/>
                </a:moveTo>
                <a:cubicBezTo>
                  <a:pt x="166" y="1506"/>
                  <a:pt x="164" y="1504"/>
                  <a:pt x="162" y="1502"/>
                </a:cubicBezTo>
                <a:cubicBezTo>
                  <a:pt x="141" y="1470"/>
                  <a:pt x="122" y="1437"/>
                  <a:pt x="105" y="1403"/>
                </a:cubicBezTo>
                <a:cubicBezTo>
                  <a:pt x="105" y="1403"/>
                  <a:pt x="105" y="1403"/>
                  <a:pt x="105" y="1403"/>
                </a:cubicBezTo>
                <a:cubicBezTo>
                  <a:pt x="101" y="1395"/>
                  <a:pt x="97" y="1387"/>
                  <a:pt x="93" y="1379"/>
                </a:cubicBezTo>
                <a:cubicBezTo>
                  <a:pt x="76" y="1342"/>
                  <a:pt x="61" y="1305"/>
                  <a:pt x="48" y="1266"/>
                </a:cubicBezTo>
                <a:cubicBezTo>
                  <a:pt x="47" y="1262"/>
                  <a:pt x="49" y="1257"/>
                  <a:pt x="54" y="1256"/>
                </a:cubicBezTo>
                <a:cubicBezTo>
                  <a:pt x="58" y="1254"/>
                  <a:pt x="63" y="1257"/>
                  <a:pt x="64" y="1261"/>
                </a:cubicBezTo>
                <a:cubicBezTo>
                  <a:pt x="77" y="1299"/>
                  <a:pt x="91" y="1336"/>
                  <a:pt x="108" y="1371"/>
                </a:cubicBezTo>
                <a:cubicBezTo>
                  <a:pt x="112" y="1379"/>
                  <a:pt x="116" y="1388"/>
                  <a:pt x="120" y="1396"/>
                </a:cubicBezTo>
                <a:cubicBezTo>
                  <a:pt x="120" y="1396"/>
                  <a:pt x="120" y="1396"/>
                  <a:pt x="120" y="1396"/>
                </a:cubicBezTo>
                <a:cubicBezTo>
                  <a:pt x="137" y="1429"/>
                  <a:pt x="156" y="1461"/>
                  <a:pt x="176" y="1493"/>
                </a:cubicBezTo>
                <a:cubicBezTo>
                  <a:pt x="179" y="1496"/>
                  <a:pt x="178" y="1502"/>
                  <a:pt x="174" y="1504"/>
                </a:cubicBezTo>
                <a:cubicBezTo>
                  <a:pt x="172" y="1505"/>
                  <a:pt x="171" y="1506"/>
                  <a:pt x="169" y="1506"/>
                </a:cubicBezTo>
                <a:close/>
                <a:moveTo>
                  <a:pt x="1849" y="1348"/>
                </a:moveTo>
                <a:cubicBezTo>
                  <a:pt x="1848" y="1348"/>
                  <a:pt x="1847" y="1348"/>
                  <a:pt x="1846" y="1347"/>
                </a:cubicBezTo>
                <a:cubicBezTo>
                  <a:pt x="1842" y="1345"/>
                  <a:pt x="1840" y="1340"/>
                  <a:pt x="1841" y="1336"/>
                </a:cubicBezTo>
                <a:cubicBezTo>
                  <a:pt x="1844" y="1330"/>
                  <a:pt x="1846" y="1325"/>
                  <a:pt x="1848" y="1319"/>
                </a:cubicBezTo>
                <a:cubicBezTo>
                  <a:pt x="1850" y="1315"/>
                  <a:pt x="1855" y="1313"/>
                  <a:pt x="1859" y="1314"/>
                </a:cubicBezTo>
                <a:cubicBezTo>
                  <a:pt x="1864" y="1316"/>
                  <a:pt x="1866" y="1321"/>
                  <a:pt x="1864" y="1325"/>
                </a:cubicBezTo>
                <a:cubicBezTo>
                  <a:pt x="1862" y="1331"/>
                  <a:pt x="1859" y="1337"/>
                  <a:pt x="1857" y="1343"/>
                </a:cubicBezTo>
                <a:cubicBezTo>
                  <a:pt x="1856" y="1346"/>
                  <a:pt x="1852" y="1348"/>
                  <a:pt x="1849" y="1348"/>
                </a:cubicBezTo>
                <a:close/>
                <a:moveTo>
                  <a:pt x="1885" y="1248"/>
                </a:moveTo>
                <a:cubicBezTo>
                  <a:pt x="1884" y="1248"/>
                  <a:pt x="1883" y="1248"/>
                  <a:pt x="1882" y="1248"/>
                </a:cubicBezTo>
                <a:cubicBezTo>
                  <a:pt x="1878" y="1247"/>
                  <a:pt x="1875" y="1242"/>
                  <a:pt x="1877" y="1237"/>
                </a:cubicBezTo>
                <a:cubicBezTo>
                  <a:pt x="1887" y="1202"/>
                  <a:pt x="1896" y="1165"/>
                  <a:pt x="1902" y="1128"/>
                </a:cubicBezTo>
                <a:cubicBezTo>
                  <a:pt x="1903" y="1124"/>
                  <a:pt x="1907" y="1120"/>
                  <a:pt x="1912" y="1121"/>
                </a:cubicBezTo>
                <a:cubicBezTo>
                  <a:pt x="1917" y="1122"/>
                  <a:pt x="1920" y="1126"/>
                  <a:pt x="1919" y="1131"/>
                </a:cubicBezTo>
                <a:cubicBezTo>
                  <a:pt x="1912" y="1169"/>
                  <a:pt x="1904" y="1206"/>
                  <a:pt x="1893" y="1242"/>
                </a:cubicBezTo>
                <a:cubicBezTo>
                  <a:pt x="1892" y="1246"/>
                  <a:pt x="1888" y="1248"/>
                  <a:pt x="1885" y="1248"/>
                </a:cubicBezTo>
                <a:close/>
                <a:moveTo>
                  <a:pt x="48" y="1245"/>
                </a:moveTo>
                <a:cubicBezTo>
                  <a:pt x="44" y="1245"/>
                  <a:pt x="41" y="1243"/>
                  <a:pt x="40" y="1239"/>
                </a:cubicBezTo>
                <a:cubicBezTo>
                  <a:pt x="38" y="1232"/>
                  <a:pt x="36" y="1224"/>
                  <a:pt x="34" y="1217"/>
                </a:cubicBezTo>
                <a:cubicBezTo>
                  <a:pt x="32" y="1213"/>
                  <a:pt x="35" y="1208"/>
                  <a:pt x="40" y="1207"/>
                </a:cubicBezTo>
                <a:cubicBezTo>
                  <a:pt x="44" y="1205"/>
                  <a:pt x="49" y="1208"/>
                  <a:pt x="50" y="1213"/>
                </a:cubicBezTo>
                <a:cubicBezTo>
                  <a:pt x="52" y="1220"/>
                  <a:pt x="54" y="1227"/>
                  <a:pt x="56" y="1234"/>
                </a:cubicBezTo>
                <a:cubicBezTo>
                  <a:pt x="57" y="1239"/>
                  <a:pt x="55" y="1243"/>
                  <a:pt x="50" y="1245"/>
                </a:cubicBezTo>
                <a:cubicBezTo>
                  <a:pt x="49" y="1245"/>
                  <a:pt x="49" y="1245"/>
                  <a:pt x="48" y="1245"/>
                </a:cubicBezTo>
                <a:close/>
                <a:moveTo>
                  <a:pt x="35" y="1196"/>
                </a:moveTo>
                <a:cubicBezTo>
                  <a:pt x="31" y="1196"/>
                  <a:pt x="27" y="1193"/>
                  <a:pt x="27" y="1189"/>
                </a:cubicBezTo>
                <a:cubicBezTo>
                  <a:pt x="18" y="1152"/>
                  <a:pt x="11" y="1115"/>
                  <a:pt x="7" y="1077"/>
                </a:cubicBezTo>
                <a:cubicBezTo>
                  <a:pt x="5" y="1058"/>
                  <a:pt x="3" y="1038"/>
                  <a:pt x="2" y="1018"/>
                </a:cubicBezTo>
                <a:cubicBezTo>
                  <a:pt x="1" y="1001"/>
                  <a:pt x="0" y="984"/>
                  <a:pt x="0" y="967"/>
                </a:cubicBezTo>
                <a:cubicBezTo>
                  <a:pt x="0" y="954"/>
                  <a:pt x="1" y="942"/>
                  <a:pt x="1" y="929"/>
                </a:cubicBezTo>
                <a:cubicBezTo>
                  <a:pt x="1" y="924"/>
                  <a:pt x="6" y="921"/>
                  <a:pt x="10" y="921"/>
                </a:cubicBezTo>
                <a:cubicBezTo>
                  <a:pt x="15" y="921"/>
                  <a:pt x="18" y="925"/>
                  <a:pt x="18" y="930"/>
                </a:cubicBezTo>
                <a:cubicBezTo>
                  <a:pt x="18" y="942"/>
                  <a:pt x="17" y="955"/>
                  <a:pt x="17" y="967"/>
                </a:cubicBezTo>
                <a:cubicBezTo>
                  <a:pt x="17" y="984"/>
                  <a:pt x="18" y="1001"/>
                  <a:pt x="19" y="1017"/>
                </a:cubicBezTo>
                <a:cubicBezTo>
                  <a:pt x="20" y="1037"/>
                  <a:pt x="21" y="1056"/>
                  <a:pt x="24" y="1075"/>
                </a:cubicBezTo>
                <a:cubicBezTo>
                  <a:pt x="28" y="1112"/>
                  <a:pt x="34" y="1149"/>
                  <a:pt x="43" y="1185"/>
                </a:cubicBezTo>
                <a:cubicBezTo>
                  <a:pt x="44" y="1190"/>
                  <a:pt x="41" y="1195"/>
                  <a:pt x="37" y="1196"/>
                </a:cubicBezTo>
                <a:cubicBezTo>
                  <a:pt x="36" y="1196"/>
                  <a:pt x="35" y="1196"/>
                  <a:pt x="35" y="1196"/>
                </a:cubicBezTo>
                <a:close/>
                <a:moveTo>
                  <a:pt x="1915" y="1110"/>
                </a:moveTo>
                <a:cubicBezTo>
                  <a:pt x="1915" y="1110"/>
                  <a:pt x="1914" y="1110"/>
                  <a:pt x="1914" y="1110"/>
                </a:cubicBezTo>
                <a:cubicBezTo>
                  <a:pt x="1909" y="1109"/>
                  <a:pt x="1906" y="1105"/>
                  <a:pt x="1907" y="1100"/>
                </a:cubicBezTo>
                <a:cubicBezTo>
                  <a:pt x="1908" y="1093"/>
                  <a:pt x="1909" y="1086"/>
                  <a:pt x="1909" y="1078"/>
                </a:cubicBezTo>
                <a:cubicBezTo>
                  <a:pt x="1910" y="1074"/>
                  <a:pt x="1914" y="1070"/>
                  <a:pt x="1919" y="1071"/>
                </a:cubicBezTo>
                <a:cubicBezTo>
                  <a:pt x="1924" y="1071"/>
                  <a:pt x="1927" y="1076"/>
                  <a:pt x="1926" y="1080"/>
                </a:cubicBezTo>
                <a:cubicBezTo>
                  <a:pt x="1925" y="1088"/>
                  <a:pt x="1924" y="1095"/>
                  <a:pt x="1923" y="1103"/>
                </a:cubicBezTo>
                <a:cubicBezTo>
                  <a:pt x="1923" y="1107"/>
                  <a:pt x="1919" y="1110"/>
                  <a:pt x="1915" y="1110"/>
                </a:cubicBezTo>
                <a:close/>
                <a:moveTo>
                  <a:pt x="1921" y="1060"/>
                </a:moveTo>
                <a:cubicBezTo>
                  <a:pt x="1921" y="1060"/>
                  <a:pt x="1920" y="1060"/>
                  <a:pt x="1920" y="1060"/>
                </a:cubicBezTo>
                <a:cubicBezTo>
                  <a:pt x="1915" y="1059"/>
                  <a:pt x="1912" y="1055"/>
                  <a:pt x="1912" y="1050"/>
                </a:cubicBezTo>
                <a:cubicBezTo>
                  <a:pt x="1915" y="1023"/>
                  <a:pt x="1916" y="995"/>
                  <a:pt x="1916" y="967"/>
                </a:cubicBezTo>
                <a:cubicBezTo>
                  <a:pt x="1916" y="946"/>
                  <a:pt x="1915" y="925"/>
                  <a:pt x="1914" y="905"/>
                </a:cubicBezTo>
                <a:cubicBezTo>
                  <a:pt x="1914" y="905"/>
                  <a:pt x="1914" y="905"/>
                  <a:pt x="1914" y="905"/>
                </a:cubicBezTo>
                <a:cubicBezTo>
                  <a:pt x="1913" y="894"/>
                  <a:pt x="1912" y="884"/>
                  <a:pt x="1911" y="874"/>
                </a:cubicBezTo>
                <a:cubicBezTo>
                  <a:pt x="1909" y="847"/>
                  <a:pt x="1905" y="820"/>
                  <a:pt x="1900" y="794"/>
                </a:cubicBezTo>
                <a:cubicBezTo>
                  <a:pt x="1899" y="789"/>
                  <a:pt x="1902" y="785"/>
                  <a:pt x="1907" y="784"/>
                </a:cubicBezTo>
                <a:cubicBezTo>
                  <a:pt x="1911" y="783"/>
                  <a:pt x="1916" y="786"/>
                  <a:pt x="1917" y="790"/>
                </a:cubicBezTo>
                <a:cubicBezTo>
                  <a:pt x="1922" y="817"/>
                  <a:pt x="1926" y="845"/>
                  <a:pt x="1928" y="872"/>
                </a:cubicBezTo>
                <a:cubicBezTo>
                  <a:pt x="1929" y="883"/>
                  <a:pt x="1930" y="893"/>
                  <a:pt x="1931" y="904"/>
                </a:cubicBezTo>
                <a:cubicBezTo>
                  <a:pt x="1931" y="904"/>
                  <a:pt x="1931" y="904"/>
                  <a:pt x="1931" y="904"/>
                </a:cubicBezTo>
                <a:cubicBezTo>
                  <a:pt x="1932" y="925"/>
                  <a:pt x="1933" y="946"/>
                  <a:pt x="1933" y="967"/>
                </a:cubicBezTo>
                <a:cubicBezTo>
                  <a:pt x="1933" y="995"/>
                  <a:pt x="1932" y="1024"/>
                  <a:pt x="1929" y="1052"/>
                </a:cubicBezTo>
                <a:cubicBezTo>
                  <a:pt x="1929" y="1056"/>
                  <a:pt x="1925" y="1060"/>
                  <a:pt x="1921" y="1060"/>
                </a:cubicBezTo>
                <a:close/>
                <a:moveTo>
                  <a:pt x="11" y="910"/>
                </a:moveTo>
                <a:cubicBezTo>
                  <a:pt x="11" y="910"/>
                  <a:pt x="11" y="909"/>
                  <a:pt x="11" y="909"/>
                </a:cubicBezTo>
                <a:cubicBezTo>
                  <a:pt x="6" y="909"/>
                  <a:pt x="2" y="905"/>
                  <a:pt x="3" y="900"/>
                </a:cubicBezTo>
                <a:cubicBezTo>
                  <a:pt x="3" y="893"/>
                  <a:pt x="4" y="885"/>
                  <a:pt x="5" y="878"/>
                </a:cubicBezTo>
                <a:cubicBezTo>
                  <a:pt x="5" y="873"/>
                  <a:pt x="9" y="870"/>
                  <a:pt x="14" y="870"/>
                </a:cubicBezTo>
                <a:cubicBezTo>
                  <a:pt x="19" y="870"/>
                  <a:pt x="22" y="875"/>
                  <a:pt x="22" y="879"/>
                </a:cubicBezTo>
                <a:cubicBezTo>
                  <a:pt x="21" y="887"/>
                  <a:pt x="20" y="894"/>
                  <a:pt x="20" y="902"/>
                </a:cubicBezTo>
                <a:cubicBezTo>
                  <a:pt x="19" y="906"/>
                  <a:pt x="16" y="910"/>
                  <a:pt x="11" y="910"/>
                </a:cubicBezTo>
                <a:close/>
                <a:moveTo>
                  <a:pt x="16" y="859"/>
                </a:moveTo>
                <a:cubicBezTo>
                  <a:pt x="16" y="859"/>
                  <a:pt x="15" y="859"/>
                  <a:pt x="15" y="859"/>
                </a:cubicBezTo>
                <a:cubicBezTo>
                  <a:pt x="10" y="858"/>
                  <a:pt x="7" y="854"/>
                  <a:pt x="8" y="849"/>
                </a:cubicBezTo>
                <a:cubicBezTo>
                  <a:pt x="12" y="812"/>
                  <a:pt x="19" y="774"/>
                  <a:pt x="28" y="737"/>
                </a:cubicBezTo>
                <a:cubicBezTo>
                  <a:pt x="36" y="708"/>
                  <a:pt x="44" y="679"/>
                  <a:pt x="54" y="650"/>
                </a:cubicBezTo>
                <a:cubicBezTo>
                  <a:pt x="60" y="632"/>
                  <a:pt x="67" y="614"/>
                  <a:pt x="75" y="596"/>
                </a:cubicBezTo>
                <a:cubicBezTo>
                  <a:pt x="76" y="592"/>
                  <a:pt x="81" y="590"/>
                  <a:pt x="86" y="592"/>
                </a:cubicBezTo>
                <a:cubicBezTo>
                  <a:pt x="90" y="593"/>
                  <a:pt x="92" y="598"/>
                  <a:pt x="90" y="603"/>
                </a:cubicBezTo>
                <a:cubicBezTo>
                  <a:pt x="83" y="620"/>
                  <a:pt x="76" y="638"/>
                  <a:pt x="70" y="656"/>
                </a:cubicBezTo>
                <a:cubicBezTo>
                  <a:pt x="60" y="684"/>
                  <a:pt x="52" y="712"/>
                  <a:pt x="45" y="741"/>
                </a:cubicBezTo>
                <a:cubicBezTo>
                  <a:pt x="36" y="777"/>
                  <a:pt x="29" y="814"/>
                  <a:pt x="25" y="851"/>
                </a:cubicBezTo>
                <a:cubicBezTo>
                  <a:pt x="24" y="856"/>
                  <a:pt x="20" y="859"/>
                  <a:pt x="16" y="859"/>
                </a:cubicBezTo>
                <a:close/>
                <a:moveTo>
                  <a:pt x="1903" y="773"/>
                </a:moveTo>
                <a:cubicBezTo>
                  <a:pt x="1899" y="773"/>
                  <a:pt x="1895" y="770"/>
                  <a:pt x="1894" y="766"/>
                </a:cubicBezTo>
                <a:cubicBezTo>
                  <a:pt x="1893" y="759"/>
                  <a:pt x="1891" y="751"/>
                  <a:pt x="1889" y="744"/>
                </a:cubicBezTo>
                <a:cubicBezTo>
                  <a:pt x="1888" y="740"/>
                  <a:pt x="1891" y="735"/>
                  <a:pt x="1896" y="734"/>
                </a:cubicBezTo>
                <a:cubicBezTo>
                  <a:pt x="1900" y="733"/>
                  <a:pt x="1905" y="736"/>
                  <a:pt x="1906" y="740"/>
                </a:cubicBezTo>
                <a:cubicBezTo>
                  <a:pt x="1908" y="748"/>
                  <a:pt x="1909" y="755"/>
                  <a:pt x="1911" y="762"/>
                </a:cubicBezTo>
                <a:cubicBezTo>
                  <a:pt x="1912" y="767"/>
                  <a:pt x="1909" y="772"/>
                  <a:pt x="1904" y="773"/>
                </a:cubicBezTo>
                <a:cubicBezTo>
                  <a:pt x="1904" y="773"/>
                  <a:pt x="1903" y="773"/>
                  <a:pt x="1903" y="773"/>
                </a:cubicBezTo>
                <a:close/>
                <a:moveTo>
                  <a:pt x="1891" y="723"/>
                </a:moveTo>
                <a:cubicBezTo>
                  <a:pt x="1887" y="723"/>
                  <a:pt x="1883" y="721"/>
                  <a:pt x="1882" y="717"/>
                </a:cubicBezTo>
                <a:cubicBezTo>
                  <a:pt x="1870" y="670"/>
                  <a:pt x="1853" y="624"/>
                  <a:pt x="1833" y="580"/>
                </a:cubicBezTo>
                <a:cubicBezTo>
                  <a:pt x="1833" y="580"/>
                  <a:pt x="1833" y="580"/>
                  <a:pt x="1833" y="580"/>
                </a:cubicBezTo>
                <a:cubicBezTo>
                  <a:pt x="1825" y="561"/>
                  <a:pt x="1816" y="542"/>
                  <a:pt x="1806" y="524"/>
                </a:cubicBezTo>
                <a:cubicBezTo>
                  <a:pt x="1798" y="510"/>
                  <a:pt x="1790" y="495"/>
                  <a:pt x="1782" y="481"/>
                </a:cubicBezTo>
                <a:cubicBezTo>
                  <a:pt x="1779" y="477"/>
                  <a:pt x="1780" y="471"/>
                  <a:pt x="1784" y="469"/>
                </a:cubicBezTo>
                <a:cubicBezTo>
                  <a:pt x="1789" y="466"/>
                  <a:pt x="1794" y="468"/>
                  <a:pt x="1796" y="472"/>
                </a:cubicBezTo>
                <a:cubicBezTo>
                  <a:pt x="1805" y="486"/>
                  <a:pt x="1813" y="501"/>
                  <a:pt x="1821" y="516"/>
                </a:cubicBezTo>
                <a:cubicBezTo>
                  <a:pt x="1831" y="535"/>
                  <a:pt x="1840" y="554"/>
                  <a:pt x="1849" y="573"/>
                </a:cubicBezTo>
                <a:cubicBezTo>
                  <a:pt x="1849" y="573"/>
                  <a:pt x="1849" y="573"/>
                  <a:pt x="1849" y="573"/>
                </a:cubicBezTo>
                <a:cubicBezTo>
                  <a:pt x="1869" y="618"/>
                  <a:pt x="1886" y="665"/>
                  <a:pt x="1899" y="713"/>
                </a:cubicBezTo>
                <a:cubicBezTo>
                  <a:pt x="1900" y="717"/>
                  <a:pt x="1897" y="722"/>
                  <a:pt x="1893" y="723"/>
                </a:cubicBezTo>
                <a:cubicBezTo>
                  <a:pt x="1892" y="723"/>
                  <a:pt x="1891" y="723"/>
                  <a:pt x="1891" y="723"/>
                </a:cubicBezTo>
                <a:close/>
                <a:moveTo>
                  <a:pt x="94" y="582"/>
                </a:moveTo>
                <a:cubicBezTo>
                  <a:pt x="93" y="582"/>
                  <a:pt x="91" y="582"/>
                  <a:pt x="90" y="581"/>
                </a:cubicBezTo>
                <a:cubicBezTo>
                  <a:pt x="86" y="579"/>
                  <a:pt x="84" y="574"/>
                  <a:pt x="86" y="570"/>
                </a:cubicBezTo>
                <a:cubicBezTo>
                  <a:pt x="89" y="563"/>
                  <a:pt x="92" y="556"/>
                  <a:pt x="96" y="549"/>
                </a:cubicBezTo>
                <a:cubicBezTo>
                  <a:pt x="98" y="545"/>
                  <a:pt x="103" y="543"/>
                  <a:pt x="107" y="545"/>
                </a:cubicBezTo>
                <a:cubicBezTo>
                  <a:pt x="111" y="547"/>
                  <a:pt x="113" y="553"/>
                  <a:pt x="111" y="557"/>
                </a:cubicBezTo>
                <a:cubicBezTo>
                  <a:pt x="108" y="563"/>
                  <a:pt x="104" y="570"/>
                  <a:pt x="101" y="577"/>
                </a:cubicBezTo>
                <a:cubicBezTo>
                  <a:pt x="100" y="580"/>
                  <a:pt x="97" y="582"/>
                  <a:pt x="94" y="582"/>
                </a:cubicBezTo>
                <a:close/>
                <a:moveTo>
                  <a:pt x="116" y="536"/>
                </a:moveTo>
                <a:cubicBezTo>
                  <a:pt x="115" y="536"/>
                  <a:pt x="113" y="536"/>
                  <a:pt x="112" y="535"/>
                </a:cubicBezTo>
                <a:cubicBezTo>
                  <a:pt x="108" y="533"/>
                  <a:pt x="106" y="528"/>
                  <a:pt x="108" y="524"/>
                </a:cubicBezTo>
                <a:cubicBezTo>
                  <a:pt x="126" y="490"/>
                  <a:pt x="145" y="457"/>
                  <a:pt x="166" y="426"/>
                </a:cubicBezTo>
                <a:cubicBezTo>
                  <a:pt x="166" y="426"/>
                  <a:pt x="166" y="426"/>
                  <a:pt x="166" y="426"/>
                </a:cubicBezTo>
                <a:cubicBezTo>
                  <a:pt x="189" y="392"/>
                  <a:pt x="214" y="359"/>
                  <a:pt x="241" y="329"/>
                </a:cubicBezTo>
                <a:cubicBezTo>
                  <a:pt x="247" y="323"/>
                  <a:pt x="253" y="316"/>
                  <a:pt x="259" y="310"/>
                </a:cubicBezTo>
                <a:cubicBezTo>
                  <a:pt x="262" y="306"/>
                  <a:pt x="267" y="306"/>
                  <a:pt x="271" y="309"/>
                </a:cubicBezTo>
                <a:cubicBezTo>
                  <a:pt x="274" y="312"/>
                  <a:pt x="274" y="318"/>
                  <a:pt x="271" y="321"/>
                </a:cubicBezTo>
                <a:cubicBezTo>
                  <a:pt x="265" y="328"/>
                  <a:pt x="259" y="334"/>
                  <a:pt x="254" y="340"/>
                </a:cubicBezTo>
                <a:cubicBezTo>
                  <a:pt x="228" y="370"/>
                  <a:pt x="203" y="402"/>
                  <a:pt x="181" y="435"/>
                </a:cubicBezTo>
                <a:cubicBezTo>
                  <a:pt x="181" y="435"/>
                  <a:pt x="181" y="435"/>
                  <a:pt x="181" y="435"/>
                </a:cubicBezTo>
                <a:cubicBezTo>
                  <a:pt x="160" y="466"/>
                  <a:pt x="140" y="498"/>
                  <a:pt x="123" y="532"/>
                </a:cubicBezTo>
                <a:cubicBezTo>
                  <a:pt x="122" y="535"/>
                  <a:pt x="119" y="536"/>
                  <a:pt x="116" y="536"/>
                </a:cubicBezTo>
                <a:close/>
                <a:moveTo>
                  <a:pt x="1774" y="461"/>
                </a:moveTo>
                <a:cubicBezTo>
                  <a:pt x="1771" y="461"/>
                  <a:pt x="1768" y="459"/>
                  <a:pt x="1767" y="457"/>
                </a:cubicBezTo>
                <a:cubicBezTo>
                  <a:pt x="1763" y="450"/>
                  <a:pt x="1759" y="444"/>
                  <a:pt x="1755" y="438"/>
                </a:cubicBezTo>
                <a:cubicBezTo>
                  <a:pt x="1752" y="434"/>
                  <a:pt x="1753" y="429"/>
                  <a:pt x="1757" y="426"/>
                </a:cubicBezTo>
                <a:cubicBezTo>
                  <a:pt x="1761" y="424"/>
                  <a:pt x="1766" y="425"/>
                  <a:pt x="1769" y="428"/>
                </a:cubicBezTo>
                <a:cubicBezTo>
                  <a:pt x="1773" y="435"/>
                  <a:pt x="1777" y="441"/>
                  <a:pt x="1781" y="448"/>
                </a:cubicBezTo>
                <a:cubicBezTo>
                  <a:pt x="1784" y="451"/>
                  <a:pt x="1783" y="457"/>
                  <a:pt x="1779" y="459"/>
                </a:cubicBezTo>
                <a:cubicBezTo>
                  <a:pt x="1777" y="460"/>
                  <a:pt x="1776" y="461"/>
                  <a:pt x="1774" y="461"/>
                </a:cubicBezTo>
                <a:close/>
                <a:moveTo>
                  <a:pt x="1746" y="418"/>
                </a:moveTo>
                <a:cubicBezTo>
                  <a:pt x="1743" y="418"/>
                  <a:pt x="1740" y="417"/>
                  <a:pt x="1739" y="415"/>
                </a:cubicBezTo>
                <a:cubicBezTo>
                  <a:pt x="1710" y="375"/>
                  <a:pt x="1679" y="338"/>
                  <a:pt x="1645" y="303"/>
                </a:cubicBezTo>
                <a:cubicBezTo>
                  <a:pt x="1645" y="303"/>
                  <a:pt x="1645" y="303"/>
                  <a:pt x="1645" y="303"/>
                </a:cubicBezTo>
                <a:cubicBezTo>
                  <a:pt x="1624" y="281"/>
                  <a:pt x="1601" y="260"/>
                  <a:pt x="1577" y="240"/>
                </a:cubicBezTo>
                <a:cubicBezTo>
                  <a:pt x="1572" y="236"/>
                  <a:pt x="1567" y="232"/>
                  <a:pt x="1562" y="228"/>
                </a:cubicBezTo>
                <a:cubicBezTo>
                  <a:pt x="1559" y="225"/>
                  <a:pt x="1558" y="220"/>
                  <a:pt x="1561" y="216"/>
                </a:cubicBezTo>
                <a:cubicBezTo>
                  <a:pt x="1564" y="212"/>
                  <a:pt x="1569" y="212"/>
                  <a:pt x="1573" y="215"/>
                </a:cubicBezTo>
                <a:cubicBezTo>
                  <a:pt x="1578" y="219"/>
                  <a:pt x="1583" y="223"/>
                  <a:pt x="1588" y="227"/>
                </a:cubicBezTo>
                <a:cubicBezTo>
                  <a:pt x="1612" y="247"/>
                  <a:pt x="1635" y="269"/>
                  <a:pt x="1657" y="291"/>
                </a:cubicBezTo>
                <a:cubicBezTo>
                  <a:pt x="1657" y="291"/>
                  <a:pt x="1657" y="291"/>
                  <a:pt x="1657" y="291"/>
                </a:cubicBezTo>
                <a:cubicBezTo>
                  <a:pt x="1692" y="327"/>
                  <a:pt x="1724" y="365"/>
                  <a:pt x="1752" y="405"/>
                </a:cubicBezTo>
                <a:cubicBezTo>
                  <a:pt x="1755" y="409"/>
                  <a:pt x="1754" y="414"/>
                  <a:pt x="1750" y="417"/>
                </a:cubicBezTo>
                <a:cubicBezTo>
                  <a:pt x="1749" y="418"/>
                  <a:pt x="1747" y="418"/>
                  <a:pt x="1746" y="418"/>
                </a:cubicBezTo>
                <a:close/>
                <a:moveTo>
                  <a:pt x="284" y="304"/>
                </a:moveTo>
                <a:cubicBezTo>
                  <a:pt x="282" y="304"/>
                  <a:pt x="280" y="303"/>
                  <a:pt x="279" y="301"/>
                </a:cubicBezTo>
                <a:cubicBezTo>
                  <a:pt x="275" y="298"/>
                  <a:pt x="275" y="292"/>
                  <a:pt x="278" y="289"/>
                </a:cubicBezTo>
                <a:cubicBezTo>
                  <a:pt x="284" y="284"/>
                  <a:pt x="289" y="278"/>
                  <a:pt x="295" y="273"/>
                </a:cubicBezTo>
                <a:cubicBezTo>
                  <a:pt x="298" y="270"/>
                  <a:pt x="303" y="270"/>
                  <a:pt x="307" y="273"/>
                </a:cubicBezTo>
                <a:cubicBezTo>
                  <a:pt x="310" y="277"/>
                  <a:pt x="310" y="282"/>
                  <a:pt x="306" y="285"/>
                </a:cubicBezTo>
                <a:cubicBezTo>
                  <a:pt x="301" y="290"/>
                  <a:pt x="296" y="296"/>
                  <a:pt x="291" y="301"/>
                </a:cubicBezTo>
                <a:cubicBezTo>
                  <a:pt x="289" y="303"/>
                  <a:pt x="287" y="304"/>
                  <a:pt x="284" y="304"/>
                </a:cubicBezTo>
                <a:close/>
                <a:moveTo>
                  <a:pt x="321" y="268"/>
                </a:moveTo>
                <a:cubicBezTo>
                  <a:pt x="319" y="268"/>
                  <a:pt x="317" y="267"/>
                  <a:pt x="315" y="265"/>
                </a:cubicBezTo>
                <a:cubicBezTo>
                  <a:pt x="312" y="262"/>
                  <a:pt x="312" y="257"/>
                  <a:pt x="315" y="253"/>
                </a:cubicBezTo>
                <a:cubicBezTo>
                  <a:pt x="343" y="228"/>
                  <a:pt x="373" y="204"/>
                  <a:pt x="404" y="182"/>
                </a:cubicBezTo>
                <a:cubicBezTo>
                  <a:pt x="404" y="182"/>
                  <a:pt x="404" y="182"/>
                  <a:pt x="404" y="182"/>
                </a:cubicBezTo>
                <a:cubicBezTo>
                  <a:pt x="444" y="153"/>
                  <a:pt x="487" y="127"/>
                  <a:pt x="531" y="105"/>
                </a:cubicBezTo>
                <a:cubicBezTo>
                  <a:pt x="535" y="103"/>
                  <a:pt x="540" y="105"/>
                  <a:pt x="542" y="109"/>
                </a:cubicBezTo>
                <a:cubicBezTo>
                  <a:pt x="545" y="113"/>
                  <a:pt x="543" y="118"/>
                  <a:pt x="539" y="120"/>
                </a:cubicBezTo>
                <a:cubicBezTo>
                  <a:pt x="495" y="142"/>
                  <a:pt x="454" y="167"/>
                  <a:pt x="414" y="196"/>
                </a:cubicBezTo>
                <a:cubicBezTo>
                  <a:pt x="414" y="196"/>
                  <a:pt x="414" y="196"/>
                  <a:pt x="414" y="196"/>
                </a:cubicBezTo>
                <a:cubicBezTo>
                  <a:pt x="384" y="217"/>
                  <a:pt x="354" y="241"/>
                  <a:pt x="327" y="266"/>
                </a:cubicBezTo>
                <a:cubicBezTo>
                  <a:pt x="325" y="268"/>
                  <a:pt x="323" y="268"/>
                  <a:pt x="321" y="268"/>
                </a:cubicBezTo>
                <a:close/>
                <a:moveTo>
                  <a:pt x="1545" y="212"/>
                </a:moveTo>
                <a:cubicBezTo>
                  <a:pt x="1543" y="212"/>
                  <a:pt x="1542" y="212"/>
                  <a:pt x="1540" y="211"/>
                </a:cubicBezTo>
                <a:cubicBezTo>
                  <a:pt x="1534" y="206"/>
                  <a:pt x="1528" y="202"/>
                  <a:pt x="1522" y="197"/>
                </a:cubicBezTo>
                <a:cubicBezTo>
                  <a:pt x="1518" y="195"/>
                  <a:pt x="1517" y="189"/>
                  <a:pt x="1520" y="185"/>
                </a:cubicBezTo>
                <a:cubicBezTo>
                  <a:pt x="1523" y="182"/>
                  <a:pt x="1528" y="181"/>
                  <a:pt x="1532" y="183"/>
                </a:cubicBezTo>
                <a:cubicBezTo>
                  <a:pt x="1538" y="188"/>
                  <a:pt x="1544" y="192"/>
                  <a:pt x="1550" y="197"/>
                </a:cubicBezTo>
                <a:cubicBezTo>
                  <a:pt x="1554" y="200"/>
                  <a:pt x="1555" y="205"/>
                  <a:pt x="1552" y="209"/>
                </a:cubicBezTo>
                <a:cubicBezTo>
                  <a:pt x="1550" y="211"/>
                  <a:pt x="1548" y="212"/>
                  <a:pt x="1545" y="212"/>
                </a:cubicBezTo>
                <a:close/>
                <a:moveTo>
                  <a:pt x="1504" y="183"/>
                </a:moveTo>
                <a:cubicBezTo>
                  <a:pt x="1502" y="183"/>
                  <a:pt x="1501" y="182"/>
                  <a:pt x="1499" y="181"/>
                </a:cubicBezTo>
                <a:cubicBezTo>
                  <a:pt x="1459" y="154"/>
                  <a:pt x="1416" y="130"/>
                  <a:pt x="1372" y="109"/>
                </a:cubicBezTo>
                <a:cubicBezTo>
                  <a:pt x="1372" y="109"/>
                  <a:pt x="1372" y="109"/>
                  <a:pt x="1372" y="109"/>
                </a:cubicBezTo>
                <a:cubicBezTo>
                  <a:pt x="1339" y="93"/>
                  <a:pt x="1304" y="79"/>
                  <a:pt x="1268" y="67"/>
                </a:cubicBezTo>
                <a:cubicBezTo>
                  <a:pt x="1264" y="66"/>
                  <a:pt x="1262" y="61"/>
                  <a:pt x="1263" y="57"/>
                </a:cubicBezTo>
                <a:cubicBezTo>
                  <a:pt x="1265" y="52"/>
                  <a:pt x="1269" y="50"/>
                  <a:pt x="1274" y="51"/>
                </a:cubicBezTo>
                <a:cubicBezTo>
                  <a:pt x="1310" y="63"/>
                  <a:pt x="1345" y="78"/>
                  <a:pt x="1380" y="94"/>
                </a:cubicBezTo>
                <a:cubicBezTo>
                  <a:pt x="1380" y="94"/>
                  <a:pt x="1380" y="94"/>
                  <a:pt x="1380" y="94"/>
                </a:cubicBezTo>
                <a:cubicBezTo>
                  <a:pt x="1424" y="115"/>
                  <a:pt x="1468" y="140"/>
                  <a:pt x="1509" y="167"/>
                </a:cubicBezTo>
                <a:cubicBezTo>
                  <a:pt x="1512" y="170"/>
                  <a:pt x="1513" y="175"/>
                  <a:pt x="1511" y="179"/>
                </a:cubicBezTo>
                <a:cubicBezTo>
                  <a:pt x="1509" y="181"/>
                  <a:pt x="1507" y="183"/>
                  <a:pt x="1504" y="183"/>
                </a:cubicBezTo>
                <a:close/>
                <a:moveTo>
                  <a:pt x="560" y="109"/>
                </a:moveTo>
                <a:cubicBezTo>
                  <a:pt x="557" y="109"/>
                  <a:pt x="554" y="107"/>
                  <a:pt x="553" y="104"/>
                </a:cubicBezTo>
                <a:cubicBezTo>
                  <a:pt x="551" y="100"/>
                  <a:pt x="552" y="95"/>
                  <a:pt x="557" y="93"/>
                </a:cubicBezTo>
                <a:cubicBezTo>
                  <a:pt x="563" y="89"/>
                  <a:pt x="570" y="86"/>
                  <a:pt x="577" y="83"/>
                </a:cubicBezTo>
                <a:cubicBezTo>
                  <a:pt x="582" y="81"/>
                  <a:pt x="587" y="83"/>
                  <a:pt x="589" y="87"/>
                </a:cubicBezTo>
                <a:cubicBezTo>
                  <a:pt x="590" y="92"/>
                  <a:pt x="589" y="97"/>
                  <a:pt x="584" y="99"/>
                </a:cubicBezTo>
                <a:cubicBezTo>
                  <a:pt x="577" y="102"/>
                  <a:pt x="571" y="105"/>
                  <a:pt x="564" y="108"/>
                </a:cubicBezTo>
                <a:cubicBezTo>
                  <a:pt x="563" y="108"/>
                  <a:pt x="561" y="109"/>
                  <a:pt x="560" y="109"/>
                </a:cubicBezTo>
                <a:close/>
                <a:moveTo>
                  <a:pt x="607" y="88"/>
                </a:moveTo>
                <a:cubicBezTo>
                  <a:pt x="604" y="88"/>
                  <a:pt x="600" y="86"/>
                  <a:pt x="599" y="83"/>
                </a:cubicBezTo>
                <a:cubicBezTo>
                  <a:pt x="597" y="79"/>
                  <a:pt x="599" y="74"/>
                  <a:pt x="604" y="72"/>
                </a:cubicBezTo>
                <a:cubicBezTo>
                  <a:pt x="639" y="58"/>
                  <a:pt x="675" y="45"/>
                  <a:pt x="712" y="35"/>
                </a:cubicBezTo>
                <a:cubicBezTo>
                  <a:pt x="712" y="35"/>
                  <a:pt x="712" y="35"/>
                  <a:pt x="712" y="35"/>
                </a:cubicBezTo>
                <a:cubicBezTo>
                  <a:pt x="760" y="22"/>
                  <a:pt x="808" y="13"/>
                  <a:pt x="857" y="7"/>
                </a:cubicBezTo>
                <a:cubicBezTo>
                  <a:pt x="862" y="7"/>
                  <a:pt x="866" y="10"/>
                  <a:pt x="867" y="15"/>
                </a:cubicBezTo>
                <a:cubicBezTo>
                  <a:pt x="867" y="19"/>
                  <a:pt x="864" y="23"/>
                  <a:pt x="859" y="24"/>
                </a:cubicBezTo>
                <a:cubicBezTo>
                  <a:pt x="811" y="30"/>
                  <a:pt x="763" y="39"/>
                  <a:pt x="716" y="52"/>
                </a:cubicBezTo>
                <a:cubicBezTo>
                  <a:pt x="716" y="52"/>
                  <a:pt x="716" y="52"/>
                  <a:pt x="716" y="52"/>
                </a:cubicBezTo>
                <a:cubicBezTo>
                  <a:pt x="680" y="62"/>
                  <a:pt x="645" y="74"/>
                  <a:pt x="610" y="88"/>
                </a:cubicBezTo>
                <a:cubicBezTo>
                  <a:pt x="609" y="88"/>
                  <a:pt x="608" y="88"/>
                  <a:pt x="607" y="88"/>
                </a:cubicBezTo>
                <a:close/>
                <a:moveTo>
                  <a:pt x="1244" y="59"/>
                </a:moveTo>
                <a:cubicBezTo>
                  <a:pt x="1243" y="59"/>
                  <a:pt x="1243" y="59"/>
                  <a:pt x="1242" y="59"/>
                </a:cubicBezTo>
                <a:cubicBezTo>
                  <a:pt x="1235" y="57"/>
                  <a:pt x="1227" y="55"/>
                  <a:pt x="1220" y="53"/>
                </a:cubicBezTo>
                <a:cubicBezTo>
                  <a:pt x="1216" y="51"/>
                  <a:pt x="1213" y="47"/>
                  <a:pt x="1214" y="42"/>
                </a:cubicBezTo>
                <a:cubicBezTo>
                  <a:pt x="1216" y="38"/>
                  <a:pt x="1220" y="35"/>
                  <a:pt x="1225" y="36"/>
                </a:cubicBezTo>
                <a:cubicBezTo>
                  <a:pt x="1232" y="38"/>
                  <a:pt x="1239" y="40"/>
                  <a:pt x="1247" y="43"/>
                </a:cubicBezTo>
                <a:cubicBezTo>
                  <a:pt x="1251" y="44"/>
                  <a:pt x="1254" y="49"/>
                  <a:pt x="1252" y="53"/>
                </a:cubicBezTo>
                <a:cubicBezTo>
                  <a:pt x="1251" y="57"/>
                  <a:pt x="1248" y="59"/>
                  <a:pt x="1244" y="59"/>
                </a:cubicBezTo>
                <a:close/>
                <a:moveTo>
                  <a:pt x="1195" y="46"/>
                </a:moveTo>
                <a:cubicBezTo>
                  <a:pt x="1194" y="46"/>
                  <a:pt x="1194" y="46"/>
                  <a:pt x="1193" y="46"/>
                </a:cubicBezTo>
                <a:cubicBezTo>
                  <a:pt x="1146" y="34"/>
                  <a:pt x="1098" y="26"/>
                  <a:pt x="1050" y="22"/>
                </a:cubicBezTo>
                <a:cubicBezTo>
                  <a:pt x="1050" y="22"/>
                  <a:pt x="1049" y="22"/>
                  <a:pt x="1049" y="22"/>
                </a:cubicBezTo>
                <a:cubicBezTo>
                  <a:pt x="1012" y="18"/>
                  <a:pt x="975" y="17"/>
                  <a:pt x="937" y="18"/>
                </a:cubicBezTo>
                <a:cubicBezTo>
                  <a:pt x="937" y="18"/>
                  <a:pt x="937" y="18"/>
                  <a:pt x="937" y="18"/>
                </a:cubicBezTo>
                <a:cubicBezTo>
                  <a:pt x="933" y="18"/>
                  <a:pt x="929" y="15"/>
                  <a:pt x="929" y="10"/>
                </a:cubicBezTo>
                <a:cubicBezTo>
                  <a:pt x="929" y="5"/>
                  <a:pt x="932" y="1"/>
                  <a:pt x="937" y="1"/>
                </a:cubicBezTo>
                <a:cubicBezTo>
                  <a:pt x="975" y="0"/>
                  <a:pt x="1013" y="1"/>
                  <a:pt x="1051" y="5"/>
                </a:cubicBezTo>
                <a:cubicBezTo>
                  <a:pt x="1051" y="5"/>
                  <a:pt x="1051" y="5"/>
                  <a:pt x="1051" y="5"/>
                </a:cubicBezTo>
                <a:cubicBezTo>
                  <a:pt x="1100" y="9"/>
                  <a:pt x="1149" y="17"/>
                  <a:pt x="1197" y="29"/>
                </a:cubicBezTo>
                <a:cubicBezTo>
                  <a:pt x="1202" y="30"/>
                  <a:pt x="1205" y="35"/>
                  <a:pt x="1203" y="39"/>
                </a:cubicBezTo>
                <a:cubicBezTo>
                  <a:pt x="1202" y="43"/>
                  <a:pt x="1199" y="46"/>
                  <a:pt x="1195" y="46"/>
                </a:cubicBezTo>
                <a:close/>
                <a:moveTo>
                  <a:pt x="886" y="21"/>
                </a:moveTo>
                <a:cubicBezTo>
                  <a:pt x="882" y="21"/>
                  <a:pt x="878" y="18"/>
                  <a:pt x="878" y="13"/>
                </a:cubicBezTo>
                <a:cubicBezTo>
                  <a:pt x="878" y="9"/>
                  <a:pt x="881" y="5"/>
                  <a:pt x="886" y="4"/>
                </a:cubicBezTo>
                <a:cubicBezTo>
                  <a:pt x="888" y="4"/>
                  <a:pt x="891" y="4"/>
                  <a:pt x="894" y="4"/>
                </a:cubicBezTo>
                <a:cubicBezTo>
                  <a:pt x="899" y="3"/>
                  <a:pt x="904" y="3"/>
                  <a:pt x="908" y="3"/>
                </a:cubicBezTo>
                <a:cubicBezTo>
                  <a:pt x="913" y="2"/>
                  <a:pt x="917" y="6"/>
                  <a:pt x="917" y="11"/>
                </a:cubicBezTo>
                <a:cubicBezTo>
                  <a:pt x="918" y="15"/>
                  <a:pt x="914" y="19"/>
                  <a:pt x="909" y="20"/>
                </a:cubicBezTo>
                <a:cubicBezTo>
                  <a:pt x="905" y="20"/>
                  <a:pt x="900" y="20"/>
                  <a:pt x="895" y="21"/>
                </a:cubicBezTo>
                <a:cubicBezTo>
                  <a:pt x="892" y="21"/>
                  <a:pt x="890" y="21"/>
                  <a:pt x="887" y="21"/>
                </a:cubicBezTo>
                <a:cubicBezTo>
                  <a:pt x="887" y="21"/>
                  <a:pt x="887" y="21"/>
                  <a:pt x="886" y="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3C0EC176-8C17-4D8E-9FCD-6BB352737979}"/>
              </a:ext>
            </a:extLst>
          </p:cNvPr>
          <p:cNvSpPr>
            <a:spLocks noEditPoints="1"/>
          </p:cNvSpPr>
          <p:nvPr/>
        </p:nvSpPr>
        <p:spPr bwMode="auto">
          <a:xfrm>
            <a:off x="8257142" y="2616755"/>
            <a:ext cx="7872899" cy="7872899"/>
          </a:xfrm>
          <a:custGeom>
            <a:avLst/>
            <a:gdLst>
              <a:gd name="T0" fmla="*/ 931 w 1861"/>
              <a:gd name="T1" fmla="*/ 1843 h 1860"/>
              <a:gd name="T2" fmla="*/ 1074 w 1861"/>
              <a:gd name="T3" fmla="*/ 1849 h 1860"/>
              <a:gd name="T4" fmla="*/ 867 w 1861"/>
              <a:gd name="T5" fmla="*/ 1850 h 1860"/>
              <a:gd name="T6" fmla="*/ 790 w 1861"/>
              <a:gd name="T7" fmla="*/ 1850 h 1860"/>
              <a:gd name="T8" fmla="*/ 629 w 1861"/>
              <a:gd name="T9" fmla="*/ 1792 h 1860"/>
              <a:gd name="T10" fmla="*/ 1148 w 1861"/>
              <a:gd name="T11" fmla="*/ 1826 h 1860"/>
              <a:gd name="T12" fmla="*/ 1176 w 1861"/>
              <a:gd name="T13" fmla="*/ 1812 h 1860"/>
              <a:gd name="T14" fmla="*/ 1356 w 1861"/>
              <a:gd name="T15" fmla="*/ 1757 h 1860"/>
              <a:gd name="T16" fmla="*/ 597 w 1861"/>
              <a:gd name="T17" fmla="*/ 1798 h 1860"/>
              <a:gd name="T18" fmla="*/ 571 w 1861"/>
              <a:gd name="T19" fmla="*/ 1788 h 1860"/>
              <a:gd name="T20" fmla="*/ 577 w 1861"/>
              <a:gd name="T21" fmla="*/ 1772 h 1860"/>
              <a:gd name="T22" fmla="*/ 1423 w 1861"/>
              <a:gd name="T23" fmla="*/ 1710 h 1860"/>
              <a:gd name="T24" fmla="*/ 1605 w 1861"/>
              <a:gd name="T25" fmla="*/ 1547 h 1860"/>
              <a:gd name="T26" fmla="*/ 350 w 1861"/>
              <a:gd name="T27" fmla="*/ 1657 h 1860"/>
              <a:gd name="T28" fmla="*/ 328 w 1861"/>
              <a:gd name="T29" fmla="*/ 1639 h 1860"/>
              <a:gd name="T30" fmla="*/ 340 w 1861"/>
              <a:gd name="T31" fmla="*/ 1638 h 1860"/>
              <a:gd name="T32" fmla="*/ 1636 w 1861"/>
              <a:gd name="T33" fmla="*/ 1537 h 1860"/>
              <a:gd name="T34" fmla="*/ 1759 w 1861"/>
              <a:gd name="T35" fmla="*/ 1314 h 1860"/>
              <a:gd name="T36" fmla="*/ 158 w 1861"/>
              <a:gd name="T37" fmla="*/ 1448 h 1860"/>
              <a:gd name="T38" fmla="*/ 170 w 1861"/>
              <a:gd name="T39" fmla="*/ 1450 h 1860"/>
              <a:gd name="T40" fmla="*/ 128 w 1861"/>
              <a:gd name="T41" fmla="*/ 1366 h 1860"/>
              <a:gd name="T42" fmla="*/ 14 w 1861"/>
              <a:gd name="T43" fmla="*/ 1086 h 1860"/>
              <a:gd name="T44" fmla="*/ 84 w 1861"/>
              <a:gd name="T45" fmla="*/ 1303 h 1860"/>
              <a:gd name="T46" fmla="*/ 1789 w 1861"/>
              <a:gd name="T47" fmla="*/ 1274 h 1860"/>
              <a:gd name="T48" fmla="*/ 1846 w 1861"/>
              <a:gd name="T49" fmla="*/ 1039 h 1860"/>
              <a:gd name="T50" fmla="*/ 18 w 1861"/>
              <a:gd name="T51" fmla="*/ 1065 h 1860"/>
              <a:gd name="T52" fmla="*/ 18 w 1861"/>
              <a:gd name="T53" fmla="*/ 1065 h 1860"/>
              <a:gd name="T54" fmla="*/ 19 w 1861"/>
              <a:gd name="T55" fmla="*/ 795 h 1860"/>
              <a:gd name="T56" fmla="*/ 15 w 1861"/>
              <a:gd name="T57" fmla="*/ 1037 h 1860"/>
              <a:gd name="T58" fmla="*/ 1848 w 1861"/>
              <a:gd name="T59" fmla="*/ 1027 h 1860"/>
              <a:gd name="T60" fmla="*/ 1838 w 1861"/>
              <a:gd name="T61" fmla="*/ 822 h 1860"/>
              <a:gd name="T62" fmla="*/ 1861 w 1861"/>
              <a:gd name="T63" fmla="*/ 930 h 1860"/>
              <a:gd name="T64" fmla="*/ 24 w 1861"/>
              <a:gd name="T65" fmla="*/ 767 h 1860"/>
              <a:gd name="T66" fmla="*/ 26 w 1861"/>
              <a:gd name="T67" fmla="*/ 756 h 1860"/>
              <a:gd name="T68" fmla="*/ 107 w 1861"/>
              <a:gd name="T69" fmla="*/ 537 h 1860"/>
              <a:gd name="T70" fmla="*/ 1824 w 1861"/>
              <a:gd name="T71" fmla="*/ 739 h 1860"/>
              <a:gd name="T72" fmla="*/ 1763 w 1861"/>
              <a:gd name="T73" fmla="*/ 553 h 1860"/>
              <a:gd name="T74" fmla="*/ 1834 w 1861"/>
              <a:gd name="T75" fmla="*/ 708 h 1860"/>
              <a:gd name="T76" fmla="*/ 104 w 1861"/>
              <a:gd name="T77" fmla="*/ 504 h 1860"/>
              <a:gd name="T78" fmla="*/ 121 w 1861"/>
              <a:gd name="T79" fmla="*/ 490 h 1860"/>
              <a:gd name="T80" fmla="*/ 161 w 1861"/>
              <a:gd name="T81" fmla="*/ 439 h 1860"/>
              <a:gd name="T82" fmla="*/ 1736 w 1861"/>
              <a:gd name="T83" fmla="*/ 482 h 1860"/>
              <a:gd name="T84" fmla="*/ 1569 w 1861"/>
              <a:gd name="T85" fmla="*/ 273 h 1860"/>
              <a:gd name="T86" fmla="*/ 1717 w 1861"/>
              <a:gd name="T87" fmla="*/ 459 h 1860"/>
              <a:gd name="T88" fmla="*/ 284 w 1861"/>
              <a:gd name="T89" fmla="*/ 286 h 1860"/>
              <a:gd name="T90" fmla="*/ 334 w 1861"/>
              <a:gd name="T91" fmla="*/ 216 h 1860"/>
              <a:gd name="T92" fmla="*/ 345 w 1861"/>
              <a:gd name="T93" fmla="*/ 229 h 1860"/>
              <a:gd name="T94" fmla="*/ 1562 w 1861"/>
              <a:gd name="T95" fmla="*/ 247 h 1860"/>
              <a:gd name="T96" fmla="*/ 1341 w 1861"/>
              <a:gd name="T97" fmla="*/ 105 h 1860"/>
              <a:gd name="T98" fmla="*/ 1544 w 1861"/>
              <a:gd name="T99" fmla="*/ 234 h 1860"/>
              <a:gd name="T100" fmla="*/ 512 w 1861"/>
              <a:gd name="T101" fmla="*/ 109 h 1860"/>
              <a:gd name="T102" fmla="*/ 526 w 1861"/>
              <a:gd name="T103" fmla="*/ 93 h 1860"/>
              <a:gd name="T104" fmla="*/ 550 w 1861"/>
              <a:gd name="T105" fmla="*/ 100 h 1860"/>
              <a:gd name="T106" fmla="*/ 1327 w 1861"/>
              <a:gd name="T107" fmla="*/ 89 h 1860"/>
              <a:gd name="T108" fmla="*/ 1079 w 1861"/>
              <a:gd name="T109" fmla="*/ 29 h 1860"/>
              <a:gd name="T110" fmla="*/ 1301 w 1861"/>
              <a:gd name="T111" fmla="*/ 77 h 1860"/>
              <a:gd name="T112" fmla="*/ 770 w 1861"/>
              <a:gd name="T113" fmla="*/ 14 h 1860"/>
              <a:gd name="T114" fmla="*/ 798 w 1861"/>
              <a:gd name="T115" fmla="*/ 10 h 1860"/>
              <a:gd name="T116" fmla="*/ 1024 w 1861"/>
              <a:gd name="T117" fmla="*/ 22 h 1860"/>
              <a:gd name="T118" fmla="*/ 1053 w 1861"/>
              <a:gd name="T119" fmla="*/ 25 h 1860"/>
              <a:gd name="T120" fmla="*/ 1061 w 1861"/>
              <a:gd name="T121" fmla="*/ 18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61" h="1860">
                <a:moveTo>
                  <a:pt x="931" y="1860"/>
                </a:moveTo>
                <a:cubicBezTo>
                  <a:pt x="922" y="1860"/>
                  <a:pt x="912" y="1860"/>
                  <a:pt x="903" y="1860"/>
                </a:cubicBezTo>
                <a:cubicBezTo>
                  <a:pt x="901" y="1860"/>
                  <a:pt x="899" y="1859"/>
                  <a:pt x="897" y="1857"/>
                </a:cubicBezTo>
                <a:cubicBezTo>
                  <a:pt x="896" y="1856"/>
                  <a:pt x="895" y="1854"/>
                  <a:pt x="895" y="1851"/>
                </a:cubicBezTo>
                <a:cubicBezTo>
                  <a:pt x="895" y="1847"/>
                  <a:pt x="899" y="1843"/>
                  <a:pt x="904" y="1843"/>
                </a:cubicBezTo>
                <a:cubicBezTo>
                  <a:pt x="904" y="1843"/>
                  <a:pt x="904" y="1843"/>
                  <a:pt x="904" y="1843"/>
                </a:cubicBezTo>
                <a:cubicBezTo>
                  <a:pt x="913" y="1843"/>
                  <a:pt x="922" y="1843"/>
                  <a:pt x="931" y="1843"/>
                </a:cubicBezTo>
                <a:cubicBezTo>
                  <a:pt x="958" y="1843"/>
                  <a:pt x="985" y="1842"/>
                  <a:pt x="1011" y="1840"/>
                </a:cubicBezTo>
                <a:cubicBezTo>
                  <a:pt x="1031" y="1838"/>
                  <a:pt x="1052" y="1836"/>
                  <a:pt x="1071" y="1833"/>
                </a:cubicBezTo>
                <a:cubicBezTo>
                  <a:pt x="1072" y="1833"/>
                  <a:pt x="1072" y="1833"/>
                  <a:pt x="1072" y="1833"/>
                </a:cubicBezTo>
                <a:cubicBezTo>
                  <a:pt x="1090" y="1830"/>
                  <a:pt x="1108" y="1826"/>
                  <a:pt x="1126" y="1822"/>
                </a:cubicBezTo>
                <a:cubicBezTo>
                  <a:pt x="1131" y="1821"/>
                  <a:pt x="1136" y="1824"/>
                  <a:pt x="1137" y="1829"/>
                </a:cubicBezTo>
                <a:cubicBezTo>
                  <a:pt x="1138" y="1833"/>
                  <a:pt x="1135" y="1838"/>
                  <a:pt x="1130" y="1839"/>
                </a:cubicBezTo>
                <a:cubicBezTo>
                  <a:pt x="1112" y="1843"/>
                  <a:pt x="1093" y="1846"/>
                  <a:pt x="1074" y="1849"/>
                </a:cubicBezTo>
                <a:cubicBezTo>
                  <a:pt x="1074" y="1849"/>
                  <a:pt x="1074" y="1849"/>
                  <a:pt x="1074" y="1849"/>
                </a:cubicBezTo>
                <a:cubicBezTo>
                  <a:pt x="1074" y="1849"/>
                  <a:pt x="1074" y="1849"/>
                  <a:pt x="1074" y="1849"/>
                </a:cubicBezTo>
                <a:cubicBezTo>
                  <a:pt x="1054" y="1853"/>
                  <a:pt x="1033" y="1855"/>
                  <a:pt x="1013" y="1857"/>
                </a:cubicBezTo>
                <a:cubicBezTo>
                  <a:pt x="986" y="1859"/>
                  <a:pt x="958" y="1860"/>
                  <a:pt x="931" y="1860"/>
                </a:cubicBezTo>
                <a:close/>
                <a:moveTo>
                  <a:pt x="875" y="1859"/>
                </a:moveTo>
                <a:cubicBezTo>
                  <a:pt x="875" y="1859"/>
                  <a:pt x="875" y="1859"/>
                  <a:pt x="875" y="1859"/>
                </a:cubicBezTo>
                <a:cubicBezTo>
                  <a:pt x="870" y="1858"/>
                  <a:pt x="867" y="1854"/>
                  <a:pt x="867" y="1850"/>
                </a:cubicBezTo>
                <a:cubicBezTo>
                  <a:pt x="867" y="1845"/>
                  <a:pt x="871" y="1841"/>
                  <a:pt x="876" y="1842"/>
                </a:cubicBezTo>
                <a:cubicBezTo>
                  <a:pt x="878" y="1842"/>
                  <a:pt x="880" y="1843"/>
                  <a:pt x="882" y="1845"/>
                </a:cubicBezTo>
                <a:cubicBezTo>
                  <a:pt x="883" y="1846"/>
                  <a:pt x="884" y="1849"/>
                  <a:pt x="884" y="1851"/>
                </a:cubicBezTo>
                <a:cubicBezTo>
                  <a:pt x="884" y="1855"/>
                  <a:pt x="880" y="1859"/>
                  <a:pt x="875" y="1859"/>
                </a:cubicBezTo>
                <a:close/>
                <a:moveTo>
                  <a:pt x="847" y="1857"/>
                </a:moveTo>
                <a:cubicBezTo>
                  <a:pt x="847" y="1857"/>
                  <a:pt x="847" y="1857"/>
                  <a:pt x="846" y="1857"/>
                </a:cubicBezTo>
                <a:cubicBezTo>
                  <a:pt x="828" y="1855"/>
                  <a:pt x="809" y="1852"/>
                  <a:pt x="790" y="1850"/>
                </a:cubicBezTo>
                <a:cubicBezTo>
                  <a:pt x="745" y="1843"/>
                  <a:pt x="700" y="1832"/>
                  <a:pt x="657" y="1819"/>
                </a:cubicBezTo>
                <a:cubicBezTo>
                  <a:pt x="646" y="1816"/>
                  <a:pt x="635" y="1812"/>
                  <a:pt x="624" y="1808"/>
                </a:cubicBezTo>
                <a:cubicBezTo>
                  <a:pt x="623" y="1808"/>
                  <a:pt x="623" y="1808"/>
                  <a:pt x="623" y="1808"/>
                </a:cubicBezTo>
                <a:cubicBezTo>
                  <a:pt x="623" y="1808"/>
                  <a:pt x="623" y="1808"/>
                  <a:pt x="623" y="1808"/>
                </a:cubicBezTo>
                <a:cubicBezTo>
                  <a:pt x="621" y="1807"/>
                  <a:pt x="620" y="1806"/>
                  <a:pt x="619" y="1804"/>
                </a:cubicBezTo>
                <a:cubicBezTo>
                  <a:pt x="618" y="1802"/>
                  <a:pt x="618" y="1800"/>
                  <a:pt x="619" y="1797"/>
                </a:cubicBezTo>
                <a:cubicBezTo>
                  <a:pt x="620" y="1793"/>
                  <a:pt x="625" y="1791"/>
                  <a:pt x="629" y="1792"/>
                </a:cubicBezTo>
                <a:cubicBezTo>
                  <a:pt x="640" y="1796"/>
                  <a:pt x="651" y="1800"/>
                  <a:pt x="662" y="1803"/>
                </a:cubicBezTo>
                <a:cubicBezTo>
                  <a:pt x="704" y="1816"/>
                  <a:pt x="748" y="1826"/>
                  <a:pt x="792" y="1833"/>
                </a:cubicBezTo>
                <a:cubicBezTo>
                  <a:pt x="811" y="1836"/>
                  <a:pt x="829" y="1838"/>
                  <a:pt x="848" y="1840"/>
                </a:cubicBezTo>
                <a:cubicBezTo>
                  <a:pt x="853" y="1840"/>
                  <a:pt x="856" y="1844"/>
                  <a:pt x="856" y="1849"/>
                </a:cubicBezTo>
                <a:cubicBezTo>
                  <a:pt x="855" y="1853"/>
                  <a:pt x="852" y="1857"/>
                  <a:pt x="847" y="1857"/>
                </a:cubicBezTo>
                <a:close/>
                <a:moveTo>
                  <a:pt x="1156" y="1832"/>
                </a:moveTo>
                <a:cubicBezTo>
                  <a:pt x="1152" y="1832"/>
                  <a:pt x="1149" y="1830"/>
                  <a:pt x="1148" y="1826"/>
                </a:cubicBezTo>
                <a:cubicBezTo>
                  <a:pt x="1146" y="1822"/>
                  <a:pt x="1149" y="1817"/>
                  <a:pt x="1154" y="1816"/>
                </a:cubicBezTo>
                <a:cubicBezTo>
                  <a:pt x="1158" y="1815"/>
                  <a:pt x="1163" y="1817"/>
                  <a:pt x="1164" y="1822"/>
                </a:cubicBezTo>
                <a:cubicBezTo>
                  <a:pt x="1165" y="1826"/>
                  <a:pt x="1162" y="1831"/>
                  <a:pt x="1158" y="1832"/>
                </a:cubicBezTo>
                <a:cubicBezTo>
                  <a:pt x="1157" y="1832"/>
                  <a:pt x="1157" y="1832"/>
                  <a:pt x="1156" y="1832"/>
                </a:cubicBezTo>
                <a:close/>
                <a:moveTo>
                  <a:pt x="1183" y="1825"/>
                </a:moveTo>
                <a:cubicBezTo>
                  <a:pt x="1179" y="1825"/>
                  <a:pt x="1176" y="1823"/>
                  <a:pt x="1175" y="1819"/>
                </a:cubicBezTo>
                <a:cubicBezTo>
                  <a:pt x="1174" y="1817"/>
                  <a:pt x="1175" y="1814"/>
                  <a:pt x="1176" y="1812"/>
                </a:cubicBezTo>
                <a:cubicBezTo>
                  <a:pt x="1177" y="1811"/>
                  <a:pt x="1179" y="1809"/>
                  <a:pt x="1181" y="1808"/>
                </a:cubicBezTo>
                <a:cubicBezTo>
                  <a:pt x="1235" y="1793"/>
                  <a:pt x="1287" y="1773"/>
                  <a:pt x="1337" y="1748"/>
                </a:cubicBezTo>
                <a:cubicBezTo>
                  <a:pt x="1341" y="1746"/>
                  <a:pt x="1345" y="1744"/>
                  <a:pt x="1348" y="1742"/>
                </a:cubicBezTo>
                <a:cubicBezTo>
                  <a:pt x="1361" y="1735"/>
                  <a:pt x="1374" y="1728"/>
                  <a:pt x="1387" y="1721"/>
                </a:cubicBezTo>
                <a:cubicBezTo>
                  <a:pt x="1391" y="1719"/>
                  <a:pt x="1396" y="1720"/>
                  <a:pt x="1398" y="1724"/>
                </a:cubicBezTo>
                <a:cubicBezTo>
                  <a:pt x="1401" y="1728"/>
                  <a:pt x="1399" y="1734"/>
                  <a:pt x="1395" y="1736"/>
                </a:cubicBezTo>
                <a:cubicBezTo>
                  <a:pt x="1383" y="1743"/>
                  <a:pt x="1369" y="1750"/>
                  <a:pt x="1356" y="1757"/>
                </a:cubicBezTo>
                <a:cubicBezTo>
                  <a:pt x="1352" y="1759"/>
                  <a:pt x="1349" y="1761"/>
                  <a:pt x="1345" y="1763"/>
                </a:cubicBezTo>
                <a:cubicBezTo>
                  <a:pt x="1345" y="1763"/>
                  <a:pt x="1345" y="1763"/>
                  <a:pt x="1345" y="1763"/>
                </a:cubicBezTo>
                <a:cubicBezTo>
                  <a:pt x="1345" y="1763"/>
                  <a:pt x="1345" y="1763"/>
                  <a:pt x="1344" y="1763"/>
                </a:cubicBezTo>
                <a:cubicBezTo>
                  <a:pt x="1294" y="1788"/>
                  <a:pt x="1240" y="1809"/>
                  <a:pt x="1185" y="1825"/>
                </a:cubicBezTo>
                <a:cubicBezTo>
                  <a:pt x="1185" y="1825"/>
                  <a:pt x="1184" y="1825"/>
                  <a:pt x="1183" y="1825"/>
                </a:cubicBezTo>
                <a:close/>
                <a:moveTo>
                  <a:pt x="600" y="1799"/>
                </a:moveTo>
                <a:cubicBezTo>
                  <a:pt x="599" y="1799"/>
                  <a:pt x="598" y="1799"/>
                  <a:pt x="597" y="1798"/>
                </a:cubicBezTo>
                <a:cubicBezTo>
                  <a:pt x="595" y="1798"/>
                  <a:pt x="593" y="1796"/>
                  <a:pt x="592" y="1794"/>
                </a:cubicBezTo>
                <a:cubicBezTo>
                  <a:pt x="591" y="1792"/>
                  <a:pt x="591" y="1790"/>
                  <a:pt x="592" y="1787"/>
                </a:cubicBezTo>
                <a:cubicBezTo>
                  <a:pt x="594" y="1783"/>
                  <a:pt x="599" y="1781"/>
                  <a:pt x="603" y="1783"/>
                </a:cubicBezTo>
                <a:cubicBezTo>
                  <a:pt x="607" y="1784"/>
                  <a:pt x="610" y="1789"/>
                  <a:pt x="608" y="1793"/>
                </a:cubicBezTo>
                <a:cubicBezTo>
                  <a:pt x="607" y="1797"/>
                  <a:pt x="604" y="1799"/>
                  <a:pt x="600" y="1799"/>
                </a:cubicBezTo>
                <a:close/>
                <a:moveTo>
                  <a:pt x="574" y="1788"/>
                </a:moveTo>
                <a:cubicBezTo>
                  <a:pt x="573" y="1788"/>
                  <a:pt x="572" y="1788"/>
                  <a:pt x="571" y="1788"/>
                </a:cubicBezTo>
                <a:cubicBezTo>
                  <a:pt x="553" y="1780"/>
                  <a:pt x="536" y="1772"/>
                  <a:pt x="519" y="1764"/>
                </a:cubicBezTo>
                <a:cubicBezTo>
                  <a:pt x="467" y="1739"/>
                  <a:pt x="418" y="1709"/>
                  <a:pt x="373" y="1675"/>
                </a:cubicBezTo>
                <a:cubicBezTo>
                  <a:pt x="373" y="1675"/>
                  <a:pt x="373" y="1675"/>
                  <a:pt x="373" y="1675"/>
                </a:cubicBezTo>
                <a:cubicBezTo>
                  <a:pt x="369" y="1672"/>
                  <a:pt x="368" y="1666"/>
                  <a:pt x="371" y="1663"/>
                </a:cubicBezTo>
                <a:cubicBezTo>
                  <a:pt x="374" y="1659"/>
                  <a:pt x="379" y="1658"/>
                  <a:pt x="383" y="1661"/>
                </a:cubicBezTo>
                <a:cubicBezTo>
                  <a:pt x="428" y="1694"/>
                  <a:pt x="476" y="1724"/>
                  <a:pt x="526" y="1749"/>
                </a:cubicBezTo>
                <a:cubicBezTo>
                  <a:pt x="543" y="1757"/>
                  <a:pt x="560" y="1765"/>
                  <a:pt x="577" y="1772"/>
                </a:cubicBezTo>
                <a:cubicBezTo>
                  <a:pt x="581" y="1774"/>
                  <a:pt x="583" y="1779"/>
                  <a:pt x="582" y="1783"/>
                </a:cubicBezTo>
                <a:cubicBezTo>
                  <a:pt x="580" y="1786"/>
                  <a:pt x="577" y="1788"/>
                  <a:pt x="574" y="1788"/>
                </a:cubicBezTo>
                <a:close/>
                <a:moveTo>
                  <a:pt x="1415" y="1723"/>
                </a:moveTo>
                <a:cubicBezTo>
                  <a:pt x="1412" y="1723"/>
                  <a:pt x="1410" y="1721"/>
                  <a:pt x="1408" y="1719"/>
                </a:cubicBezTo>
                <a:cubicBezTo>
                  <a:pt x="1407" y="1717"/>
                  <a:pt x="1407" y="1714"/>
                  <a:pt x="1407" y="1712"/>
                </a:cubicBezTo>
                <a:cubicBezTo>
                  <a:pt x="1408" y="1710"/>
                  <a:pt x="1409" y="1708"/>
                  <a:pt x="1411" y="1707"/>
                </a:cubicBezTo>
                <a:cubicBezTo>
                  <a:pt x="1415" y="1704"/>
                  <a:pt x="1420" y="1706"/>
                  <a:pt x="1423" y="1710"/>
                </a:cubicBezTo>
                <a:cubicBezTo>
                  <a:pt x="1425" y="1714"/>
                  <a:pt x="1424" y="1719"/>
                  <a:pt x="1420" y="1721"/>
                </a:cubicBezTo>
                <a:cubicBezTo>
                  <a:pt x="1418" y="1722"/>
                  <a:pt x="1417" y="1723"/>
                  <a:pt x="1415" y="1723"/>
                </a:cubicBezTo>
                <a:close/>
                <a:moveTo>
                  <a:pt x="1439" y="1707"/>
                </a:moveTo>
                <a:cubicBezTo>
                  <a:pt x="1436" y="1707"/>
                  <a:pt x="1434" y="1706"/>
                  <a:pt x="1432" y="1704"/>
                </a:cubicBezTo>
                <a:cubicBezTo>
                  <a:pt x="1429" y="1700"/>
                  <a:pt x="1431" y="1694"/>
                  <a:pt x="1434" y="1692"/>
                </a:cubicBezTo>
                <a:cubicBezTo>
                  <a:pt x="1481" y="1661"/>
                  <a:pt x="1525" y="1626"/>
                  <a:pt x="1566" y="1587"/>
                </a:cubicBezTo>
                <a:cubicBezTo>
                  <a:pt x="1579" y="1574"/>
                  <a:pt x="1592" y="1560"/>
                  <a:pt x="1605" y="1547"/>
                </a:cubicBezTo>
                <a:cubicBezTo>
                  <a:pt x="1608" y="1543"/>
                  <a:pt x="1613" y="1543"/>
                  <a:pt x="1617" y="1546"/>
                </a:cubicBezTo>
                <a:cubicBezTo>
                  <a:pt x="1620" y="1549"/>
                  <a:pt x="1620" y="1555"/>
                  <a:pt x="1617" y="1558"/>
                </a:cubicBezTo>
                <a:cubicBezTo>
                  <a:pt x="1604" y="1572"/>
                  <a:pt x="1591" y="1586"/>
                  <a:pt x="1577" y="1599"/>
                </a:cubicBezTo>
                <a:cubicBezTo>
                  <a:pt x="1536" y="1639"/>
                  <a:pt x="1491" y="1675"/>
                  <a:pt x="1444" y="1706"/>
                </a:cubicBezTo>
                <a:cubicBezTo>
                  <a:pt x="1442" y="1707"/>
                  <a:pt x="1441" y="1707"/>
                  <a:pt x="1439" y="1707"/>
                </a:cubicBezTo>
                <a:close/>
                <a:moveTo>
                  <a:pt x="356" y="1659"/>
                </a:moveTo>
                <a:cubicBezTo>
                  <a:pt x="354" y="1659"/>
                  <a:pt x="352" y="1658"/>
                  <a:pt x="350" y="1657"/>
                </a:cubicBezTo>
                <a:cubicBezTo>
                  <a:pt x="348" y="1656"/>
                  <a:pt x="347" y="1654"/>
                  <a:pt x="347" y="1651"/>
                </a:cubicBezTo>
                <a:cubicBezTo>
                  <a:pt x="347" y="1649"/>
                  <a:pt x="347" y="1647"/>
                  <a:pt x="349" y="1645"/>
                </a:cubicBezTo>
                <a:cubicBezTo>
                  <a:pt x="352" y="1642"/>
                  <a:pt x="357" y="1641"/>
                  <a:pt x="361" y="1644"/>
                </a:cubicBezTo>
                <a:cubicBezTo>
                  <a:pt x="364" y="1647"/>
                  <a:pt x="365" y="1652"/>
                  <a:pt x="362" y="1656"/>
                </a:cubicBezTo>
                <a:cubicBezTo>
                  <a:pt x="361" y="1658"/>
                  <a:pt x="358" y="1659"/>
                  <a:pt x="356" y="1659"/>
                </a:cubicBezTo>
                <a:close/>
                <a:moveTo>
                  <a:pt x="334" y="1641"/>
                </a:moveTo>
                <a:cubicBezTo>
                  <a:pt x="332" y="1641"/>
                  <a:pt x="330" y="1640"/>
                  <a:pt x="328" y="1639"/>
                </a:cubicBezTo>
                <a:cubicBezTo>
                  <a:pt x="314" y="1627"/>
                  <a:pt x="300" y="1614"/>
                  <a:pt x="286" y="1601"/>
                </a:cubicBezTo>
                <a:cubicBezTo>
                  <a:pt x="245" y="1561"/>
                  <a:pt x="207" y="1518"/>
                  <a:pt x="174" y="1471"/>
                </a:cubicBezTo>
                <a:cubicBezTo>
                  <a:pt x="171" y="1467"/>
                  <a:pt x="172" y="1462"/>
                  <a:pt x="176" y="1459"/>
                </a:cubicBezTo>
                <a:cubicBezTo>
                  <a:pt x="180" y="1457"/>
                  <a:pt x="185" y="1458"/>
                  <a:pt x="188" y="1461"/>
                </a:cubicBezTo>
                <a:cubicBezTo>
                  <a:pt x="220" y="1507"/>
                  <a:pt x="257" y="1550"/>
                  <a:pt x="298" y="1588"/>
                </a:cubicBezTo>
                <a:cubicBezTo>
                  <a:pt x="311" y="1601"/>
                  <a:pt x="325" y="1614"/>
                  <a:pt x="339" y="1626"/>
                </a:cubicBezTo>
                <a:cubicBezTo>
                  <a:pt x="343" y="1629"/>
                  <a:pt x="343" y="1634"/>
                  <a:pt x="340" y="1638"/>
                </a:cubicBezTo>
                <a:cubicBezTo>
                  <a:pt x="339" y="1640"/>
                  <a:pt x="336" y="1641"/>
                  <a:pt x="334" y="1641"/>
                </a:cubicBezTo>
                <a:close/>
                <a:moveTo>
                  <a:pt x="1630" y="1540"/>
                </a:moveTo>
                <a:cubicBezTo>
                  <a:pt x="1628" y="1540"/>
                  <a:pt x="1626" y="1539"/>
                  <a:pt x="1624" y="1538"/>
                </a:cubicBezTo>
                <a:cubicBezTo>
                  <a:pt x="1621" y="1535"/>
                  <a:pt x="1620" y="1529"/>
                  <a:pt x="1623" y="1526"/>
                </a:cubicBezTo>
                <a:cubicBezTo>
                  <a:pt x="1626" y="1522"/>
                  <a:pt x="1632" y="1522"/>
                  <a:pt x="1635" y="1525"/>
                </a:cubicBezTo>
                <a:cubicBezTo>
                  <a:pt x="1637" y="1526"/>
                  <a:pt x="1638" y="1528"/>
                  <a:pt x="1638" y="1531"/>
                </a:cubicBezTo>
                <a:cubicBezTo>
                  <a:pt x="1638" y="1533"/>
                  <a:pt x="1638" y="1535"/>
                  <a:pt x="1636" y="1537"/>
                </a:cubicBezTo>
                <a:cubicBezTo>
                  <a:pt x="1634" y="1539"/>
                  <a:pt x="1632" y="1540"/>
                  <a:pt x="1630" y="1540"/>
                </a:cubicBezTo>
                <a:close/>
                <a:moveTo>
                  <a:pt x="1648" y="1518"/>
                </a:moveTo>
                <a:cubicBezTo>
                  <a:pt x="1646" y="1518"/>
                  <a:pt x="1644" y="1517"/>
                  <a:pt x="1642" y="1516"/>
                </a:cubicBezTo>
                <a:cubicBezTo>
                  <a:pt x="1641" y="1515"/>
                  <a:pt x="1640" y="1513"/>
                  <a:pt x="1639" y="1510"/>
                </a:cubicBezTo>
                <a:cubicBezTo>
                  <a:pt x="1639" y="1508"/>
                  <a:pt x="1640" y="1506"/>
                  <a:pt x="1641" y="1504"/>
                </a:cubicBezTo>
                <a:cubicBezTo>
                  <a:pt x="1676" y="1461"/>
                  <a:pt x="1707" y="1414"/>
                  <a:pt x="1734" y="1364"/>
                </a:cubicBezTo>
                <a:cubicBezTo>
                  <a:pt x="1743" y="1348"/>
                  <a:pt x="1751" y="1331"/>
                  <a:pt x="1759" y="1314"/>
                </a:cubicBezTo>
                <a:cubicBezTo>
                  <a:pt x="1761" y="1310"/>
                  <a:pt x="1766" y="1308"/>
                  <a:pt x="1770" y="1310"/>
                </a:cubicBezTo>
                <a:cubicBezTo>
                  <a:pt x="1775" y="1312"/>
                  <a:pt x="1776" y="1317"/>
                  <a:pt x="1775" y="1321"/>
                </a:cubicBezTo>
                <a:cubicBezTo>
                  <a:pt x="1767" y="1338"/>
                  <a:pt x="1758" y="1356"/>
                  <a:pt x="1749" y="1372"/>
                </a:cubicBezTo>
                <a:cubicBezTo>
                  <a:pt x="1722" y="1423"/>
                  <a:pt x="1690" y="1471"/>
                  <a:pt x="1654" y="1515"/>
                </a:cubicBezTo>
                <a:cubicBezTo>
                  <a:pt x="1653" y="1517"/>
                  <a:pt x="1650" y="1518"/>
                  <a:pt x="1648" y="1518"/>
                </a:cubicBezTo>
                <a:close/>
                <a:moveTo>
                  <a:pt x="165" y="1452"/>
                </a:moveTo>
                <a:cubicBezTo>
                  <a:pt x="162" y="1452"/>
                  <a:pt x="159" y="1450"/>
                  <a:pt x="158" y="1448"/>
                </a:cubicBezTo>
                <a:cubicBezTo>
                  <a:pt x="158" y="1448"/>
                  <a:pt x="158" y="1448"/>
                  <a:pt x="158" y="1448"/>
                </a:cubicBezTo>
                <a:cubicBezTo>
                  <a:pt x="158" y="1448"/>
                  <a:pt x="158" y="1448"/>
                  <a:pt x="158" y="1448"/>
                </a:cubicBezTo>
                <a:cubicBezTo>
                  <a:pt x="157" y="1446"/>
                  <a:pt x="156" y="1444"/>
                  <a:pt x="157" y="1441"/>
                </a:cubicBezTo>
                <a:cubicBezTo>
                  <a:pt x="157" y="1439"/>
                  <a:pt x="158" y="1437"/>
                  <a:pt x="160" y="1436"/>
                </a:cubicBezTo>
                <a:cubicBezTo>
                  <a:pt x="164" y="1434"/>
                  <a:pt x="169" y="1435"/>
                  <a:pt x="172" y="1438"/>
                </a:cubicBezTo>
                <a:cubicBezTo>
                  <a:pt x="172" y="1438"/>
                  <a:pt x="172" y="1438"/>
                  <a:pt x="172" y="1438"/>
                </a:cubicBezTo>
                <a:cubicBezTo>
                  <a:pt x="175" y="1442"/>
                  <a:pt x="173" y="1448"/>
                  <a:pt x="170" y="1450"/>
                </a:cubicBezTo>
                <a:cubicBezTo>
                  <a:pt x="168" y="1451"/>
                  <a:pt x="167" y="1452"/>
                  <a:pt x="165" y="1452"/>
                </a:cubicBezTo>
                <a:close/>
                <a:moveTo>
                  <a:pt x="150" y="1428"/>
                </a:moveTo>
                <a:cubicBezTo>
                  <a:pt x="147" y="1428"/>
                  <a:pt x="144" y="1426"/>
                  <a:pt x="142" y="1424"/>
                </a:cubicBezTo>
                <a:cubicBezTo>
                  <a:pt x="132" y="1408"/>
                  <a:pt x="122" y="1391"/>
                  <a:pt x="114" y="1375"/>
                </a:cubicBezTo>
                <a:cubicBezTo>
                  <a:pt x="112" y="1373"/>
                  <a:pt x="112" y="1370"/>
                  <a:pt x="113" y="1368"/>
                </a:cubicBezTo>
                <a:cubicBezTo>
                  <a:pt x="113" y="1366"/>
                  <a:pt x="115" y="1364"/>
                  <a:pt x="117" y="1363"/>
                </a:cubicBezTo>
                <a:cubicBezTo>
                  <a:pt x="121" y="1361"/>
                  <a:pt x="126" y="1362"/>
                  <a:pt x="128" y="1366"/>
                </a:cubicBezTo>
                <a:cubicBezTo>
                  <a:pt x="137" y="1383"/>
                  <a:pt x="147" y="1399"/>
                  <a:pt x="157" y="1415"/>
                </a:cubicBezTo>
                <a:cubicBezTo>
                  <a:pt x="159" y="1419"/>
                  <a:pt x="158" y="1424"/>
                  <a:pt x="154" y="1427"/>
                </a:cubicBezTo>
                <a:cubicBezTo>
                  <a:pt x="153" y="1427"/>
                  <a:pt x="151" y="1428"/>
                  <a:pt x="150" y="1428"/>
                </a:cubicBezTo>
                <a:close/>
                <a:moveTo>
                  <a:pt x="84" y="1303"/>
                </a:moveTo>
                <a:cubicBezTo>
                  <a:pt x="81" y="1303"/>
                  <a:pt x="78" y="1301"/>
                  <a:pt x="76" y="1298"/>
                </a:cubicBezTo>
                <a:cubicBezTo>
                  <a:pt x="70" y="1283"/>
                  <a:pt x="64" y="1267"/>
                  <a:pt x="58" y="1251"/>
                </a:cubicBezTo>
                <a:cubicBezTo>
                  <a:pt x="38" y="1198"/>
                  <a:pt x="23" y="1142"/>
                  <a:pt x="14" y="1086"/>
                </a:cubicBezTo>
                <a:cubicBezTo>
                  <a:pt x="13" y="1084"/>
                  <a:pt x="14" y="1082"/>
                  <a:pt x="15" y="1080"/>
                </a:cubicBezTo>
                <a:cubicBezTo>
                  <a:pt x="16" y="1078"/>
                  <a:pt x="18" y="1077"/>
                  <a:pt x="21" y="1076"/>
                </a:cubicBezTo>
                <a:cubicBezTo>
                  <a:pt x="25" y="1076"/>
                  <a:pt x="30" y="1079"/>
                  <a:pt x="30" y="1083"/>
                </a:cubicBezTo>
                <a:cubicBezTo>
                  <a:pt x="40" y="1138"/>
                  <a:pt x="54" y="1193"/>
                  <a:pt x="74" y="1246"/>
                </a:cubicBezTo>
                <a:cubicBezTo>
                  <a:pt x="79" y="1261"/>
                  <a:pt x="86" y="1276"/>
                  <a:pt x="92" y="1292"/>
                </a:cubicBezTo>
                <a:cubicBezTo>
                  <a:pt x="94" y="1296"/>
                  <a:pt x="92" y="1301"/>
                  <a:pt x="88" y="1303"/>
                </a:cubicBezTo>
                <a:cubicBezTo>
                  <a:pt x="87" y="1303"/>
                  <a:pt x="85" y="1303"/>
                  <a:pt x="84" y="1303"/>
                </a:cubicBezTo>
                <a:close/>
                <a:moveTo>
                  <a:pt x="1778" y="1300"/>
                </a:moveTo>
                <a:cubicBezTo>
                  <a:pt x="1777" y="1300"/>
                  <a:pt x="1776" y="1300"/>
                  <a:pt x="1775" y="1300"/>
                </a:cubicBezTo>
                <a:cubicBezTo>
                  <a:pt x="1771" y="1298"/>
                  <a:pt x="1769" y="1293"/>
                  <a:pt x="1771" y="1289"/>
                </a:cubicBezTo>
                <a:cubicBezTo>
                  <a:pt x="1772" y="1284"/>
                  <a:pt x="1777" y="1282"/>
                  <a:pt x="1782" y="1284"/>
                </a:cubicBezTo>
                <a:cubicBezTo>
                  <a:pt x="1786" y="1286"/>
                  <a:pt x="1788" y="1291"/>
                  <a:pt x="1786" y="1295"/>
                </a:cubicBezTo>
                <a:cubicBezTo>
                  <a:pt x="1785" y="1298"/>
                  <a:pt x="1782" y="1300"/>
                  <a:pt x="1778" y="1300"/>
                </a:cubicBezTo>
                <a:close/>
                <a:moveTo>
                  <a:pt x="1789" y="1274"/>
                </a:moveTo>
                <a:cubicBezTo>
                  <a:pt x="1788" y="1274"/>
                  <a:pt x="1787" y="1274"/>
                  <a:pt x="1786" y="1274"/>
                </a:cubicBezTo>
                <a:cubicBezTo>
                  <a:pt x="1784" y="1273"/>
                  <a:pt x="1782" y="1271"/>
                  <a:pt x="1781" y="1269"/>
                </a:cubicBezTo>
                <a:cubicBezTo>
                  <a:pt x="1780" y="1267"/>
                  <a:pt x="1780" y="1265"/>
                  <a:pt x="1781" y="1263"/>
                </a:cubicBezTo>
                <a:cubicBezTo>
                  <a:pt x="1787" y="1248"/>
                  <a:pt x="1792" y="1234"/>
                  <a:pt x="1797" y="1219"/>
                </a:cubicBezTo>
                <a:cubicBezTo>
                  <a:pt x="1810" y="1181"/>
                  <a:pt x="1820" y="1141"/>
                  <a:pt x="1828" y="1101"/>
                </a:cubicBezTo>
                <a:cubicBezTo>
                  <a:pt x="1831" y="1083"/>
                  <a:pt x="1834" y="1065"/>
                  <a:pt x="1836" y="1046"/>
                </a:cubicBezTo>
                <a:cubicBezTo>
                  <a:pt x="1837" y="1041"/>
                  <a:pt x="1841" y="1038"/>
                  <a:pt x="1846" y="1039"/>
                </a:cubicBezTo>
                <a:cubicBezTo>
                  <a:pt x="1851" y="1039"/>
                  <a:pt x="1854" y="1044"/>
                  <a:pt x="1853" y="1048"/>
                </a:cubicBezTo>
                <a:cubicBezTo>
                  <a:pt x="1851" y="1067"/>
                  <a:pt x="1848" y="1086"/>
                  <a:pt x="1844" y="1105"/>
                </a:cubicBezTo>
                <a:cubicBezTo>
                  <a:pt x="1837" y="1145"/>
                  <a:pt x="1826" y="1185"/>
                  <a:pt x="1813" y="1224"/>
                </a:cubicBezTo>
                <a:cubicBezTo>
                  <a:pt x="1808" y="1239"/>
                  <a:pt x="1803" y="1254"/>
                  <a:pt x="1797" y="1269"/>
                </a:cubicBezTo>
                <a:cubicBezTo>
                  <a:pt x="1797" y="1269"/>
                  <a:pt x="1797" y="1269"/>
                  <a:pt x="1797" y="1269"/>
                </a:cubicBezTo>
                <a:cubicBezTo>
                  <a:pt x="1796" y="1272"/>
                  <a:pt x="1793" y="1274"/>
                  <a:pt x="1789" y="1274"/>
                </a:cubicBezTo>
                <a:close/>
                <a:moveTo>
                  <a:pt x="18" y="1065"/>
                </a:moveTo>
                <a:cubicBezTo>
                  <a:pt x="13" y="1065"/>
                  <a:pt x="10" y="1062"/>
                  <a:pt x="9" y="1058"/>
                </a:cubicBezTo>
                <a:cubicBezTo>
                  <a:pt x="9" y="1056"/>
                  <a:pt x="10" y="1053"/>
                  <a:pt x="11" y="1052"/>
                </a:cubicBezTo>
                <a:cubicBezTo>
                  <a:pt x="12" y="1050"/>
                  <a:pt x="14" y="1049"/>
                  <a:pt x="16" y="1048"/>
                </a:cubicBezTo>
                <a:cubicBezTo>
                  <a:pt x="21" y="1048"/>
                  <a:pt x="25" y="1051"/>
                  <a:pt x="26" y="1056"/>
                </a:cubicBezTo>
                <a:cubicBezTo>
                  <a:pt x="26" y="1058"/>
                  <a:pt x="26" y="1060"/>
                  <a:pt x="24" y="1062"/>
                </a:cubicBezTo>
                <a:cubicBezTo>
                  <a:pt x="23" y="1064"/>
                  <a:pt x="21" y="1065"/>
                  <a:pt x="19" y="1065"/>
                </a:cubicBezTo>
                <a:cubicBezTo>
                  <a:pt x="18" y="1065"/>
                  <a:pt x="18" y="1065"/>
                  <a:pt x="18" y="1065"/>
                </a:cubicBezTo>
                <a:close/>
                <a:moveTo>
                  <a:pt x="14" y="1037"/>
                </a:moveTo>
                <a:cubicBezTo>
                  <a:pt x="10" y="1037"/>
                  <a:pt x="6" y="1034"/>
                  <a:pt x="6" y="1030"/>
                </a:cubicBezTo>
                <a:cubicBezTo>
                  <a:pt x="4" y="1011"/>
                  <a:pt x="2" y="992"/>
                  <a:pt x="1" y="973"/>
                </a:cubicBezTo>
                <a:cubicBezTo>
                  <a:pt x="1" y="965"/>
                  <a:pt x="1" y="956"/>
                  <a:pt x="1" y="949"/>
                </a:cubicBezTo>
                <a:cubicBezTo>
                  <a:pt x="1" y="943"/>
                  <a:pt x="0" y="937"/>
                  <a:pt x="0" y="931"/>
                </a:cubicBezTo>
                <a:cubicBezTo>
                  <a:pt x="0" y="888"/>
                  <a:pt x="4" y="845"/>
                  <a:pt x="9" y="802"/>
                </a:cubicBezTo>
                <a:cubicBezTo>
                  <a:pt x="10" y="797"/>
                  <a:pt x="15" y="794"/>
                  <a:pt x="19" y="795"/>
                </a:cubicBezTo>
                <a:cubicBezTo>
                  <a:pt x="21" y="795"/>
                  <a:pt x="23" y="796"/>
                  <a:pt x="25" y="798"/>
                </a:cubicBezTo>
                <a:cubicBezTo>
                  <a:pt x="26" y="800"/>
                  <a:pt x="27" y="802"/>
                  <a:pt x="26" y="804"/>
                </a:cubicBezTo>
                <a:cubicBezTo>
                  <a:pt x="20" y="846"/>
                  <a:pt x="17" y="889"/>
                  <a:pt x="17" y="931"/>
                </a:cubicBezTo>
                <a:cubicBezTo>
                  <a:pt x="17" y="937"/>
                  <a:pt x="17" y="943"/>
                  <a:pt x="18" y="948"/>
                </a:cubicBezTo>
                <a:cubicBezTo>
                  <a:pt x="18" y="956"/>
                  <a:pt x="18" y="964"/>
                  <a:pt x="18" y="972"/>
                </a:cubicBezTo>
                <a:cubicBezTo>
                  <a:pt x="19" y="990"/>
                  <a:pt x="21" y="1009"/>
                  <a:pt x="23" y="1028"/>
                </a:cubicBezTo>
                <a:cubicBezTo>
                  <a:pt x="23" y="1032"/>
                  <a:pt x="20" y="1037"/>
                  <a:pt x="15" y="1037"/>
                </a:cubicBezTo>
                <a:cubicBezTo>
                  <a:pt x="15" y="1037"/>
                  <a:pt x="14" y="1037"/>
                  <a:pt x="14" y="1037"/>
                </a:cubicBezTo>
                <a:close/>
                <a:moveTo>
                  <a:pt x="1848" y="1027"/>
                </a:moveTo>
                <a:cubicBezTo>
                  <a:pt x="1848" y="1027"/>
                  <a:pt x="1847" y="1027"/>
                  <a:pt x="1847" y="1027"/>
                </a:cubicBezTo>
                <a:cubicBezTo>
                  <a:pt x="1843" y="1027"/>
                  <a:pt x="1839" y="1023"/>
                  <a:pt x="1840" y="1018"/>
                </a:cubicBezTo>
                <a:cubicBezTo>
                  <a:pt x="1840" y="1013"/>
                  <a:pt x="1844" y="1010"/>
                  <a:pt x="1849" y="1011"/>
                </a:cubicBezTo>
                <a:cubicBezTo>
                  <a:pt x="1854" y="1011"/>
                  <a:pt x="1857" y="1015"/>
                  <a:pt x="1856" y="1020"/>
                </a:cubicBezTo>
                <a:cubicBezTo>
                  <a:pt x="1856" y="1024"/>
                  <a:pt x="1852" y="1027"/>
                  <a:pt x="1848" y="1027"/>
                </a:cubicBezTo>
                <a:close/>
                <a:moveTo>
                  <a:pt x="1850" y="999"/>
                </a:moveTo>
                <a:cubicBezTo>
                  <a:pt x="1850" y="999"/>
                  <a:pt x="1850" y="999"/>
                  <a:pt x="1850" y="999"/>
                </a:cubicBezTo>
                <a:cubicBezTo>
                  <a:pt x="1848" y="999"/>
                  <a:pt x="1845" y="998"/>
                  <a:pt x="1844" y="996"/>
                </a:cubicBezTo>
                <a:cubicBezTo>
                  <a:pt x="1842" y="995"/>
                  <a:pt x="1842" y="992"/>
                  <a:pt x="1842" y="990"/>
                </a:cubicBezTo>
                <a:cubicBezTo>
                  <a:pt x="1843" y="970"/>
                  <a:pt x="1844" y="950"/>
                  <a:pt x="1844" y="930"/>
                </a:cubicBezTo>
                <a:cubicBezTo>
                  <a:pt x="1844" y="910"/>
                  <a:pt x="1843" y="890"/>
                  <a:pt x="1842" y="871"/>
                </a:cubicBezTo>
                <a:cubicBezTo>
                  <a:pt x="1841" y="854"/>
                  <a:pt x="1839" y="838"/>
                  <a:pt x="1838" y="822"/>
                </a:cubicBezTo>
                <a:cubicBezTo>
                  <a:pt x="1835" y="804"/>
                  <a:pt x="1833" y="785"/>
                  <a:pt x="1829" y="767"/>
                </a:cubicBezTo>
                <a:cubicBezTo>
                  <a:pt x="1829" y="765"/>
                  <a:pt x="1829" y="762"/>
                  <a:pt x="1831" y="761"/>
                </a:cubicBezTo>
                <a:cubicBezTo>
                  <a:pt x="1832" y="759"/>
                  <a:pt x="1834" y="757"/>
                  <a:pt x="1836" y="757"/>
                </a:cubicBezTo>
                <a:cubicBezTo>
                  <a:pt x="1841" y="756"/>
                  <a:pt x="1845" y="759"/>
                  <a:pt x="1846" y="764"/>
                </a:cubicBezTo>
                <a:cubicBezTo>
                  <a:pt x="1849" y="783"/>
                  <a:pt x="1852" y="802"/>
                  <a:pt x="1854" y="820"/>
                </a:cubicBezTo>
                <a:cubicBezTo>
                  <a:pt x="1856" y="837"/>
                  <a:pt x="1858" y="853"/>
                  <a:pt x="1859" y="869"/>
                </a:cubicBezTo>
                <a:cubicBezTo>
                  <a:pt x="1860" y="889"/>
                  <a:pt x="1861" y="910"/>
                  <a:pt x="1861" y="930"/>
                </a:cubicBezTo>
                <a:cubicBezTo>
                  <a:pt x="1861" y="950"/>
                  <a:pt x="1860" y="971"/>
                  <a:pt x="1859" y="991"/>
                </a:cubicBezTo>
                <a:cubicBezTo>
                  <a:pt x="1859" y="996"/>
                  <a:pt x="1855" y="999"/>
                  <a:pt x="1850" y="999"/>
                </a:cubicBezTo>
                <a:close/>
                <a:moveTo>
                  <a:pt x="22" y="784"/>
                </a:moveTo>
                <a:cubicBezTo>
                  <a:pt x="22" y="784"/>
                  <a:pt x="21" y="784"/>
                  <a:pt x="21" y="783"/>
                </a:cubicBezTo>
                <a:cubicBezTo>
                  <a:pt x="16" y="783"/>
                  <a:pt x="13" y="778"/>
                  <a:pt x="14" y="774"/>
                </a:cubicBezTo>
                <a:cubicBezTo>
                  <a:pt x="14" y="773"/>
                  <a:pt x="14" y="773"/>
                  <a:pt x="14" y="773"/>
                </a:cubicBezTo>
                <a:cubicBezTo>
                  <a:pt x="15" y="769"/>
                  <a:pt x="19" y="766"/>
                  <a:pt x="24" y="767"/>
                </a:cubicBezTo>
                <a:cubicBezTo>
                  <a:pt x="26" y="767"/>
                  <a:pt x="28" y="768"/>
                  <a:pt x="29" y="770"/>
                </a:cubicBezTo>
                <a:cubicBezTo>
                  <a:pt x="30" y="772"/>
                  <a:pt x="31" y="774"/>
                  <a:pt x="31" y="776"/>
                </a:cubicBezTo>
                <a:cubicBezTo>
                  <a:pt x="31" y="776"/>
                  <a:pt x="31" y="776"/>
                  <a:pt x="31" y="776"/>
                </a:cubicBezTo>
                <a:cubicBezTo>
                  <a:pt x="31" y="777"/>
                  <a:pt x="31" y="777"/>
                  <a:pt x="31" y="777"/>
                </a:cubicBezTo>
                <a:cubicBezTo>
                  <a:pt x="30" y="781"/>
                  <a:pt x="26" y="784"/>
                  <a:pt x="22" y="784"/>
                </a:cubicBezTo>
                <a:close/>
                <a:moveTo>
                  <a:pt x="27" y="756"/>
                </a:moveTo>
                <a:cubicBezTo>
                  <a:pt x="27" y="756"/>
                  <a:pt x="26" y="756"/>
                  <a:pt x="26" y="756"/>
                </a:cubicBezTo>
                <a:cubicBezTo>
                  <a:pt x="21" y="755"/>
                  <a:pt x="18" y="750"/>
                  <a:pt x="19" y="746"/>
                </a:cubicBezTo>
                <a:cubicBezTo>
                  <a:pt x="23" y="727"/>
                  <a:pt x="27" y="708"/>
                  <a:pt x="32" y="690"/>
                </a:cubicBezTo>
                <a:cubicBezTo>
                  <a:pt x="41" y="658"/>
                  <a:pt x="51" y="627"/>
                  <a:pt x="63" y="596"/>
                </a:cubicBezTo>
                <a:cubicBezTo>
                  <a:pt x="71" y="574"/>
                  <a:pt x="81" y="551"/>
                  <a:pt x="91" y="530"/>
                </a:cubicBezTo>
                <a:cubicBezTo>
                  <a:pt x="91" y="529"/>
                  <a:pt x="91" y="529"/>
                  <a:pt x="91" y="529"/>
                </a:cubicBezTo>
                <a:cubicBezTo>
                  <a:pt x="93" y="525"/>
                  <a:pt x="99" y="524"/>
                  <a:pt x="103" y="526"/>
                </a:cubicBezTo>
                <a:cubicBezTo>
                  <a:pt x="107" y="528"/>
                  <a:pt x="109" y="533"/>
                  <a:pt x="107" y="537"/>
                </a:cubicBezTo>
                <a:cubicBezTo>
                  <a:pt x="96" y="558"/>
                  <a:pt x="87" y="580"/>
                  <a:pt x="78" y="602"/>
                </a:cubicBezTo>
                <a:cubicBezTo>
                  <a:pt x="67" y="632"/>
                  <a:pt x="57" y="663"/>
                  <a:pt x="49" y="694"/>
                </a:cubicBezTo>
                <a:cubicBezTo>
                  <a:pt x="49" y="694"/>
                  <a:pt x="49" y="695"/>
                  <a:pt x="49" y="695"/>
                </a:cubicBezTo>
                <a:cubicBezTo>
                  <a:pt x="44" y="713"/>
                  <a:pt x="39" y="731"/>
                  <a:pt x="36" y="749"/>
                </a:cubicBezTo>
                <a:cubicBezTo>
                  <a:pt x="35" y="753"/>
                  <a:pt x="31" y="756"/>
                  <a:pt x="27" y="756"/>
                </a:cubicBezTo>
                <a:close/>
                <a:moveTo>
                  <a:pt x="1832" y="746"/>
                </a:moveTo>
                <a:cubicBezTo>
                  <a:pt x="1828" y="746"/>
                  <a:pt x="1825" y="743"/>
                  <a:pt x="1824" y="739"/>
                </a:cubicBezTo>
                <a:cubicBezTo>
                  <a:pt x="1823" y="735"/>
                  <a:pt x="1826" y="730"/>
                  <a:pt x="1830" y="729"/>
                </a:cubicBezTo>
                <a:cubicBezTo>
                  <a:pt x="1835" y="728"/>
                  <a:pt x="1839" y="731"/>
                  <a:pt x="1840" y="736"/>
                </a:cubicBezTo>
                <a:cubicBezTo>
                  <a:pt x="1841" y="740"/>
                  <a:pt x="1838" y="745"/>
                  <a:pt x="1834" y="746"/>
                </a:cubicBezTo>
                <a:cubicBezTo>
                  <a:pt x="1833" y="746"/>
                  <a:pt x="1833" y="746"/>
                  <a:pt x="1832" y="746"/>
                </a:cubicBezTo>
                <a:close/>
                <a:moveTo>
                  <a:pt x="1826" y="719"/>
                </a:moveTo>
                <a:cubicBezTo>
                  <a:pt x="1822" y="719"/>
                  <a:pt x="1818" y="716"/>
                  <a:pt x="1817" y="712"/>
                </a:cubicBezTo>
                <a:cubicBezTo>
                  <a:pt x="1804" y="658"/>
                  <a:pt x="1786" y="605"/>
                  <a:pt x="1763" y="553"/>
                </a:cubicBezTo>
                <a:cubicBezTo>
                  <a:pt x="1759" y="546"/>
                  <a:pt x="1756" y="538"/>
                  <a:pt x="1752" y="531"/>
                </a:cubicBezTo>
                <a:cubicBezTo>
                  <a:pt x="1747" y="522"/>
                  <a:pt x="1743" y="512"/>
                  <a:pt x="1738" y="503"/>
                </a:cubicBezTo>
                <a:cubicBezTo>
                  <a:pt x="1736" y="499"/>
                  <a:pt x="1737" y="494"/>
                  <a:pt x="1741" y="492"/>
                </a:cubicBezTo>
                <a:cubicBezTo>
                  <a:pt x="1745" y="490"/>
                  <a:pt x="1751" y="491"/>
                  <a:pt x="1753" y="495"/>
                </a:cubicBezTo>
                <a:cubicBezTo>
                  <a:pt x="1758" y="504"/>
                  <a:pt x="1763" y="514"/>
                  <a:pt x="1767" y="524"/>
                </a:cubicBezTo>
                <a:cubicBezTo>
                  <a:pt x="1771" y="531"/>
                  <a:pt x="1775" y="539"/>
                  <a:pt x="1778" y="546"/>
                </a:cubicBezTo>
                <a:cubicBezTo>
                  <a:pt x="1802" y="598"/>
                  <a:pt x="1820" y="653"/>
                  <a:pt x="1834" y="708"/>
                </a:cubicBezTo>
                <a:cubicBezTo>
                  <a:pt x="1835" y="710"/>
                  <a:pt x="1834" y="713"/>
                  <a:pt x="1833" y="715"/>
                </a:cubicBezTo>
                <a:cubicBezTo>
                  <a:pt x="1832" y="716"/>
                  <a:pt x="1830" y="718"/>
                  <a:pt x="1828" y="718"/>
                </a:cubicBezTo>
                <a:cubicBezTo>
                  <a:pt x="1827" y="719"/>
                  <a:pt x="1826" y="719"/>
                  <a:pt x="1826" y="719"/>
                </a:cubicBezTo>
                <a:close/>
                <a:moveTo>
                  <a:pt x="112" y="516"/>
                </a:moveTo>
                <a:cubicBezTo>
                  <a:pt x="110" y="516"/>
                  <a:pt x="109" y="516"/>
                  <a:pt x="108" y="515"/>
                </a:cubicBezTo>
                <a:cubicBezTo>
                  <a:pt x="106" y="514"/>
                  <a:pt x="104" y="513"/>
                  <a:pt x="103" y="510"/>
                </a:cubicBezTo>
                <a:cubicBezTo>
                  <a:pt x="103" y="508"/>
                  <a:pt x="103" y="506"/>
                  <a:pt x="104" y="504"/>
                </a:cubicBezTo>
                <a:cubicBezTo>
                  <a:pt x="104" y="504"/>
                  <a:pt x="104" y="504"/>
                  <a:pt x="104" y="504"/>
                </a:cubicBezTo>
                <a:cubicBezTo>
                  <a:pt x="104" y="504"/>
                  <a:pt x="104" y="504"/>
                  <a:pt x="104" y="504"/>
                </a:cubicBezTo>
                <a:cubicBezTo>
                  <a:pt x="106" y="500"/>
                  <a:pt x="111" y="498"/>
                  <a:pt x="115" y="500"/>
                </a:cubicBezTo>
                <a:cubicBezTo>
                  <a:pt x="120" y="502"/>
                  <a:pt x="121" y="508"/>
                  <a:pt x="119" y="512"/>
                </a:cubicBezTo>
                <a:cubicBezTo>
                  <a:pt x="118" y="515"/>
                  <a:pt x="115" y="516"/>
                  <a:pt x="112" y="516"/>
                </a:cubicBezTo>
                <a:close/>
                <a:moveTo>
                  <a:pt x="125" y="491"/>
                </a:moveTo>
                <a:cubicBezTo>
                  <a:pt x="123" y="491"/>
                  <a:pt x="122" y="491"/>
                  <a:pt x="121" y="490"/>
                </a:cubicBezTo>
                <a:cubicBezTo>
                  <a:pt x="117" y="488"/>
                  <a:pt x="115" y="483"/>
                  <a:pt x="117" y="479"/>
                </a:cubicBezTo>
                <a:cubicBezTo>
                  <a:pt x="127" y="462"/>
                  <a:pt x="137" y="446"/>
                  <a:pt x="147" y="430"/>
                </a:cubicBezTo>
                <a:cubicBezTo>
                  <a:pt x="177" y="381"/>
                  <a:pt x="213" y="336"/>
                  <a:pt x="251" y="295"/>
                </a:cubicBezTo>
                <a:cubicBezTo>
                  <a:pt x="255" y="291"/>
                  <a:pt x="260" y="291"/>
                  <a:pt x="263" y="294"/>
                </a:cubicBezTo>
                <a:cubicBezTo>
                  <a:pt x="267" y="297"/>
                  <a:pt x="267" y="303"/>
                  <a:pt x="264" y="306"/>
                </a:cubicBezTo>
                <a:cubicBezTo>
                  <a:pt x="226" y="347"/>
                  <a:pt x="191" y="391"/>
                  <a:pt x="161" y="439"/>
                </a:cubicBezTo>
                <a:cubicBezTo>
                  <a:pt x="161" y="439"/>
                  <a:pt x="161" y="439"/>
                  <a:pt x="161" y="439"/>
                </a:cubicBezTo>
                <a:cubicBezTo>
                  <a:pt x="151" y="454"/>
                  <a:pt x="141" y="471"/>
                  <a:pt x="132" y="487"/>
                </a:cubicBezTo>
                <a:cubicBezTo>
                  <a:pt x="131" y="490"/>
                  <a:pt x="128" y="491"/>
                  <a:pt x="125" y="491"/>
                </a:cubicBezTo>
                <a:close/>
                <a:moveTo>
                  <a:pt x="1732" y="483"/>
                </a:moveTo>
                <a:cubicBezTo>
                  <a:pt x="1729" y="483"/>
                  <a:pt x="1726" y="481"/>
                  <a:pt x="1724" y="479"/>
                </a:cubicBezTo>
                <a:cubicBezTo>
                  <a:pt x="1722" y="475"/>
                  <a:pt x="1724" y="469"/>
                  <a:pt x="1728" y="467"/>
                </a:cubicBezTo>
                <a:cubicBezTo>
                  <a:pt x="1731" y="465"/>
                  <a:pt x="1737" y="466"/>
                  <a:pt x="1739" y="470"/>
                </a:cubicBezTo>
                <a:cubicBezTo>
                  <a:pt x="1741" y="474"/>
                  <a:pt x="1740" y="479"/>
                  <a:pt x="1736" y="482"/>
                </a:cubicBezTo>
                <a:cubicBezTo>
                  <a:pt x="1735" y="483"/>
                  <a:pt x="1733" y="483"/>
                  <a:pt x="1732" y="483"/>
                </a:cubicBezTo>
                <a:close/>
                <a:moveTo>
                  <a:pt x="1717" y="459"/>
                </a:moveTo>
                <a:cubicBezTo>
                  <a:pt x="1717" y="459"/>
                  <a:pt x="1717" y="459"/>
                  <a:pt x="1717" y="459"/>
                </a:cubicBezTo>
                <a:cubicBezTo>
                  <a:pt x="1714" y="459"/>
                  <a:pt x="1712" y="457"/>
                  <a:pt x="1710" y="454"/>
                </a:cubicBezTo>
                <a:cubicBezTo>
                  <a:pt x="1681" y="407"/>
                  <a:pt x="1647" y="361"/>
                  <a:pt x="1610" y="320"/>
                </a:cubicBezTo>
                <a:cubicBezTo>
                  <a:pt x="1598" y="306"/>
                  <a:pt x="1585" y="292"/>
                  <a:pt x="1571" y="279"/>
                </a:cubicBezTo>
                <a:cubicBezTo>
                  <a:pt x="1570" y="278"/>
                  <a:pt x="1569" y="276"/>
                  <a:pt x="1569" y="273"/>
                </a:cubicBezTo>
                <a:cubicBezTo>
                  <a:pt x="1569" y="271"/>
                  <a:pt x="1570" y="269"/>
                  <a:pt x="1571" y="267"/>
                </a:cubicBezTo>
                <a:cubicBezTo>
                  <a:pt x="1574" y="264"/>
                  <a:pt x="1580" y="264"/>
                  <a:pt x="1583" y="267"/>
                </a:cubicBezTo>
                <a:cubicBezTo>
                  <a:pt x="1597" y="280"/>
                  <a:pt x="1610" y="294"/>
                  <a:pt x="1623" y="308"/>
                </a:cubicBezTo>
                <a:cubicBezTo>
                  <a:pt x="1661" y="351"/>
                  <a:pt x="1695" y="397"/>
                  <a:pt x="1725" y="446"/>
                </a:cubicBezTo>
                <a:cubicBezTo>
                  <a:pt x="1726" y="448"/>
                  <a:pt x="1726" y="450"/>
                  <a:pt x="1726" y="452"/>
                </a:cubicBezTo>
                <a:cubicBezTo>
                  <a:pt x="1725" y="454"/>
                  <a:pt x="1724" y="456"/>
                  <a:pt x="1722" y="457"/>
                </a:cubicBezTo>
                <a:cubicBezTo>
                  <a:pt x="1720" y="458"/>
                  <a:pt x="1719" y="459"/>
                  <a:pt x="1717" y="459"/>
                </a:cubicBezTo>
                <a:close/>
                <a:moveTo>
                  <a:pt x="277" y="289"/>
                </a:moveTo>
                <a:cubicBezTo>
                  <a:pt x="275" y="289"/>
                  <a:pt x="273" y="288"/>
                  <a:pt x="271" y="286"/>
                </a:cubicBezTo>
                <a:cubicBezTo>
                  <a:pt x="270" y="284"/>
                  <a:pt x="269" y="282"/>
                  <a:pt x="269" y="280"/>
                </a:cubicBezTo>
                <a:cubicBezTo>
                  <a:pt x="269" y="278"/>
                  <a:pt x="270" y="276"/>
                  <a:pt x="271" y="274"/>
                </a:cubicBezTo>
                <a:cubicBezTo>
                  <a:pt x="274" y="271"/>
                  <a:pt x="280" y="271"/>
                  <a:pt x="283" y="274"/>
                </a:cubicBezTo>
                <a:cubicBezTo>
                  <a:pt x="285" y="276"/>
                  <a:pt x="286" y="278"/>
                  <a:pt x="286" y="280"/>
                </a:cubicBezTo>
                <a:cubicBezTo>
                  <a:pt x="286" y="282"/>
                  <a:pt x="285" y="284"/>
                  <a:pt x="284" y="286"/>
                </a:cubicBezTo>
                <a:cubicBezTo>
                  <a:pt x="284" y="286"/>
                  <a:pt x="284" y="286"/>
                  <a:pt x="284" y="286"/>
                </a:cubicBezTo>
                <a:cubicBezTo>
                  <a:pt x="283" y="286"/>
                  <a:pt x="283" y="286"/>
                  <a:pt x="283" y="286"/>
                </a:cubicBezTo>
                <a:cubicBezTo>
                  <a:pt x="282" y="288"/>
                  <a:pt x="280" y="289"/>
                  <a:pt x="277" y="289"/>
                </a:cubicBezTo>
                <a:close/>
                <a:moveTo>
                  <a:pt x="298" y="269"/>
                </a:moveTo>
                <a:cubicBezTo>
                  <a:pt x="295" y="269"/>
                  <a:pt x="293" y="268"/>
                  <a:pt x="291" y="266"/>
                </a:cubicBezTo>
                <a:cubicBezTo>
                  <a:pt x="288" y="263"/>
                  <a:pt x="288" y="257"/>
                  <a:pt x="292" y="254"/>
                </a:cubicBezTo>
                <a:cubicBezTo>
                  <a:pt x="305" y="241"/>
                  <a:pt x="320" y="229"/>
                  <a:pt x="334" y="216"/>
                </a:cubicBezTo>
                <a:cubicBezTo>
                  <a:pt x="334" y="216"/>
                  <a:pt x="334" y="216"/>
                  <a:pt x="334" y="216"/>
                </a:cubicBezTo>
                <a:cubicBezTo>
                  <a:pt x="335" y="216"/>
                  <a:pt x="335" y="216"/>
                  <a:pt x="335" y="216"/>
                </a:cubicBezTo>
                <a:cubicBezTo>
                  <a:pt x="378" y="180"/>
                  <a:pt x="426" y="147"/>
                  <a:pt x="475" y="119"/>
                </a:cubicBezTo>
                <a:cubicBezTo>
                  <a:pt x="479" y="117"/>
                  <a:pt x="485" y="119"/>
                  <a:pt x="487" y="123"/>
                </a:cubicBezTo>
                <a:cubicBezTo>
                  <a:pt x="488" y="125"/>
                  <a:pt x="488" y="127"/>
                  <a:pt x="488" y="129"/>
                </a:cubicBezTo>
                <a:cubicBezTo>
                  <a:pt x="487" y="131"/>
                  <a:pt x="486" y="133"/>
                  <a:pt x="484" y="134"/>
                </a:cubicBezTo>
                <a:cubicBezTo>
                  <a:pt x="435" y="162"/>
                  <a:pt x="388" y="194"/>
                  <a:pt x="345" y="229"/>
                </a:cubicBezTo>
                <a:cubicBezTo>
                  <a:pt x="331" y="241"/>
                  <a:pt x="317" y="254"/>
                  <a:pt x="303" y="266"/>
                </a:cubicBezTo>
                <a:cubicBezTo>
                  <a:pt x="302" y="268"/>
                  <a:pt x="300" y="269"/>
                  <a:pt x="298" y="269"/>
                </a:cubicBezTo>
                <a:close/>
                <a:moveTo>
                  <a:pt x="1557" y="262"/>
                </a:moveTo>
                <a:cubicBezTo>
                  <a:pt x="1555" y="262"/>
                  <a:pt x="1553" y="261"/>
                  <a:pt x="1551" y="260"/>
                </a:cubicBezTo>
                <a:cubicBezTo>
                  <a:pt x="1549" y="258"/>
                  <a:pt x="1548" y="256"/>
                  <a:pt x="1548" y="254"/>
                </a:cubicBezTo>
                <a:cubicBezTo>
                  <a:pt x="1548" y="252"/>
                  <a:pt x="1549" y="250"/>
                  <a:pt x="1550" y="248"/>
                </a:cubicBezTo>
                <a:cubicBezTo>
                  <a:pt x="1554" y="245"/>
                  <a:pt x="1559" y="244"/>
                  <a:pt x="1562" y="247"/>
                </a:cubicBezTo>
                <a:cubicBezTo>
                  <a:pt x="1566" y="251"/>
                  <a:pt x="1566" y="256"/>
                  <a:pt x="1563" y="259"/>
                </a:cubicBezTo>
                <a:cubicBezTo>
                  <a:pt x="1561" y="261"/>
                  <a:pt x="1559" y="262"/>
                  <a:pt x="1557" y="262"/>
                </a:cubicBezTo>
                <a:close/>
                <a:moveTo>
                  <a:pt x="1536" y="243"/>
                </a:moveTo>
                <a:cubicBezTo>
                  <a:pt x="1534" y="243"/>
                  <a:pt x="1532" y="243"/>
                  <a:pt x="1530" y="241"/>
                </a:cubicBezTo>
                <a:cubicBezTo>
                  <a:pt x="1488" y="205"/>
                  <a:pt x="1442" y="172"/>
                  <a:pt x="1394" y="143"/>
                </a:cubicBezTo>
                <a:cubicBezTo>
                  <a:pt x="1378" y="134"/>
                  <a:pt x="1361" y="125"/>
                  <a:pt x="1345" y="116"/>
                </a:cubicBezTo>
                <a:cubicBezTo>
                  <a:pt x="1340" y="114"/>
                  <a:pt x="1339" y="109"/>
                  <a:pt x="1341" y="105"/>
                </a:cubicBezTo>
                <a:cubicBezTo>
                  <a:pt x="1343" y="101"/>
                  <a:pt x="1348" y="99"/>
                  <a:pt x="1352" y="101"/>
                </a:cubicBezTo>
                <a:cubicBezTo>
                  <a:pt x="1369" y="110"/>
                  <a:pt x="1386" y="119"/>
                  <a:pt x="1402" y="129"/>
                </a:cubicBezTo>
                <a:cubicBezTo>
                  <a:pt x="1402" y="129"/>
                  <a:pt x="1402" y="129"/>
                  <a:pt x="1402" y="129"/>
                </a:cubicBezTo>
                <a:cubicBezTo>
                  <a:pt x="1402" y="129"/>
                  <a:pt x="1402" y="129"/>
                  <a:pt x="1403" y="129"/>
                </a:cubicBezTo>
                <a:cubicBezTo>
                  <a:pt x="1403" y="129"/>
                  <a:pt x="1403" y="129"/>
                  <a:pt x="1403" y="129"/>
                </a:cubicBezTo>
                <a:cubicBezTo>
                  <a:pt x="1452" y="158"/>
                  <a:pt x="1498" y="191"/>
                  <a:pt x="1541" y="228"/>
                </a:cubicBezTo>
                <a:cubicBezTo>
                  <a:pt x="1543" y="230"/>
                  <a:pt x="1544" y="232"/>
                  <a:pt x="1544" y="234"/>
                </a:cubicBezTo>
                <a:cubicBezTo>
                  <a:pt x="1544" y="236"/>
                  <a:pt x="1544" y="239"/>
                  <a:pt x="1542" y="240"/>
                </a:cubicBezTo>
                <a:cubicBezTo>
                  <a:pt x="1540" y="242"/>
                  <a:pt x="1538" y="243"/>
                  <a:pt x="1536" y="243"/>
                </a:cubicBezTo>
                <a:close/>
                <a:moveTo>
                  <a:pt x="504" y="122"/>
                </a:moveTo>
                <a:cubicBezTo>
                  <a:pt x="501" y="122"/>
                  <a:pt x="498" y="120"/>
                  <a:pt x="497" y="117"/>
                </a:cubicBezTo>
                <a:cubicBezTo>
                  <a:pt x="496" y="115"/>
                  <a:pt x="496" y="113"/>
                  <a:pt x="496" y="111"/>
                </a:cubicBezTo>
                <a:cubicBezTo>
                  <a:pt x="497" y="109"/>
                  <a:pt x="498" y="107"/>
                  <a:pt x="500" y="106"/>
                </a:cubicBezTo>
                <a:cubicBezTo>
                  <a:pt x="505" y="104"/>
                  <a:pt x="510" y="105"/>
                  <a:pt x="512" y="109"/>
                </a:cubicBezTo>
                <a:cubicBezTo>
                  <a:pt x="513" y="111"/>
                  <a:pt x="513" y="114"/>
                  <a:pt x="512" y="116"/>
                </a:cubicBezTo>
                <a:cubicBezTo>
                  <a:pt x="512" y="118"/>
                  <a:pt x="510" y="120"/>
                  <a:pt x="508" y="121"/>
                </a:cubicBezTo>
                <a:cubicBezTo>
                  <a:pt x="507" y="121"/>
                  <a:pt x="506" y="122"/>
                  <a:pt x="504" y="122"/>
                </a:cubicBezTo>
                <a:close/>
                <a:moveTo>
                  <a:pt x="530" y="109"/>
                </a:moveTo>
                <a:cubicBezTo>
                  <a:pt x="526" y="109"/>
                  <a:pt x="523" y="107"/>
                  <a:pt x="522" y="104"/>
                </a:cubicBezTo>
                <a:cubicBezTo>
                  <a:pt x="521" y="102"/>
                  <a:pt x="521" y="100"/>
                  <a:pt x="522" y="98"/>
                </a:cubicBezTo>
                <a:cubicBezTo>
                  <a:pt x="522" y="96"/>
                  <a:pt x="524" y="94"/>
                  <a:pt x="526" y="93"/>
                </a:cubicBezTo>
                <a:cubicBezTo>
                  <a:pt x="532" y="90"/>
                  <a:pt x="537" y="88"/>
                  <a:pt x="543" y="85"/>
                </a:cubicBezTo>
                <a:cubicBezTo>
                  <a:pt x="555" y="80"/>
                  <a:pt x="566" y="74"/>
                  <a:pt x="578" y="70"/>
                </a:cubicBezTo>
                <a:cubicBezTo>
                  <a:pt x="631" y="48"/>
                  <a:pt x="686" y="31"/>
                  <a:pt x="742" y="19"/>
                </a:cubicBezTo>
                <a:cubicBezTo>
                  <a:pt x="746" y="19"/>
                  <a:pt x="751" y="22"/>
                  <a:pt x="752" y="26"/>
                </a:cubicBezTo>
                <a:cubicBezTo>
                  <a:pt x="753" y="31"/>
                  <a:pt x="750" y="35"/>
                  <a:pt x="745" y="36"/>
                </a:cubicBezTo>
                <a:cubicBezTo>
                  <a:pt x="690" y="48"/>
                  <a:pt x="636" y="64"/>
                  <a:pt x="585" y="85"/>
                </a:cubicBezTo>
                <a:cubicBezTo>
                  <a:pt x="573" y="90"/>
                  <a:pt x="562" y="95"/>
                  <a:pt x="550" y="100"/>
                </a:cubicBezTo>
                <a:cubicBezTo>
                  <a:pt x="544" y="103"/>
                  <a:pt x="539" y="106"/>
                  <a:pt x="533" y="108"/>
                </a:cubicBezTo>
                <a:cubicBezTo>
                  <a:pt x="532" y="109"/>
                  <a:pt x="531" y="109"/>
                  <a:pt x="530" y="109"/>
                </a:cubicBezTo>
                <a:close/>
                <a:moveTo>
                  <a:pt x="1323" y="105"/>
                </a:moveTo>
                <a:cubicBezTo>
                  <a:pt x="1322" y="105"/>
                  <a:pt x="1321" y="105"/>
                  <a:pt x="1319" y="104"/>
                </a:cubicBezTo>
                <a:cubicBezTo>
                  <a:pt x="1317" y="103"/>
                  <a:pt x="1316" y="101"/>
                  <a:pt x="1315" y="99"/>
                </a:cubicBezTo>
                <a:cubicBezTo>
                  <a:pt x="1314" y="97"/>
                  <a:pt x="1314" y="95"/>
                  <a:pt x="1315" y="93"/>
                </a:cubicBezTo>
                <a:cubicBezTo>
                  <a:pt x="1317" y="89"/>
                  <a:pt x="1322" y="87"/>
                  <a:pt x="1327" y="89"/>
                </a:cubicBezTo>
                <a:cubicBezTo>
                  <a:pt x="1331" y="91"/>
                  <a:pt x="1333" y="96"/>
                  <a:pt x="1331" y="100"/>
                </a:cubicBezTo>
                <a:cubicBezTo>
                  <a:pt x="1329" y="103"/>
                  <a:pt x="1326" y="105"/>
                  <a:pt x="1323" y="105"/>
                </a:cubicBezTo>
                <a:close/>
                <a:moveTo>
                  <a:pt x="1297" y="93"/>
                </a:moveTo>
                <a:cubicBezTo>
                  <a:pt x="1296" y="93"/>
                  <a:pt x="1295" y="93"/>
                  <a:pt x="1294" y="93"/>
                </a:cubicBezTo>
                <a:cubicBezTo>
                  <a:pt x="1276" y="85"/>
                  <a:pt x="1257" y="77"/>
                  <a:pt x="1239" y="71"/>
                </a:cubicBezTo>
                <a:cubicBezTo>
                  <a:pt x="1205" y="59"/>
                  <a:pt x="1170" y="48"/>
                  <a:pt x="1134" y="40"/>
                </a:cubicBezTo>
                <a:cubicBezTo>
                  <a:pt x="1116" y="36"/>
                  <a:pt x="1098" y="32"/>
                  <a:pt x="1079" y="29"/>
                </a:cubicBezTo>
                <a:cubicBezTo>
                  <a:pt x="1077" y="29"/>
                  <a:pt x="1075" y="28"/>
                  <a:pt x="1074" y="26"/>
                </a:cubicBezTo>
                <a:cubicBezTo>
                  <a:pt x="1072" y="24"/>
                  <a:pt x="1072" y="22"/>
                  <a:pt x="1072" y="20"/>
                </a:cubicBezTo>
                <a:cubicBezTo>
                  <a:pt x="1073" y="15"/>
                  <a:pt x="1077" y="12"/>
                  <a:pt x="1082" y="13"/>
                </a:cubicBezTo>
                <a:cubicBezTo>
                  <a:pt x="1101" y="16"/>
                  <a:pt x="1120" y="19"/>
                  <a:pt x="1138" y="24"/>
                </a:cubicBezTo>
                <a:cubicBezTo>
                  <a:pt x="1174" y="32"/>
                  <a:pt x="1210" y="42"/>
                  <a:pt x="1245" y="55"/>
                </a:cubicBezTo>
                <a:cubicBezTo>
                  <a:pt x="1263" y="62"/>
                  <a:pt x="1282" y="69"/>
                  <a:pt x="1300" y="77"/>
                </a:cubicBezTo>
                <a:cubicBezTo>
                  <a:pt x="1301" y="77"/>
                  <a:pt x="1301" y="77"/>
                  <a:pt x="1301" y="77"/>
                </a:cubicBezTo>
                <a:cubicBezTo>
                  <a:pt x="1303" y="78"/>
                  <a:pt x="1304" y="79"/>
                  <a:pt x="1305" y="82"/>
                </a:cubicBezTo>
                <a:cubicBezTo>
                  <a:pt x="1306" y="84"/>
                  <a:pt x="1306" y="86"/>
                  <a:pt x="1305" y="88"/>
                </a:cubicBezTo>
                <a:cubicBezTo>
                  <a:pt x="1304" y="91"/>
                  <a:pt x="1301" y="93"/>
                  <a:pt x="1297" y="93"/>
                </a:cubicBezTo>
                <a:close/>
                <a:moveTo>
                  <a:pt x="771" y="31"/>
                </a:moveTo>
                <a:cubicBezTo>
                  <a:pt x="767" y="31"/>
                  <a:pt x="763" y="28"/>
                  <a:pt x="763" y="24"/>
                </a:cubicBezTo>
                <a:cubicBezTo>
                  <a:pt x="762" y="22"/>
                  <a:pt x="763" y="19"/>
                  <a:pt x="764" y="18"/>
                </a:cubicBezTo>
                <a:cubicBezTo>
                  <a:pt x="765" y="16"/>
                  <a:pt x="767" y="14"/>
                  <a:pt x="770" y="14"/>
                </a:cubicBezTo>
                <a:cubicBezTo>
                  <a:pt x="774" y="13"/>
                  <a:pt x="779" y="16"/>
                  <a:pt x="779" y="21"/>
                </a:cubicBezTo>
                <a:cubicBezTo>
                  <a:pt x="780" y="23"/>
                  <a:pt x="779" y="25"/>
                  <a:pt x="778" y="27"/>
                </a:cubicBezTo>
                <a:cubicBezTo>
                  <a:pt x="777" y="29"/>
                  <a:pt x="775" y="30"/>
                  <a:pt x="773" y="31"/>
                </a:cubicBezTo>
                <a:cubicBezTo>
                  <a:pt x="772" y="31"/>
                  <a:pt x="772" y="31"/>
                  <a:pt x="771" y="31"/>
                </a:cubicBezTo>
                <a:close/>
                <a:moveTo>
                  <a:pt x="799" y="26"/>
                </a:moveTo>
                <a:cubicBezTo>
                  <a:pt x="795" y="26"/>
                  <a:pt x="791" y="23"/>
                  <a:pt x="791" y="19"/>
                </a:cubicBezTo>
                <a:cubicBezTo>
                  <a:pt x="790" y="15"/>
                  <a:pt x="793" y="10"/>
                  <a:pt x="798" y="10"/>
                </a:cubicBezTo>
                <a:cubicBezTo>
                  <a:pt x="817" y="7"/>
                  <a:pt x="836" y="5"/>
                  <a:pt x="855" y="3"/>
                </a:cubicBezTo>
                <a:cubicBezTo>
                  <a:pt x="867" y="2"/>
                  <a:pt x="879" y="1"/>
                  <a:pt x="891" y="1"/>
                </a:cubicBezTo>
                <a:cubicBezTo>
                  <a:pt x="904" y="0"/>
                  <a:pt x="917" y="0"/>
                  <a:pt x="930" y="0"/>
                </a:cubicBezTo>
                <a:cubicBezTo>
                  <a:pt x="962" y="0"/>
                  <a:pt x="994" y="2"/>
                  <a:pt x="1026" y="5"/>
                </a:cubicBezTo>
                <a:cubicBezTo>
                  <a:pt x="1028" y="5"/>
                  <a:pt x="1030" y="6"/>
                  <a:pt x="1031" y="8"/>
                </a:cubicBezTo>
                <a:cubicBezTo>
                  <a:pt x="1033" y="10"/>
                  <a:pt x="1033" y="12"/>
                  <a:pt x="1033" y="14"/>
                </a:cubicBezTo>
                <a:cubicBezTo>
                  <a:pt x="1033" y="19"/>
                  <a:pt x="1028" y="22"/>
                  <a:pt x="1024" y="22"/>
                </a:cubicBezTo>
                <a:cubicBezTo>
                  <a:pt x="993" y="19"/>
                  <a:pt x="961" y="17"/>
                  <a:pt x="930" y="17"/>
                </a:cubicBezTo>
                <a:cubicBezTo>
                  <a:pt x="917" y="17"/>
                  <a:pt x="904" y="17"/>
                  <a:pt x="892" y="18"/>
                </a:cubicBezTo>
                <a:cubicBezTo>
                  <a:pt x="880" y="18"/>
                  <a:pt x="868" y="19"/>
                  <a:pt x="856" y="20"/>
                </a:cubicBezTo>
                <a:cubicBezTo>
                  <a:pt x="856" y="20"/>
                  <a:pt x="856" y="20"/>
                  <a:pt x="856" y="20"/>
                </a:cubicBezTo>
                <a:cubicBezTo>
                  <a:pt x="837" y="22"/>
                  <a:pt x="819" y="24"/>
                  <a:pt x="800" y="26"/>
                </a:cubicBezTo>
                <a:cubicBezTo>
                  <a:pt x="800" y="26"/>
                  <a:pt x="799" y="26"/>
                  <a:pt x="799" y="26"/>
                </a:cubicBezTo>
                <a:close/>
                <a:moveTo>
                  <a:pt x="1053" y="25"/>
                </a:moveTo>
                <a:cubicBezTo>
                  <a:pt x="1053" y="25"/>
                  <a:pt x="1053" y="25"/>
                  <a:pt x="1053" y="25"/>
                </a:cubicBezTo>
                <a:cubicBezTo>
                  <a:pt x="1053" y="25"/>
                  <a:pt x="1053" y="25"/>
                  <a:pt x="1053" y="25"/>
                </a:cubicBezTo>
                <a:cubicBezTo>
                  <a:pt x="1052" y="25"/>
                  <a:pt x="1052" y="25"/>
                  <a:pt x="1052" y="25"/>
                </a:cubicBezTo>
                <a:cubicBezTo>
                  <a:pt x="1047" y="25"/>
                  <a:pt x="1044" y="20"/>
                  <a:pt x="1044" y="16"/>
                </a:cubicBezTo>
                <a:cubicBezTo>
                  <a:pt x="1045" y="11"/>
                  <a:pt x="1049" y="8"/>
                  <a:pt x="1054" y="8"/>
                </a:cubicBezTo>
                <a:cubicBezTo>
                  <a:pt x="1056" y="9"/>
                  <a:pt x="1058" y="10"/>
                  <a:pt x="1059" y="12"/>
                </a:cubicBezTo>
                <a:cubicBezTo>
                  <a:pt x="1061" y="13"/>
                  <a:pt x="1061" y="16"/>
                  <a:pt x="1061" y="18"/>
                </a:cubicBezTo>
                <a:cubicBezTo>
                  <a:pt x="1061" y="22"/>
                  <a:pt x="1057" y="25"/>
                  <a:pt x="1053"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7BA030B2-8035-4EE7-8CE0-9981953269B4}"/>
              </a:ext>
            </a:extLst>
          </p:cNvPr>
          <p:cNvSpPr>
            <a:spLocks/>
          </p:cNvSpPr>
          <p:nvPr/>
        </p:nvSpPr>
        <p:spPr bwMode="auto">
          <a:xfrm>
            <a:off x="8386033" y="2756206"/>
            <a:ext cx="7615117" cy="7593988"/>
          </a:xfrm>
          <a:custGeom>
            <a:avLst/>
            <a:gdLst>
              <a:gd name="T0" fmla="*/ 899 w 1800"/>
              <a:gd name="T1" fmla="*/ 1794 h 1794"/>
              <a:gd name="T2" fmla="*/ 586 w 1800"/>
              <a:gd name="T3" fmla="*/ 1738 h 1794"/>
              <a:gd name="T4" fmla="*/ 293 w 1800"/>
              <a:gd name="T5" fmla="*/ 1558 h 1794"/>
              <a:gd name="T6" fmla="*/ 90 w 1800"/>
              <a:gd name="T7" fmla="*/ 1281 h 1794"/>
              <a:gd name="T8" fmla="*/ 6 w 1800"/>
              <a:gd name="T9" fmla="*/ 947 h 1794"/>
              <a:gd name="T10" fmla="*/ 54 w 1800"/>
              <a:gd name="T11" fmla="*/ 607 h 1794"/>
              <a:gd name="T12" fmla="*/ 227 w 1800"/>
              <a:gd name="T13" fmla="*/ 310 h 1794"/>
              <a:gd name="T14" fmla="*/ 500 w 1800"/>
              <a:gd name="T15" fmla="*/ 100 h 1794"/>
              <a:gd name="T16" fmla="*/ 831 w 1800"/>
              <a:gd name="T17" fmla="*/ 8 h 1794"/>
              <a:gd name="T18" fmla="*/ 1173 w 1800"/>
              <a:gd name="T19" fmla="*/ 49 h 1794"/>
              <a:gd name="T20" fmla="*/ 1474 w 1800"/>
              <a:gd name="T21" fmla="*/ 215 h 1794"/>
              <a:gd name="T22" fmla="*/ 1689 w 1800"/>
              <a:gd name="T23" fmla="*/ 483 h 1794"/>
              <a:gd name="T24" fmla="*/ 1789 w 1800"/>
              <a:gd name="T25" fmla="*/ 812 h 1794"/>
              <a:gd name="T26" fmla="*/ 1756 w 1800"/>
              <a:gd name="T27" fmla="*/ 1155 h 1794"/>
              <a:gd name="T28" fmla="*/ 1745 w 1800"/>
              <a:gd name="T29" fmla="*/ 1160 h 1794"/>
              <a:gd name="T30" fmla="*/ 1740 w 1800"/>
              <a:gd name="T31" fmla="*/ 1150 h 1794"/>
              <a:gd name="T32" fmla="*/ 1772 w 1800"/>
              <a:gd name="T33" fmla="*/ 814 h 1794"/>
              <a:gd name="T34" fmla="*/ 1674 w 1800"/>
              <a:gd name="T35" fmla="*/ 491 h 1794"/>
              <a:gd name="T36" fmla="*/ 1463 w 1800"/>
              <a:gd name="T37" fmla="*/ 228 h 1794"/>
              <a:gd name="T38" fmla="*/ 1167 w 1800"/>
              <a:gd name="T39" fmla="*/ 65 h 1794"/>
              <a:gd name="T40" fmla="*/ 832 w 1800"/>
              <a:gd name="T41" fmla="*/ 25 h 1794"/>
              <a:gd name="T42" fmla="*/ 507 w 1800"/>
              <a:gd name="T43" fmla="*/ 115 h 1794"/>
              <a:gd name="T44" fmla="*/ 240 w 1800"/>
              <a:gd name="T45" fmla="*/ 321 h 1794"/>
              <a:gd name="T46" fmla="*/ 70 w 1800"/>
              <a:gd name="T47" fmla="*/ 612 h 1794"/>
              <a:gd name="T48" fmla="*/ 23 w 1800"/>
              <a:gd name="T49" fmla="*/ 947 h 1794"/>
              <a:gd name="T50" fmla="*/ 105 w 1800"/>
              <a:gd name="T51" fmla="*/ 1274 h 1794"/>
              <a:gd name="T52" fmla="*/ 305 w 1800"/>
              <a:gd name="T53" fmla="*/ 1546 h 1794"/>
              <a:gd name="T54" fmla="*/ 592 w 1800"/>
              <a:gd name="T55" fmla="*/ 1722 h 1794"/>
              <a:gd name="T56" fmla="*/ 925 w 1800"/>
              <a:gd name="T57" fmla="*/ 1777 h 1794"/>
              <a:gd name="T58" fmla="*/ 1254 w 1800"/>
              <a:gd name="T59" fmla="*/ 1702 h 1794"/>
              <a:gd name="T60" fmla="*/ 1531 w 1800"/>
              <a:gd name="T61" fmla="*/ 1509 h 1794"/>
              <a:gd name="T62" fmla="*/ 1713 w 1800"/>
              <a:gd name="T63" fmla="*/ 1225 h 1794"/>
              <a:gd name="T64" fmla="*/ 1724 w 1800"/>
              <a:gd name="T65" fmla="*/ 1221 h 1794"/>
              <a:gd name="T66" fmla="*/ 1729 w 1800"/>
              <a:gd name="T67" fmla="*/ 1232 h 1794"/>
              <a:gd name="T68" fmla="*/ 1543 w 1800"/>
              <a:gd name="T69" fmla="*/ 1521 h 1794"/>
              <a:gd name="T70" fmla="*/ 1261 w 1800"/>
              <a:gd name="T71" fmla="*/ 1718 h 1794"/>
              <a:gd name="T72" fmla="*/ 926 w 1800"/>
              <a:gd name="T73" fmla="*/ 1794 h 1794"/>
              <a:gd name="T74" fmla="*/ 899 w 1800"/>
              <a:gd name="T75" fmla="*/ 1794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00" h="1794">
                <a:moveTo>
                  <a:pt x="899" y="1794"/>
                </a:moveTo>
                <a:cubicBezTo>
                  <a:pt x="794" y="1794"/>
                  <a:pt x="686" y="1775"/>
                  <a:pt x="586" y="1738"/>
                </a:cubicBezTo>
                <a:cubicBezTo>
                  <a:pt x="479" y="1698"/>
                  <a:pt x="377" y="1636"/>
                  <a:pt x="293" y="1558"/>
                </a:cubicBezTo>
                <a:cubicBezTo>
                  <a:pt x="209" y="1481"/>
                  <a:pt x="139" y="1385"/>
                  <a:pt x="90" y="1281"/>
                </a:cubicBezTo>
                <a:cubicBezTo>
                  <a:pt x="41" y="1177"/>
                  <a:pt x="12" y="1062"/>
                  <a:pt x="6" y="947"/>
                </a:cubicBezTo>
                <a:cubicBezTo>
                  <a:pt x="0" y="834"/>
                  <a:pt x="16" y="716"/>
                  <a:pt x="54" y="607"/>
                </a:cubicBezTo>
                <a:cubicBezTo>
                  <a:pt x="92" y="498"/>
                  <a:pt x="152" y="395"/>
                  <a:pt x="227" y="310"/>
                </a:cubicBezTo>
                <a:cubicBezTo>
                  <a:pt x="303" y="224"/>
                  <a:pt x="397" y="151"/>
                  <a:pt x="500" y="100"/>
                </a:cubicBezTo>
                <a:cubicBezTo>
                  <a:pt x="603" y="49"/>
                  <a:pt x="717" y="17"/>
                  <a:pt x="831" y="8"/>
                </a:cubicBezTo>
                <a:cubicBezTo>
                  <a:pt x="945" y="0"/>
                  <a:pt x="1063" y="14"/>
                  <a:pt x="1173" y="49"/>
                </a:cubicBezTo>
                <a:cubicBezTo>
                  <a:pt x="1282" y="85"/>
                  <a:pt x="1387" y="142"/>
                  <a:pt x="1474" y="215"/>
                </a:cubicBezTo>
                <a:cubicBezTo>
                  <a:pt x="1561" y="289"/>
                  <a:pt x="1636" y="381"/>
                  <a:pt x="1689" y="483"/>
                </a:cubicBezTo>
                <a:cubicBezTo>
                  <a:pt x="1743" y="585"/>
                  <a:pt x="1777" y="698"/>
                  <a:pt x="1789" y="812"/>
                </a:cubicBezTo>
                <a:cubicBezTo>
                  <a:pt x="1800" y="926"/>
                  <a:pt x="1789" y="1044"/>
                  <a:pt x="1756" y="1155"/>
                </a:cubicBezTo>
                <a:cubicBezTo>
                  <a:pt x="1755" y="1159"/>
                  <a:pt x="1750" y="1162"/>
                  <a:pt x="1745" y="1160"/>
                </a:cubicBezTo>
                <a:cubicBezTo>
                  <a:pt x="1741" y="1159"/>
                  <a:pt x="1738" y="1154"/>
                  <a:pt x="1740" y="1150"/>
                </a:cubicBezTo>
                <a:cubicBezTo>
                  <a:pt x="1772" y="1042"/>
                  <a:pt x="1783" y="925"/>
                  <a:pt x="1772" y="814"/>
                </a:cubicBezTo>
                <a:cubicBezTo>
                  <a:pt x="1761" y="702"/>
                  <a:pt x="1727" y="591"/>
                  <a:pt x="1674" y="491"/>
                </a:cubicBezTo>
                <a:cubicBezTo>
                  <a:pt x="1622" y="391"/>
                  <a:pt x="1549" y="300"/>
                  <a:pt x="1463" y="228"/>
                </a:cubicBezTo>
                <a:cubicBezTo>
                  <a:pt x="1377" y="156"/>
                  <a:pt x="1275" y="100"/>
                  <a:pt x="1167" y="65"/>
                </a:cubicBezTo>
                <a:cubicBezTo>
                  <a:pt x="1060" y="31"/>
                  <a:pt x="944" y="17"/>
                  <a:pt x="832" y="25"/>
                </a:cubicBezTo>
                <a:cubicBezTo>
                  <a:pt x="721" y="34"/>
                  <a:pt x="608" y="65"/>
                  <a:pt x="507" y="115"/>
                </a:cubicBezTo>
                <a:cubicBezTo>
                  <a:pt x="406" y="166"/>
                  <a:pt x="314" y="237"/>
                  <a:pt x="240" y="321"/>
                </a:cubicBezTo>
                <a:cubicBezTo>
                  <a:pt x="166" y="405"/>
                  <a:pt x="107" y="506"/>
                  <a:pt x="70" y="612"/>
                </a:cubicBezTo>
                <a:cubicBezTo>
                  <a:pt x="33" y="719"/>
                  <a:pt x="17" y="835"/>
                  <a:pt x="23" y="947"/>
                </a:cubicBezTo>
                <a:cubicBezTo>
                  <a:pt x="29" y="1059"/>
                  <a:pt x="57" y="1172"/>
                  <a:pt x="105" y="1274"/>
                </a:cubicBezTo>
                <a:cubicBezTo>
                  <a:pt x="153" y="1376"/>
                  <a:pt x="222" y="1470"/>
                  <a:pt x="305" y="1546"/>
                </a:cubicBezTo>
                <a:cubicBezTo>
                  <a:pt x="387" y="1622"/>
                  <a:pt x="486" y="1683"/>
                  <a:pt x="592" y="1722"/>
                </a:cubicBezTo>
                <a:cubicBezTo>
                  <a:pt x="698" y="1761"/>
                  <a:pt x="813" y="1781"/>
                  <a:pt x="925" y="1777"/>
                </a:cubicBezTo>
                <a:cubicBezTo>
                  <a:pt x="1037" y="1774"/>
                  <a:pt x="1151" y="1748"/>
                  <a:pt x="1254" y="1702"/>
                </a:cubicBezTo>
                <a:cubicBezTo>
                  <a:pt x="1357" y="1656"/>
                  <a:pt x="1453" y="1590"/>
                  <a:pt x="1531" y="1509"/>
                </a:cubicBezTo>
                <a:cubicBezTo>
                  <a:pt x="1608" y="1428"/>
                  <a:pt x="1672" y="1330"/>
                  <a:pt x="1713" y="1225"/>
                </a:cubicBezTo>
                <a:cubicBezTo>
                  <a:pt x="1715" y="1221"/>
                  <a:pt x="1720" y="1219"/>
                  <a:pt x="1724" y="1221"/>
                </a:cubicBezTo>
                <a:cubicBezTo>
                  <a:pt x="1729" y="1222"/>
                  <a:pt x="1731" y="1227"/>
                  <a:pt x="1729" y="1232"/>
                </a:cubicBezTo>
                <a:cubicBezTo>
                  <a:pt x="1687" y="1338"/>
                  <a:pt x="1622" y="1438"/>
                  <a:pt x="1543" y="1521"/>
                </a:cubicBezTo>
                <a:cubicBezTo>
                  <a:pt x="1463" y="1603"/>
                  <a:pt x="1366" y="1671"/>
                  <a:pt x="1261" y="1718"/>
                </a:cubicBezTo>
                <a:cubicBezTo>
                  <a:pt x="1156" y="1764"/>
                  <a:pt x="1040" y="1791"/>
                  <a:pt x="926" y="1794"/>
                </a:cubicBezTo>
                <a:cubicBezTo>
                  <a:pt x="917" y="1794"/>
                  <a:pt x="908" y="1794"/>
                  <a:pt x="899" y="17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C3E22292-2EF9-4E9C-B049-63ADB08ACC19}"/>
              </a:ext>
            </a:extLst>
          </p:cNvPr>
          <p:cNvSpPr>
            <a:spLocks noEditPoints="1"/>
          </p:cNvSpPr>
          <p:nvPr/>
        </p:nvSpPr>
        <p:spPr bwMode="auto">
          <a:xfrm>
            <a:off x="8563518" y="2917852"/>
            <a:ext cx="7260140" cy="7270705"/>
          </a:xfrm>
          <a:custGeom>
            <a:avLst/>
            <a:gdLst>
              <a:gd name="T0" fmla="*/ 634 w 1716"/>
              <a:gd name="T1" fmla="*/ 1679 h 1718"/>
              <a:gd name="T2" fmla="*/ 866 w 1716"/>
              <a:gd name="T3" fmla="*/ 1718 h 1718"/>
              <a:gd name="T4" fmla="*/ 903 w 1716"/>
              <a:gd name="T5" fmla="*/ 1708 h 1718"/>
              <a:gd name="T6" fmla="*/ 916 w 1716"/>
              <a:gd name="T7" fmla="*/ 1701 h 1718"/>
              <a:gd name="T8" fmla="*/ 1092 w 1716"/>
              <a:gd name="T9" fmla="*/ 1685 h 1718"/>
              <a:gd name="T10" fmla="*/ 623 w 1716"/>
              <a:gd name="T11" fmla="*/ 1676 h 1718"/>
              <a:gd name="T12" fmla="*/ 379 w 1716"/>
              <a:gd name="T13" fmla="*/ 1561 h 1718"/>
              <a:gd name="T14" fmla="*/ 588 w 1716"/>
              <a:gd name="T15" fmla="*/ 1674 h 1718"/>
              <a:gd name="T16" fmla="*/ 1178 w 1716"/>
              <a:gd name="T17" fmla="*/ 1647 h 1718"/>
              <a:gd name="T18" fmla="*/ 1339 w 1716"/>
              <a:gd name="T19" fmla="*/ 1550 h 1718"/>
              <a:gd name="T20" fmla="*/ 1199 w 1716"/>
              <a:gd name="T21" fmla="*/ 1647 h 1718"/>
              <a:gd name="T22" fmla="*/ 367 w 1716"/>
              <a:gd name="T23" fmla="*/ 1543 h 1718"/>
              <a:gd name="T24" fmla="*/ 251 w 1716"/>
              <a:gd name="T25" fmla="*/ 1467 h 1718"/>
              <a:gd name="T26" fmla="*/ 345 w 1716"/>
              <a:gd name="T27" fmla="*/ 1526 h 1718"/>
              <a:gd name="T28" fmla="*/ 1418 w 1716"/>
              <a:gd name="T29" fmla="*/ 1499 h 1718"/>
              <a:gd name="T30" fmla="*/ 1538 w 1716"/>
              <a:gd name="T31" fmla="*/ 1354 h 1718"/>
              <a:gd name="T32" fmla="*/ 1438 w 1716"/>
              <a:gd name="T33" fmla="*/ 1492 h 1718"/>
              <a:gd name="T34" fmla="*/ 159 w 1716"/>
              <a:gd name="T35" fmla="*/ 1343 h 1718"/>
              <a:gd name="T36" fmla="*/ 67 w 1716"/>
              <a:gd name="T37" fmla="*/ 1193 h 1718"/>
              <a:gd name="T38" fmla="*/ 155 w 1716"/>
              <a:gd name="T39" fmla="*/ 1322 h 1718"/>
              <a:gd name="T40" fmla="*/ 1584 w 1716"/>
              <a:gd name="T41" fmla="*/ 1284 h 1718"/>
              <a:gd name="T42" fmla="*/ 1601 w 1716"/>
              <a:gd name="T43" fmla="*/ 1271 h 1718"/>
              <a:gd name="T44" fmla="*/ 1687 w 1716"/>
              <a:gd name="T45" fmla="*/ 1044 h 1718"/>
              <a:gd name="T46" fmla="*/ 42 w 1716"/>
              <a:gd name="T47" fmla="*/ 1105 h 1718"/>
              <a:gd name="T48" fmla="*/ 35 w 1716"/>
              <a:gd name="T49" fmla="*/ 1077 h 1718"/>
              <a:gd name="T50" fmla="*/ 9 w 1716"/>
              <a:gd name="T51" fmla="*/ 836 h 1718"/>
              <a:gd name="T52" fmla="*/ 42 w 1716"/>
              <a:gd name="T53" fmla="*/ 1073 h 1718"/>
              <a:gd name="T54" fmla="*/ 1700 w 1716"/>
              <a:gd name="T55" fmla="*/ 1027 h 1718"/>
              <a:gd name="T56" fmla="*/ 1699 w 1716"/>
              <a:gd name="T57" fmla="*/ 829 h 1718"/>
              <a:gd name="T58" fmla="*/ 1716 w 1716"/>
              <a:gd name="T59" fmla="*/ 859 h 1718"/>
              <a:gd name="T60" fmla="*/ 9 w 1716"/>
              <a:gd name="T61" fmla="*/ 825 h 1718"/>
              <a:gd name="T62" fmla="*/ 11 w 1716"/>
              <a:gd name="T63" fmla="*/ 797 h 1718"/>
              <a:gd name="T64" fmla="*/ 26 w 1716"/>
              <a:gd name="T65" fmla="*/ 733 h 1718"/>
              <a:gd name="T66" fmla="*/ 1699 w 1716"/>
              <a:gd name="T67" fmla="*/ 735 h 1718"/>
              <a:gd name="T68" fmla="*/ 1647 w 1716"/>
              <a:gd name="T69" fmla="*/ 569 h 1718"/>
              <a:gd name="T70" fmla="*/ 1704 w 1716"/>
              <a:gd name="T71" fmla="*/ 714 h 1718"/>
              <a:gd name="T72" fmla="*/ 78 w 1716"/>
              <a:gd name="T73" fmla="*/ 545 h 1718"/>
              <a:gd name="T74" fmla="*/ 98 w 1716"/>
              <a:gd name="T75" fmla="*/ 461 h 1718"/>
              <a:gd name="T76" fmla="*/ 81 w 1716"/>
              <a:gd name="T77" fmla="*/ 524 h 1718"/>
              <a:gd name="T78" fmla="*/ 1624 w 1716"/>
              <a:gd name="T79" fmla="*/ 478 h 1718"/>
              <a:gd name="T80" fmla="*/ 1479 w 1716"/>
              <a:gd name="T81" fmla="*/ 292 h 1718"/>
              <a:gd name="T82" fmla="*/ 1610 w 1716"/>
              <a:gd name="T83" fmla="*/ 446 h 1718"/>
              <a:gd name="T84" fmla="*/ 224 w 1716"/>
              <a:gd name="T85" fmla="*/ 307 h 1718"/>
              <a:gd name="T86" fmla="*/ 237 w 1716"/>
              <a:gd name="T87" fmla="*/ 267 h 1718"/>
              <a:gd name="T88" fmla="*/ 242 w 1716"/>
              <a:gd name="T89" fmla="*/ 286 h 1718"/>
              <a:gd name="T90" fmla="*/ 1454 w 1716"/>
              <a:gd name="T91" fmla="*/ 242 h 1718"/>
              <a:gd name="T92" fmla="*/ 1287 w 1716"/>
              <a:gd name="T93" fmla="*/ 136 h 1718"/>
              <a:gd name="T94" fmla="*/ 1434 w 1716"/>
              <a:gd name="T95" fmla="*/ 235 h 1718"/>
              <a:gd name="T96" fmla="*/ 439 w 1716"/>
              <a:gd name="T97" fmla="*/ 130 h 1718"/>
              <a:gd name="T98" fmla="*/ 518 w 1716"/>
              <a:gd name="T99" fmla="*/ 81 h 1718"/>
              <a:gd name="T100" fmla="*/ 1212 w 1716"/>
              <a:gd name="T101" fmla="*/ 97 h 1718"/>
              <a:gd name="T102" fmla="*/ 1190 w 1716"/>
              <a:gd name="T103" fmla="*/ 86 h 1718"/>
              <a:gd name="T104" fmla="*/ 1030 w 1716"/>
              <a:gd name="T105" fmla="*/ 19 h 1718"/>
              <a:gd name="T106" fmla="*/ 582 w 1716"/>
              <a:gd name="T107" fmla="*/ 64 h 1718"/>
              <a:gd name="T108" fmla="*/ 639 w 1716"/>
              <a:gd name="T109" fmla="*/ 47 h 1718"/>
              <a:gd name="T110" fmla="*/ 662 w 1716"/>
              <a:gd name="T111" fmla="*/ 24 h 1718"/>
              <a:gd name="T112" fmla="*/ 683 w 1716"/>
              <a:gd name="T113" fmla="*/ 28 h 1718"/>
              <a:gd name="T114" fmla="*/ 916 w 1716"/>
              <a:gd name="T115" fmla="*/ 20 h 1718"/>
              <a:gd name="T116" fmla="*/ 945 w 1716"/>
              <a:gd name="T117" fmla="*/ 23 h 1718"/>
              <a:gd name="T118" fmla="*/ 945 w 1716"/>
              <a:gd name="T119" fmla="*/ 2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6" h="1718">
                <a:moveTo>
                  <a:pt x="859" y="1718"/>
                </a:moveTo>
                <a:cubicBezTo>
                  <a:pt x="855" y="1718"/>
                  <a:pt x="852" y="1718"/>
                  <a:pt x="849" y="1718"/>
                </a:cubicBezTo>
                <a:cubicBezTo>
                  <a:pt x="836" y="1718"/>
                  <a:pt x="822" y="1717"/>
                  <a:pt x="809" y="1716"/>
                </a:cubicBezTo>
                <a:cubicBezTo>
                  <a:pt x="753" y="1713"/>
                  <a:pt x="696" y="1704"/>
                  <a:pt x="641" y="1690"/>
                </a:cubicBezTo>
                <a:cubicBezTo>
                  <a:pt x="640" y="1689"/>
                  <a:pt x="640" y="1689"/>
                  <a:pt x="640" y="1689"/>
                </a:cubicBezTo>
                <a:cubicBezTo>
                  <a:pt x="638" y="1689"/>
                  <a:pt x="636" y="1688"/>
                  <a:pt x="635" y="1686"/>
                </a:cubicBezTo>
                <a:cubicBezTo>
                  <a:pt x="634" y="1684"/>
                  <a:pt x="634" y="1681"/>
                  <a:pt x="634" y="1679"/>
                </a:cubicBezTo>
                <a:cubicBezTo>
                  <a:pt x="635" y="1675"/>
                  <a:pt x="640" y="1672"/>
                  <a:pt x="645" y="1673"/>
                </a:cubicBezTo>
                <a:cubicBezTo>
                  <a:pt x="699" y="1687"/>
                  <a:pt x="755" y="1696"/>
                  <a:pt x="810" y="1699"/>
                </a:cubicBezTo>
                <a:cubicBezTo>
                  <a:pt x="823" y="1700"/>
                  <a:pt x="836" y="1701"/>
                  <a:pt x="849" y="1701"/>
                </a:cubicBezTo>
                <a:cubicBezTo>
                  <a:pt x="855" y="1701"/>
                  <a:pt x="861" y="1701"/>
                  <a:pt x="866" y="1701"/>
                </a:cubicBezTo>
                <a:cubicBezTo>
                  <a:pt x="866" y="1701"/>
                  <a:pt x="866" y="1701"/>
                  <a:pt x="866" y="1701"/>
                </a:cubicBezTo>
                <a:cubicBezTo>
                  <a:pt x="871" y="1701"/>
                  <a:pt x="875" y="1704"/>
                  <a:pt x="875" y="1709"/>
                </a:cubicBezTo>
                <a:cubicBezTo>
                  <a:pt x="875" y="1714"/>
                  <a:pt x="871" y="1718"/>
                  <a:pt x="866" y="1718"/>
                </a:cubicBezTo>
                <a:cubicBezTo>
                  <a:pt x="864" y="1718"/>
                  <a:pt x="862" y="1718"/>
                  <a:pt x="859" y="1718"/>
                </a:cubicBezTo>
                <a:close/>
                <a:moveTo>
                  <a:pt x="895" y="1717"/>
                </a:moveTo>
                <a:cubicBezTo>
                  <a:pt x="890" y="1717"/>
                  <a:pt x="886" y="1713"/>
                  <a:pt x="886" y="1709"/>
                </a:cubicBezTo>
                <a:cubicBezTo>
                  <a:pt x="886" y="1707"/>
                  <a:pt x="887" y="1704"/>
                  <a:pt x="888" y="1703"/>
                </a:cubicBezTo>
                <a:cubicBezTo>
                  <a:pt x="890" y="1701"/>
                  <a:pt x="892" y="1700"/>
                  <a:pt x="894" y="1700"/>
                </a:cubicBezTo>
                <a:cubicBezTo>
                  <a:pt x="894" y="1700"/>
                  <a:pt x="894" y="1700"/>
                  <a:pt x="894" y="1700"/>
                </a:cubicBezTo>
                <a:cubicBezTo>
                  <a:pt x="899" y="1700"/>
                  <a:pt x="903" y="1703"/>
                  <a:pt x="903" y="1708"/>
                </a:cubicBezTo>
                <a:cubicBezTo>
                  <a:pt x="903" y="1713"/>
                  <a:pt x="900" y="1717"/>
                  <a:pt x="895" y="1717"/>
                </a:cubicBezTo>
                <a:cubicBezTo>
                  <a:pt x="895" y="1717"/>
                  <a:pt x="895" y="1717"/>
                  <a:pt x="895" y="1717"/>
                </a:cubicBezTo>
                <a:cubicBezTo>
                  <a:pt x="895" y="1717"/>
                  <a:pt x="895" y="1717"/>
                  <a:pt x="895" y="1717"/>
                </a:cubicBezTo>
                <a:close/>
                <a:moveTo>
                  <a:pt x="923" y="1715"/>
                </a:moveTo>
                <a:cubicBezTo>
                  <a:pt x="923" y="1715"/>
                  <a:pt x="923" y="1715"/>
                  <a:pt x="923" y="1715"/>
                </a:cubicBezTo>
                <a:cubicBezTo>
                  <a:pt x="919" y="1715"/>
                  <a:pt x="915" y="1712"/>
                  <a:pt x="914" y="1707"/>
                </a:cubicBezTo>
                <a:cubicBezTo>
                  <a:pt x="914" y="1705"/>
                  <a:pt x="915" y="1703"/>
                  <a:pt x="916" y="1701"/>
                </a:cubicBezTo>
                <a:cubicBezTo>
                  <a:pt x="918" y="1700"/>
                  <a:pt x="920" y="1698"/>
                  <a:pt x="922" y="1698"/>
                </a:cubicBezTo>
                <a:cubicBezTo>
                  <a:pt x="978" y="1694"/>
                  <a:pt x="1033" y="1684"/>
                  <a:pt x="1087" y="1669"/>
                </a:cubicBezTo>
                <a:cubicBezTo>
                  <a:pt x="1105" y="1664"/>
                  <a:pt x="1123" y="1658"/>
                  <a:pt x="1141" y="1652"/>
                </a:cubicBezTo>
                <a:cubicBezTo>
                  <a:pt x="1145" y="1650"/>
                  <a:pt x="1150" y="1653"/>
                  <a:pt x="1152" y="1657"/>
                </a:cubicBezTo>
                <a:cubicBezTo>
                  <a:pt x="1152" y="1659"/>
                  <a:pt x="1152" y="1661"/>
                  <a:pt x="1151" y="1663"/>
                </a:cubicBezTo>
                <a:cubicBezTo>
                  <a:pt x="1150" y="1665"/>
                  <a:pt x="1148" y="1667"/>
                  <a:pt x="1146" y="1668"/>
                </a:cubicBezTo>
                <a:cubicBezTo>
                  <a:pt x="1128" y="1674"/>
                  <a:pt x="1110" y="1680"/>
                  <a:pt x="1092" y="1685"/>
                </a:cubicBezTo>
                <a:cubicBezTo>
                  <a:pt x="1037" y="1701"/>
                  <a:pt x="980" y="1711"/>
                  <a:pt x="923" y="1715"/>
                </a:cubicBezTo>
                <a:close/>
                <a:moveTo>
                  <a:pt x="615" y="1682"/>
                </a:moveTo>
                <a:cubicBezTo>
                  <a:pt x="614" y="1682"/>
                  <a:pt x="614" y="1682"/>
                  <a:pt x="613" y="1682"/>
                </a:cubicBezTo>
                <a:cubicBezTo>
                  <a:pt x="608" y="1680"/>
                  <a:pt x="606" y="1676"/>
                  <a:pt x="607" y="1671"/>
                </a:cubicBezTo>
                <a:cubicBezTo>
                  <a:pt x="608" y="1667"/>
                  <a:pt x="613" y="1664"/>
                  <a:pt x="618" y="1665"/>
                </a:cubicBezTo>
                <a:cubicBezTo>
                  <a:pt x="620" y="1666"/>
                  <a:pt x="622" y="1668"/>
                  <a:pt x="623" y="1670"/>
                </a:cubicBezTo>
                <a:cubicBezTo>
                  <a:pt x="624" y="1672"/>
                  <a:pt x="624" y="1674"/>
                  <a:pt x="623" y="1676"/>
                </a:cubicBezTo>
                <a:cubicBezTo>
                  <a:pt x="622" y="1680"/>
                  <a:pt x="619" y="1682"/>
                  <a:pt x="615" y="1682"/>
                </a:cubicBezTo>
                <a:close/>
                <a:moveTo>
                  <a:pt x="588" y="1674"/>
                </a:moveTo>
                <a:cubicBezTo>
                  <a:pt x="587" y="1674"/>
                  <a:pt x="586" y="1673"/>
                  <a:pt x="586" y="1673"/>
                </a:cubicBezTo>
                <a:cubicBezTo>
                  <a:pt x="568" y="1667"/>
                  <a:pt x="550" y="1660"/>
                  <a:pt x="532" y="1653"/>
                </a:cubicBezTo>
                <a:cubicBezTo>
                  <a:pt x="530" y="1652"/>
                  <a:pt x="527" y="1651"/>
                  <a:pt x="525" y="1650"/>
                </a:cubicBezTo>
                <a:cubicBezTo>
                  <a:pt x="475" y="1629"/>
                  <a:pt x="427" y="1603"/>
                  <a:pt x="381" y="1573"/>
                </a:cubicBezTo>
                <a:cubicBezTo>
                  <a:pt x="377" y="1570"/>
                  <a:pt x="376" y="1565"/>
                  <a:pt x="379" y="1561"/>
                </a:cubicBezTo>
                <a:cubicBezTo>
                  <a:pt x="381" y="1557"/>
                  <a:pt x="387" y="1556"/>
                  <a:pt x="390" y="1559"/>
                </a:cubicBezTo>
                <a:cubicBezTo>
                  <a:pt x="435" y="1589"/>
                  <a:pt x="483" y="1614"/>
                  <a:pt x="532" y="1635"/>
                </a:cubicBezTo>
                <a:cubicBezTo>
                  <a:pt x="533" y="1635"/>
                  <a:pt x="535" y="1636"/>
                  <a:pt x="536" y="1637"/>
                </a:cubicBezTo>
                <a:cubicBezTo>
                  <a:pt x="539" y="1637"/>
                  <a:pt x="539" y="1637"/>
                  <a:pt x="539" y="1637"/>
                </a:cubicBezTo>
                <a:cubicBezTo>
                  <a:pt x="556" y="1645"/>
                  <a:pt x="573" y="1651"/>
                  <a:pt x="591" y="1657"/>
                </a:cubicBezTo>
                <a:cubicBezTo>
                  <a:pt x="595" y="1659"/>
                  <a:pt x="598" y="1663"/>
                  <a:pt x="596" y="1668"/>
                </a:cubicBezTo>
                <a:cubicBezTo>
                  <a:pt x="595" y="1671"/>
                  <a:pt x="592" y="1674"/>
                  <a:pt x="588" y="1674"/>
                </a:cubicBezTo>
                <a:close/>
                <a:moveTo>
                  <a:pt x="1170" y="1658"/>
                </a:moveTo>
                <a:cubicBezTo>
                  <a:pt x="1166" y="1658"/>
                  <a:pt x="1163" y="1656"/>
                  <a:pt x="1162" y="1653"/>
                </a:cubicBezTo>
                <a:cubicBezTo>
                  <a:pt x="1161" y="1651"/>
                  <a:pt x="1161" y="1649"/>
                  <a:pt x="1162" y="1646"/>
                </a:cubicBezTo>
                <a:cubicBezTo>
                  <a:pt x="1163" y="1644"/>
                  <a:pt x="1165" y="1643"/>
                  <a:pt x="1167" y="1642"/>
                </a:cubicBezTo>
                <a:cubicBezTo>
                  <a:pt x="1167" y="1642"/>
                  <a:pt x="1167" y="1642"/>
                  <a:pt x="1167" y="1642"/>
                </a:cubicBezTo>
                <a:cubicBezTo>
                  <a:pt x="1167" y="1642"/>
                  <a:pt x="1167" y="1642"/>
                  <a:pt x="1167" y="1642"/>
                </a:cubicBezTo>
                <a:cubicBezTo>
                  <a:pt x="1171" y="1640"/>
                  <a:pt x="1176" y="1643"/>
                  <a:pt x="1178" y="1647"/>
                </a:cubicBezTo>
                <a:cubicBezTo>
                  <a:pt x="1180" y="1651"/>
                  <a:pt x="1177" y="1656"/>
                  <a:pt x="1173" y="1658"/>
                </a:cubicBezTo>
                <a:cubicBezTo>
                  <a:pt x="1172" y="1658"/>
                  <a:pt x="1171" y="1658"/>
                  <a:pt x="1170" y="1658"/>
                </a:cubicBezTo>
                <a:close/>
                <a:moveTo>
                  <a:pt x="1196" y="1648"/>
                </a:moveTo>
                <a:cubicBezTo>
                  <a:pt x="1193" y="1648"/>
                  <a:pt x="1190" y="1645"/>
                  <a:pt x="1188" y="1642"/>
                </a:cubicBezTo>
                <a:cubicBezTo>
                  <a:pt x="1187" y="1640"/>
                  <a:pt x="1187" y="1638"/>
                  <a:pt x="1188" y="1636"/>
                </a:cubicBezTo>
                <a:cubicBezTo>
                  <a:pt x="1189" y="1634"/>
                  <a:pt x="1191" y="1632"/>
                  <a:pt x="1193" y="1631"/>
                </a:cubicBezTo>
                <a:cubicBezTo>
                  <a:pt x="1244" y="1609"/>
                  <a:pt x="1293" y="1581"/>
                  <a:pt x="1339" y="1550"/>
                </a:cubicBezTo>
                <a:cubicBezTo>
                  <a:pt x="1354" y="1539"/>
                  <a:pt x="1369" y="1528"/>
                  <a:pt x="1384" y="1516"/>
                </a:cubicBezTo>
                <a:cubicBezTo>
                  <a:pt x="1388" y="1513"/>
                  <a:pt x="1393" y="1514"/>
                  <a:pt x="1396" y="1517"/>
                </a:cubicBezTo>
                <a:cubicBezTo>
                  <a:pt x="1397" y="1519"/>
                  <a:pt x="1398" y="1521"/>
                  <a:pt x="1398" y="1524"/>
                </a:cubicBezTo>
                <a:cubicBezTo>
                  <a:pt x="1398" y="1526"/>
                  <a:pt x="1396" y="1528"/>
                  <a:pt x="1395" y="1529"/>
                </a:cubicBezTo>
                <a:cubicBezTo>
                  <a:pt x="1380" y="1541"/>
                  <a:pt x="1365" y="1553"/>
                  <a:pt x="1349" y="1563"/>
                </a:cubicBezTo>
                <a:cubicBezTo>
                  <a:pt x="1302" y="1596"/>
                  <a:pt x="1252" y="1624"/>
                  <a:pt x="1199" y="1647"/>
                </a:cubicBezTo>
                <a:cubicBezTo>
                  <a:pt x="1199" y="1647"/>
                  <a:pt x="1199" y="1647"/>
                  <a:pt x="1199" y="1647"/>
                </a:cubicBezTo>
                <a:cubicBezTo>
                  <a:pt x="1199" y="1647"/>
                  <a:pt x="1199" y="1647"/>
                  <a:pt x="1199" y="1647"/>
                </a:cubicBezTo>
                <a:cubicBezTo>
                  <a:pt x="1198" y="1647"/>
                  <a:pt x="1197" y="1648"/>
                  <a:pt x="1196" y="1648"/>
                </a:cubicBezTo>
                <a:close/>
                <a:moveTo>
                  <a:pt x="362" y="1558"/>
                </a:moveTo>
                <a:cubicBezTo>
                  <a:pt x="361" y="1558"/>
                  <a:pt x="359" y="1558"/>
                  <a:pt x="358" y="1557"/>
                </a:cubicBezTo>
                <a:cubicBezTo>
                  <a:pt x="354" y="1554"/>
                  <a:pt x="353" y="1549"/>
                  <a:pt x="356" y="1545"/>
                </a:cubicBezTo>
                <a:cubicBezTo>
                  <a:pt x="358" y="1541"/>
                  <a:pt x="363" y="1540"/>
                  <a:pt x="367" y="1543"/>
                </a:cubicBezTo>
                <a:cubicBezTo>
                  <a:pt x="367" y="1543"/>
                  <a:pt x="367" y="1543"/>
                  <a:pt x="367" y="1543"/>
                </a:cubicBezTo>
                <a:cubicBezTo>
                  <a:pt x="367" y="1543"/>
                  <a:pt x="367" y="1543"/>
                  <a:pt x="367" y="1543"/>
                </a:cubicBezTo>
                <a:cubicBezTo>
                  <a:pt x="371" y="1545"/>
                  <a:pt x="372" y="1551"/>
                  <a:pt x="369" y="1555"/>
                </a:cubicBezTo>
                <a:cubicBezTo>
                  <a:pt x="368" y="1557"/>
                  <a:pt x="365" y="1558"/>
                  <a:pt x="362" y="1558"/>
                </a:cubicBezTo>
                <a:close/>
                <a:moveTo>
                  <a:pt x="340" y="1541"/>
                </a:moveTo>
                <a:cubicBezTo>
                  <a:pt x="338" y="1541"/>
                  <a:pt x="336" y="1541"/>
                  <a:pt x="335" y="1540"/>
                </a:cubicBezTo>
                <a:cubicBezTo>
                  <a:pt x="319" y="1528"/>
                  <a:pt x="305" y="1516"/>
                  <a:pt x="290" y="1503"/>
                </a:cubicBezTo>
                <a:cubicBezTo>
                  <a:pt x="277" y="1491"/>
                  <a:pt x="264" y="1479"/>
                  <a:pt x="251" y="1467"/>
                </a:cubicBezTo>
                <a:cubicBezTo>
                  <a:pt x="224" y="1439"/>
                  <a:pt x="198" y="1409"/>
                  <a:pt x="174" y="1378"/>
                </a:cubicBezTo>
                <a:cubicBezTo>
                  <a:pt x="171" y="1374"/>
                  <a:pt x="172" y="1369"/>
                  <a:pt x="176" y="1366"/>
                </a:cubicBezTo>
                <a:cubicBezTo>
                  <a:pt x="179" y="1363"/>
                  <a:pt x="185" y="1364"/>
                  <a:pt x="188" y="1368"/>
                </a:cubicBezTo>
                <a:cubicBezTo>
                  <a:pt x="211" y="1398"/>
                  <a:pt x="236" y="1428"/>
                  <a:pt x="263" y="1455"/>
                </a:cubicBezTo>
                <a:cubicBezTo>
                  <a:pt x="276" y="1467"/>
                  <a:pt x="288" y="1479"/>
                  <a:pt x="302" y="1491"/>
                </a:cubicBezTo>
                <a:cubicBezTo>
                  <a:pt x="302" y="1491"/>
                  <a:pt x="302" y="1491"/>
                  <a:pt x="302" y="1491"/>
                </a:cubicBezTo>
                <a:cubicBezTo>
                  <a:pt x="316" y="1503"/>
                  <a:pt x="330" y="1515"/>
                  <a:pt x="345" y="1526"/>
                </a:cubicBezTo>
                <a:cubicBezTo>
                  <a:pt x="349" y="1529"/>
                  <a:pt x="349" y="1534"/>
                  <a:pt x="346" y="1538"/>
                </a:cubicBezTo>
                <a:cubicBezTo>
                  <a:pt x="345" y="1540"/>
                  <a:pt x="342" y="1541"/>
                  <a:pt x="340" y="1541"/>
                </a:cubicBezTo>
                <a:close/>
                <a:moveTo>
                  <a:pt x="1411" y="1513"/>
                </a:moveTo>
                <a:cubicBezTo>
                  <a:pt x="1409" y="1513"/>
                  <a:pt x="1406" y="1512"/>
                  <a:pt x="1405" y="1510"/>
                </a:cubicBezTo>
                <a:cubicBezTo>
                  <a:pt x="1403" y="1508"/>
                  <a:pt x="1403" y="1506"/>
                  <a:pt x="1403" y="1504"/>
                </a:cubicBezTo>
                <a:cubicBezTo>
                  <a:pt x="1403" y="1502"/>
                  <a:pt x="1404" y="1500"/>
                  <a:pt x="1406" y="1498"/>
                </a:cubicBezTo>
                <a:cubicBezTo>
                  <a:pt x="1409" y="1495"/>
                  <a:pt x="1415" y="1496"/>
                  <a:pt x="1418" y="1499"/>
                </a:cubicBezTo>
                <a:cubicBezTo>
                  <a:pt x="1421" y="1503"/>
                  <a:pt x="1420" y="1508"/>
                  <a:pt x="1417" y="1511"/>
                </a:cubicBezTo>
                <a:cubicBezTo>
                  <a:pt x="1415" y="1512"/>
                  <a:pt x="1413" y="1513"/>
                  <a:pt x="1411" y="1513"/>
                </a:cubicBezTo>
                <a:close/>
                <a:moveTo>
                  <a:pt x="1432" y="1494"/>
                </a:moveTo>
                <a:cubicBezTo>
                  <a:pt x="1430" y="1494"/>
                  <a:pt x="1428" y="1493"/>
                  <a:pt x="1426" y="1492"/>
                </a:cubicBezTo>
                <a:cubicBezTo>
                  <a:pt x="1423" y="1488"/>
                  <a:pt x="1423" y="1483"/>
                  <a:pt x="1427" y="1480"/>
                </a:cubicBezTo>
                <a:cubicBezTo>
                  <a:pt x="1431" y="1475"/>
                  <a:pt x="1435" y="1471"/>
                  <a:pt x="1439" y="1468"/>
                </a:cubicBezTo>
                <a:cubicBezTo>
                  <a:pt x="1475" y="1433"/>
                  <a:pt x="1509" y="1395"/>
                  <a:pt x="1538" y="1354"/>
                </a:cubicBezTo>
                <a:cubicBezTo>
                  <a:pt x="1549" y="1339"/>
                  <a:pt x="1560" y="1324"/>
                  <a:pt x="1570" y="1308"/>
                </a:cubicBezTo>
                <a:cubicBezTo>
                  <a:pt x="1572" y="1304"/>
                  <a:pt x="1577" y="1303"/>
                  <a:pt x="1581" y="1305"/>
                </a:cubicBezTo>
                <a:cubicBezTo>
                  <a:pt x="1585" y="1308"/>
                  <a:pt x="1586" y="1313"/>
                  <a:pt x="1584" y="1317"/>
                </a:cubicBezTo>
                <a:cubicBezTo>
                  <a:pt x="1574" y="1333"/>
                  <a:pt x="1563" y="1349"/>
                  <a:pt x="1552" y="1364"/>
                </a:cubicBezTo>
                <a:cubicBezTo>
                  <a:pt x="1522" y="1406"/>
                  <a:pt x="1488" y="1445"/>
                  <a:pt x="1451" y="1480"/>
                </a:cubicBezTo>
                <a:cubicBezTo>
                  <a:pt x="1447" y="1484"/>
                  <a:pt x="1442" y="1488"/>
                  <a:pt x="1438" y="1492"/>
                </a:cubicBezTo>
                <a:cubicBezTo>
                  <a:pt x="1438" y="1492"/>
                  <a:pt x="1438" y="1492"/>
                  <a:pt x="1438" y="1492"/>
                </a:cubicBezTo>
                <a:cubicBezTo>
                  <a:pt x="1438" y="1492"/>
                  <a:pt x="1438" y="1492"/>
                  <a:pt x="1438" y="1492"/>
                </a:cubicBezTo>
                <a:cubicBezTo>
                  <a:pt x="1436" y="1494"/>
                  <a:pt x="1434" y="1494"/>
                  <a:pt x="1432" y="1494"/>
                </a:cubicBezTo>
                <a:close/>
                <a:moveTo>
                  <a:pt x="164" y="1358"/>
                </a:moveTo>
                <a:cubicBezTo>
                  <a:pt x="161" y="1358"/>
                  <a:pt x="159" y="1357"/>
                  <a:pt x="157" y="1355"/>
                </a:cubicBezTo>
                <a:cubicBezTo>
                  <a:pt x="157" y="1355"/>
                  <a:pt x="157" y="1355"/>
                  <a:pt x="157" y="1355"/>
                </a:cubicBezTo>
                <a:cubicBezTo>
                  <a:pt x="156" y="1353"/>
                  <a:pt x="155" y="1351"/>
                  <a:pt x="156" y="1348"/>
                </a:cubicBezTo>
                <a:cubicBezTo>
                  <a:pt x="156" y="1346"/>
                  <a:pt x="157" y="1344"/>
                  <a:pt x="159" y="1343"/>
                </a:cubicBezTo>
                <a:cubicBezTo>
                  <a:pt x="163" y="1340"/>
                  <a:pt x="168" y="1341"/>
                  <a:pt x="171" y="1345"/>
                </a:cubicBezTo>
                <a:cubicBezTo>
                  <a:pt x="174" y="1349"/>
                  <a:pt x="173" y="1354"/>
                  <a:pt x="169" y="1357"/>
                </a:cubicBezTo>
                <a:cubicBezTo>
                  <a:pt x="168" y="1358"/>
                  <a:pt x="166" y="1358"/>
                  <a:pt x="164" y="1358"/>
                </a:cubicBezTo>
                <a:close/>
                <a:moveTo>
                  <a:pt x="148" y="1335"/>
                </a:moveTo>
                <a:cubicBezTo>
                  <a:pt x="145" y="1335"/>
                  <a:pt x="143" y="1334"/>
                  <a:pt x="141" y="1331"/>
                </a:cubicBezTo>
                <a:cubicBezTo>
                  <a:pt x="131" y="1315"/>
                  <a:pt x="121" y="1299"/>
                  <a:pt x="111" y="1282"/>
                </a:cubicBezTo>
                <a:cubicBezTo>
                  <a:pt x="95" y="1253"/>
                  <a:pt x="80" y="1223"/>
                  <a:pt x="67" y="1193"/>
                </a:cubicBezTo>
                <a:cubicBezTo>
                  <a:pt x="58" y="1171"/>
                  <a:pt x="50" y="1148"/>
                  <a:pt x="42" y="1126"/>
                </a:cubicBezTo>
                <a:cubicBezTo>
                  <a:pt x="42" y="1124"/>
                  <a:pt x="42" y="1121"/>
                  <a:pt x="43" y="1119"/>
                </a:cubicBezTo>
                <a:cubicBezTo>
                  <a:pt x="44" y="1117"/>
                  <a:pt x="46" y="1116"/>
                  <a:pt x="48" y="1115"/>
                </a:cubicBezTo>
                <a:cubicBezTo>
                  <a:pt x="52" y="1114"/>
                  <a:pt x="57" y="1116"/>
                  <a:pt x="59" y="1121"/>
                </a:cubicBezTo>
                <a:cubicBezTo>
                  <a:pt x="66" y="1143"/>
                  <a:pt x="74" y="1165"/>
                  <a:pt x="83" y="1186"/>
                </a:cubicBezTo>
                <a:cubicBezTo>
                  <a:pt x="96" y="1216"/>
                  <a:pt x="110" y="1246"/>
                  <a:pt x="126" y="1274"/>
                </a:cubicBezTo>
                <a:cubicBezTo>
                  <a:pt x="135" y="1290"/>
                  <a:pt x="145" y="1306"/>
                  <a:pt x="155" y="1322"/>
                </a:cubicBezTo>
                <a:cubicBezTo>
                  <a:pt x="158" y="1326"/>
                  <a:pt x="157" y="1331"/>
                  <a:pt x="153" y="1334"/>
                </a:cubicBezTo>
                <a:cubicBezTo>
                  <a:pt x="151" y="1335"/>
                  <a:pt x="150" y="1335"/>
                  <a:pt x="148" y="1335"/>
                </a:cubicBezTo>
                <a:close/>
                <a:moveTo>
                  <a:pt x="1591" y="1297"/>
                </a:moveTo>
                <a:cubicBezTo>
                  <a:pt x="1590" y="1297"/>
                  <a:pt x="1588" y="1296"/>
                  <a:pt x="1587" y="1296"/>
                </a:cubicBezTo>
                <a:cubicBezTo>
                  <a:pt x="1583" y="1293"/>
                  <a:pt x="1582" y="1288"/>
                  <a:pt x="1584" y="1284"/>
                </a:cubicBezTo>
                <a:cubicBezTo>
                  <a:pt x="1584" y="1284"/>
                  <a:pt x="1584" y="1284"/>
                  <a:pt x="1584" y="1284"/>
                </a:cubicBezTo>
                <a:cubicBezTo>
                  <a:pt x="1584" y="1284"/>
                  <a:pt x="1584" y="1284"/>
                  <a:pt x="1584" y="1284"/>
                </a:cubicBezTo>
                <a:cubicBezTo>
                  <a:pt x="1586" y="1280"/>
                  <a:pt x="1592" y="1279"/>
                  <a:pt x="1596" y="1281"/>
                </a:cubicBezTo>
                <a:cubicBezTo>
                  <a:pt x="1598" y="1282"/>
                  <a:pt x="1599" y="1284"/>
                  <a:pt x="1600" y="1286"/>
                </a:cubicBezTo>
                <a:cubicBezTo>
                  <a:pt x="1600" y="1288"/>
                  <a:pt x="1600" y="1291"/>
                  <a:pt x="1599" y="1293"/>
                </a:cubicBezTo>
                <a:cubicBezTo>
                  <a:pt x="1599" y="1293"/>
                  <a:pt x="1599" y="1293"/>
                  <a:pt x="1599" y="1293"/>
                </a:cubicBezTo>
                <a:cubicBezTo>
                  <a:pt x="1597" y="1295"/>
                  <a:pt x="1594" y="1297"/>
                  <a:pt x="1591" y="1297"/>
                </a:cubicBezTo>
                <a:close/>
                <a:moveTo>
                  <a:pt x="1605" y="1272"/>
                </a:moveTo>
                <a:cubicBezTo>
                  <a:pt x="1604" y="1272"/>
                  <a:pt x="1602" y="1272"/>
                  <a:pt x="1601" y="1271"/>
                </a:cubicBezTo>
                <a:cubicBezTo>
                  <a:pt x="1599" y="1270"/>
                  <a:pt x="1598" y="1268"/>
                  <a:pt x="1597" y="1266"/>
                </a:cubicBezTo>
                <a:cubicBezTo>
                  <a:pt x="1596" y="1264"/>
                  <a:pt x="1597" y="1262"/>
                  <a:pt x="1598" y="1260"/>
                </a:cubicBezTo>
                <a:cubicBezTo>
                  <a:pt x="1608" y="1241"/>
                  <a:pt x="1617" y="1222"/>
                  <a:pt x="1626" y="1203"/>
                </a:cubicBezTo>
                <a:cubicBezTo>
                  <a:pt x="1640" y="1171"/>
                  <a:pt x="1652" y="1138"/>
                  <a:pt x="1662" y="1105"/>
                </a:cubicBezTo>
                <a:cubicBezTo>
                  <a:pt x="1663" y="1105"/>
                  <a:pt x="1663" y="1105"/>
                  <a:pt x="1663" y="1105"/>
                </a:cubicBezTo>
                <a:cubicBezTo>
                  <a:pt x="1668" y="1087"/>
                  <a:pt x="1673" y="1069"/>
                  <a:pt x="1677" y="1051"/>
                </a:cubicBezTo>
                <a:cubicBezTo>
                  <a:pt x="1678" y="1046"/>
                  <a:pt x="1683" y="1043"/>
                  <a:pt x="1687" y="1044"/>
                </a:cubicBezTo>
                <a:cubicBezTo>
                  <a:pt x="1690" y="1045"/>
                  <a:pt x="1691" y="1046"/>
                  <a:pt x="1693" y="1048"/>
                </a:cubicBezTo>
                <a:cubicBezTo>
                  <a:pt x="1694" y="1050"/>
                  <a:pt x="1694" y="1052"/>
                  <a:pt x="1694" y="1055"/>
                </a:cubicBezTo>
                <a:cubicBezTo>
                  <a:pt x="1689" y="1073"/>
                  <a:pt x="1684" y="1092"/>
                  <a:pt x="1679" y="1110"/>
                </a:cubicBezTo>
                <a:cubicBezTo>
                  <a:pt x="1668" y="1144"/>
                  <a:pt x="1656" y="1178"/>
                  <a:pt x="1641" y="1210"/>
                </a:cubicBezTo>
                <a:cubicBezTo>
                  <a:pt x="1633" y="1229"/>
                  <a:pt x="1623" y="1249"/>
                  <a:pt x="1613" y="1268"/>
                </a:cubicBezTo>
                <a:cubicBezTo>
                  <a:pt x="1611" y="1270"/>
                  <a:pt x="1608" y="1272"/>
                  <a:pt x="1605" y="1272"/>
                </a:cubicBezTo>
                <a:close/>
                <a:moveTo>
                  <a:pt x="42" y="1105"/>
                </a:moveTo>
                <a:cubicBezTo>
                  <a:pt x="38" y="1105"/>
                  <a:pt x="35" y="1102"/>
                  <a:pt x="34" y="1098"/>
                </a:cubicBezTo>
                <a:cubicBezTo>
                  <a:pt x="33" y="1094"/>
                  <a:pt x="35" y="1089"/>
                  <a:pt x="40" y="1088"/>
                </a:cubicBezTo>
                <a:cubicBezTo>
                  <a:pt x="44" y="1087"/>
                  <a:pt x="49" y="1089"/>
                  <a:pt x="50" y="1094"/>
                </a:cubicBezTo>
                <a:cubicBezTo>
                  <a:pt x="51" y="1096"/>
                  <a:pt x="51" y="1098"/>
                  <a:pt x="50" y="1100"/>
                </a:cubicBezTo>
                <a:cubicBezTo>
                  <a:pt x="48" y="1102"/>
                  <a:pt x="47" y="1104"/>
                  <a:pt x="44" y="1104"/>
                </a:cubicBezTo>
                <a:cubicBezTo>
                  <a:pt x="44" y="1104"/>
                  <a:pt x="43" y="1105"/>
                  <a:pt x="42" y="1105"/>
                </a:cubicBezTo>
                <a:close/>
                <a:moveTo>
                  <a:pt x="35" y="1077"/>
                </a:moveTo>
                <a:cubicBezTo>
                  <a:pt x="31" y="1077"/>
                  <a:pt x="27" y="1075"/>
                  <a:pt x="26" y="1071"/>
                </a:cubicBezTo>
                <a:cubicBezTo>
                  <a:pt x="22" y="1053"/>
                  <a:pt x="18" y="1034"/>
                  <a:pt x="14" y="1015"/>
                </a:cubicBezTo>
                <a:cubicBezTo>
                  <a:pt x="5" y="967"/>
                  <a:pt x="0" y="918"/>
                  <a:pt x="0" y="870"/>
                </a:cubicBezTo>
                <a:cubicBezTo>
                  <a:pt x="0" y="866"/>
                  <a:pt x="0" y="863"/>
                  <a:pt x="0" y="859"/>
                </a:cubicBezTo>
                <a:cubicBezTo>
                  <a:pt x="0" y="854"/>
                  <a:pt x="0" y="849"/>
                  <a:pt x="0" y="845"/>
                </a:cubicBezTo>
                <a:cubicBezTo>
                  <a:pt x="0" y="840"/>
                  <a:pt x="4" y="836"/>
                  <a:pt x="8" y="836"/>
                </a:cubicBezTo>
                <a:cubicBezTo>
                  <a:pt x="9" y="836"/>
                  <a:pt x="9" y="836"/>
                  <a:pt x="9" y="836"/>
                </a:cubicBezTo>
                <a:cubicBezTo>
                  <a:pt x="11" y="836"/>
                  <a:pt x="13" y="837"/>
                  <a:pt x="14" y="839"/>
                </a:cubicBezTo>
                <a:cubicBezTo>
                  <a:pt x="16" y="841"/>
                  <a:pt x="17" y="843"/>
                  <a:pt x="17" y="845"/>
                </a:cubicBezTo>
                <a:cubicBezTo>
                  <a:pt x="17" y="850"/>
                  <a:pt x="17" y="855"/>
                  <a:pt x="17" y="859"/>
                </a:cubicBezTo>
                <a:cubicBezTo>
                  <a:pt x="17" y="863"/>
                  <a:pt x="17" y="866"/>
                  <a:pt x="17" y="869"/>
                </a:cubicBezTo>
                <a:cubicBezTo>
                  <a:pt x="17" y="917"/>
                  <a:pt x="22" y="965"/>
                  <a:pt x="31" y="1012"/>
                </a:cubicBezTo>
                <a:cubicBezTo>
                  <a:pt x="34" y="1030"/>
                  <a:pt x="38" y="1049"/>
                  <a:pt x="43" y="1067"/>
                </a:cubicBezTo>
                <a:cubicBezTo>
                  <a:pt x="43" y="1069"/>
                  <a:pt x="43" y="1071"/>
                  <a:pt x="42" y="1073"/>
                </a:cubicBezTo>
                <a:cubicBezTo>
                  <a:pt x="41" y="1075"/>
                  <a:pt x="39" y="1077"/>
                  <a:pt x="37" y="1077"/>
                </a:cubicBezTo>
                <a:cubicBezTo>
                  <a:pt x="36" y="1077"/>
                  <a:pt x="35" y="1077"/>
                  <a:pt x="35" y="1077"/>
                </a:cubicBezTo>
                <a:close/>
                <a:moveTo>
                  <a:pt x="1691" y="1034"/>
                </a:moveTo>
                <a:cubicBezTo>
                  <a:pt x="1691" y="1034"/>
                  <a:pt x="1690" y="1034"/>
                  <a:pt x="1690" y="1033"/>
                </a:cubicBezTo>
                <a:cubicBezTo>
                  <a:pt x="1685" y="1033"/>
                  <a:pt x="1682" y="1028"/>
                  <a:pt x="1683" y="1023"/>
                </a:cubicBezTo>
                <a:cubicBezTo>
                  <a:pt x="1684" y="1019"/>
                  <a:pt x="1689" y="1016"/>
                  <a:pt x="1693" y="1017"/>
                </a:cubicBezTo>
                <a:cubicBezTo>
                  <a:pt x="1698" y="1018"/>
                  <a:pt x="1701" y="1022"/>
                  <a:pt x="1700" y="1027"/>
                </a:cubicBezTo>
                <a:cubicBezTo>
                  <a:pt x="1699" y="1031"/>
                  <a:pt x="1695" y="1034"/>
                  <a:pt x="1691" y="1034"/>
                </a:cubicBezTo>
                <a:close/>
                <a:moveTo>
                  <a:pt x="1696" y="1006"/>
                </a:moveTo>
                <a:cubicBezTo>
                  <a:pt x="1696" y="1006"/>
                  <a:pt x="1696" y="1006"/>
                  <a:pt x="1695" y="1006"/>
                </a:cubicBezTo>
                <a:cubicBezTo>
                  <a:pt x="1690" y="1005"/>
                  <a:pt x="1687" y="1001"/>
                  <a:pt x="1688" y="996"/>
                </a:cubicBezTo>
                <a:cubicBezTo>
                  <a:pt x="1694" y="960"/>
                  <a:pt x="1698" y="924"/>
                  <a:pt x="1699" y="888"/>
                </a:cubicBezTo>
                <a:cubicBezTo>
                  <a:pt x="1699" y="878"/>
                  <a:pt x="1699" y="869"/>
                  <a:pt x="1699" y="859"/>
                </a:cubicBezTo>
                <a:cubicBezTo>
                  <a:pt x="1699" y="849"/>
                  <a:pt x="1699" y="839"/>
                  <a:pt x="1699" y="829"/>
                </a:cubicBezTo>
                <a:cubicBezTo>
                  <a:pt x="1699" y="829"/>
                  <a:pt x="1699" y="829"/>
                  <a:pt x="1699" y="829"/>
                </a:cubicBezTo>
                <a:cubicBezTo>
                  <a:pt x="1699" y="829"/>
                  <a:pt x="1699" y="829"/>
                  <a:pt x="1699" y="829"/>
                </a:cubicBezTo>
                <a:cubicBezTo>
                  <a:pt x="1698" y="810"/>
                  <a:pt x="1697" y="791"/>
                  <a:pt x="1695" y="773"/>
                </a:cubicBezTo>
                <a:cubicBezTo>
                  <a:pt x="1694" y="768"/>
                  <a:pt x="1698" y="764"/>
                  <a:pt x="1702" y="763"/>
                </a:cubicBezTo>
                <a:cubicBezTo>
                  <a:pt x="1707" y="763"/>
                  <a:pt x="1711" y="766"/>
                  <a:pt x="1712" y="771"/>
                </a:cubicBezTo>
                <a:cubicBezTo>
                  <a:pt x="1714" y="790"/>
                  <a:pt x="1715" y="809"/>
                  <a:pt x="1716" y="828"/>
                </a:cubicBezTo>
                <a:cubicBezTo>
                  <a:pt x="1716" y="838"/>
                  <a:pt x="1716" y="849"/>
                  <a:pt x="1716" y="859"/>
                </a:cubicBezTo>
                <a:cubicBezTo>
                  <a:pt x="1716" y="869"/>
                  <a:pt x="1716" y="879"/>
                  <a:pt x="1716" y="888"/>
                </a:cubicBezTo>
                <a:cubicBezTo>
                  <a:pt x="1715" y="925"/>
                  <a:pt x="1711" y="962"/>
                  <a:pt x="1705" y="998"/>
                </a:cubicBezTo>
                <a:cubicBezTo>
                  <a:pt x="1705" y="998"/>
                  <a:pt x="1705" y="998"/>
                  <a:pt x="1705" y="998"/>
                </a:cubicBezTo>
                <a:cubicBezTo>
                  <a:pt x="1705" y="999"/>
                  <a:pt x="1705" y="999"/>
                  <a:pt x="1705" y="999"/>
                </a:cubicBezTo>
                <a:cubicBezTo>
                  <a:pt x="1704" y="1003"/>
                  <a:pt x="1701" y="1006"/>
                  <a:pt x="1696" y="1006"/>
                </a:cubicBezTo>
                <a:close/>
                <a:moveTo>
                  <a:pt x="9" y="825"/>
                </a:moveTo>
                <a:cubicBezTo>
                  <a:pt x="9" y="825"/>
                  <a:pt x="9" y="825"/>
                  <a:pt x="9" y="825"/>
                </a:cubicBezTo>
                <a:cubicBezTo>
                  <a:pt x="4" y="825"/>
                  <a:pt x="1" y="821"/>
                  <a:pt x="1" y="816"/>
                </a:cubicBezTo>
                <a:cubicBezTo>
                  <a:pt x="1" y="811"/>
                  <a:pt x="5" y="808"/>
                  <a:pt x="10" y="808"/>
                </a:cubicBezTo>
                <a:cubicBezTo>
                  <a:pt x="14" y="808"/>
                  <a:pt x="18" y="812"/>
                  <a:pt x="18" y="817"/>
                </a:cubicBezTo>
                <a:cubicBezTo>
                  <a:pt x="18" y="821"/>
                  <a:pt x="14" y="825"/>
                  <a:pt x="9" y="825"/>
                </a:cubicBezTo>
                <a:close/>
                <a:moveTo>
                  <a:pt x="11" y="797"/>
                </a:moveTo>
                <a:cubicBezTo>
                  <a:pt x="11" y="797"/>
                  <a:pt x="11" y="797"/>
                  <a:pt x="11" y="797"/>
                </a:cubicBezTo>
                <a:cubicBezTo>
                  <a:pt x="11" y="797"/>
                  <a:pt x="11" y="797"/>
                  <a:pt x="11" y="797"/>
                </a:cubicBezTo>
                <a:cubicBezTo>
                  <a:pt x="8" y="797"/>
                  <a:pt x="6" y="796"/>
                  <a:pt x="5" y="794"/>
                </a:cubicBezTo>
                <a:cubicBezTo>
                  <a:pt x="3" y="792"/>
                  <a:pt x="3" y="790"/>
                  <a:pt x="3" y="788"/>
                </a:cubicBezTo>
                <a:cubicBezTo>
                  <a:pt x="4" y="769"/>
                  <a:pt x="7" y="750"/>
                  <a:pt x="10" y="731"/>
                </a:cubicBezTo>
                <a:cubicBezTo>
                  <a:pt x="18" y="674"/>
                  <a:pt x="32" y="619"/>
                  <a:pt x="52" y="565"/>
                </a:cubicBezTo>
                <a:cubicBezTo>
                  <a:pt x="54" y="561"/>
                  <a:pt x="59" y="558"/>
                  <a:pt x="63" y="560"/>
                </a:cubicBezTo>
                <a:cubicBezTo>
                  <a:pt x="67" y="562"/>
                  <a:pt x="70" y="567"/>
                  <a:pt x="68" y="571"/>
                </a:cubicBezTo>
                <a:cubicBezTo>
                  <a:pt x="49" y="623"/>
                  <a:pt x="35" y="678"/>
                  <a:pt x="26" y="733"/>
                </a:cubicBezTo>
                <a:cubicBezTo>
                  <a:pt x="24" y="752"/>
                  <a:pt x="21" y="771"/>
                  <a:pt x="20" y="789"/>
                </a:cubicBezTo>
                <a:cubicBezTo>
                  <a:pt x="19" y="793"/>
                  <a:pt x="16" y="797"/>
                  <a:pt x="11" y="797"/>
                </a:cubicBezTo>
                <a:close/>
                <a:moveTo>
                  <a:pt x="1700" y="752"/>
                </a:moveTo>
                <a:cubicBezTo>
                  <a:pt x="1696" y="752"/>
                  <a:pt x="1692" y="749"/>
                  <a:pt x="1691" y="745"/>
                </a:cubicBezTo>
                <a:cubicBezTo>
                  <a:pt x="1691" y="745"/>
                  <a:pt x="1691" y="745"/>
                  <a:pt x="1691" y="745"/>
                </a:cubicBezTo>
                <a:cubicBezTo>
                  <a:pt x="1691" y="743"/>
                  <a:pt x="1692" y="740"/>
                  <a:pt x="1693" y="739"/>
                </a:cubicBezTo>
                <a:cubicBezTo>
                  <a:pt x="1694" y="737"/>
                  <a:pt x="1696" y="736"/>
                  <a:pt x="1699" y="735"/>
                </a:cubicBezTo>
                <a:cubicBezTo>
                  <a:pt x="1703" y="735"/>
                  <a:pt x="1708" y="738"/>
                  <a:pt x="1708" y="743"/>
                </a:cubicBezTo>
                <a:cubicBezTo>
                  <a:pt x="1709" y="745"/>
                  <a:pt x="1708" y="747"/>
                  <a:pt x="1707" y="749"/>
                </a:cubicBezTo>
                <a:cubicBezTo>
                  <a:pt x="1705" y="751"/>
                  <a:pt x="1703" y="752"/>
                  <a:pt x="1701" y="752"/>
                </a:cubicBezTo>
                <a:cubicBezTo>
                  <a:pt x="1701" y="752"/>
                  <a:pt x="1700" y="752"/>
                  <a:pt x="1700" y="752"/>
                </a:cubicBezTo>
                <a:close/>
                <a:moveTo>
                  <a:pt x="1695" y="724"/>
                </a:moveTo>
                <a:cubicBezTo>
                  <a:pt x="1691" y="724"/>
                  <a:pt x="1688" y="721"/>
                  <a:pt x="1687" y="717"/>
                </a:cubicBezTo>
                <a:cubicBezTo>
                  <a:pt x="1678" y="667"/>
                  <a:pt x="1665" y="617"/>
                  <a:pt x="1647" y="569"/>
                </a:cubicBezTo>
                <a:cubicBezTo>
                  <a:pt x="1646" y="564"/>
                  <a:pt x="1644" y="560"/>
                  <a:pt x="1642" y="556"/>
                </a:cubicBezTo>
                <a:cubicBezTo>
                  <a:pt x="1635" y="538"/>
                  <a:pt x="1628" y="521"/>
                  <a:pt x="1620" y="504"/>
                </a:cubicBezTo>
                <a:cubicBezTo>
                  <a:pt x="1618" y="500"/>
                  <a:pt x="1620" y="495"/>
                  <a:pt x="1624" y="493"/>
                </a:cubicBezTo>
                <a:cubicBezTo>
                  <a:pt x="1628" y="491"/>
                  <a:pt x="1634" y="493"/>
                  <a:pt x="1636" y="497"/>
                </a:cubicBezTo>
                <a:cubicBezTo>
                  <a:pt x="1644" y="514"/>
                  <a:pt x="1651" y="532"/>
                  <a:pt x="1658" y="549"/>
                </a:cubicBezTo>
                <a:cubicBezTo>
                  <a:pt x="1660" y="554"/>
                  <a:pt x="1661" y="558"/>
                  <a:pt x="1663" y="563"/>
                </a:cubicBezTo>
                <a:cubicBezTo>
                  <a:pt x="1681" y="612"/>
                  <a:pt x="1695" y="663"/>
                  <a:pt x="1704" y="714"/>
                </a:cubicBezTo>
                <a:cubicBezTo>
                  <a:pt x="1705" y="719"/>
                  <a:pt x="1701" y="723"/>
                  <a:pt x="1697" y="724"/>
                </a:cubicBezTo>
                <a:cubicBezTo>
                  <a:pt x="1696" y="724"/>
                  <a:pt x="1696" y="724"/>
                  <a:pt x="1695" y="724"/>
                </a:cubicBezTo>
                <a:close/>
                <a:moveTo>
                  <a:pt x="70" y="550"/>
                </a:moveTo>
                <a:cubicBezTo>
                  <a:pt x="69" y="550"/>
                  <a:pt x="68" y="550"/>
                  <a:pt x="67" y="550"/>
                </a:cubicBezTo>
                <a:cubicBezTo>
                  <a:pt x="63" y="548"/>
                  <a:pt x="61" y="543"/>
                  <a:pt x="62" y="538"/>
                </a:cubicBezTo>
                <a:cubicBezTo>
                  <a:pt x="64" y="534"/>
                  <a:pt x="69" y="532"/>
                  <a:pt x="73" y="534"/>
                </a:cubicBezTo>
                <a:cubicBezTo>
                  <a:pt x="78" y="536"/>
                  <a:pt x="80" y="540"/>
                  <a:pt x="78" y="545"/>
                </a:cubicBezTo>
                <a:cubicBezTo>
                  <a:pt x="77" y="548"/>
                  <a:pt x="74" y="550"/>
                  <a:pt x="70" y="550"/>
                </a:cubicBezTo>
                <a:close/>
                <a:moveTo>
                  <a:pt x="81" y="524"/>
                </a:moveTo>
                <a:cubicBezTo>
                  <a:pt x="80" y="524"/>
                  <a:pt x="79" y="524"/>
                  <a:pt x="78" y="523"/>
                </a:cubicBezTo>
                <a:cubicBezTo>
                  <a:pt x="76" y="522"/>
                  <a:pt x="74" y="521"/>
                  <a:pt x="73" y="519"/>
                </a:cubicBezTo>
                <a:cubicBezTo>
                  <a:pt x="72" y="517"/>
                  <a:pt x="73" y="514"/>
                  <a:pt x="73" y="512"/>
                </a:cubicBezTo>
                <a:cubicBezTo>
                  <a:pt x="81" y="495"/>
                  <a:pt x="89" y="478"/>
                  <a:pt x="98" y="461"/>
                </a:cubicBezTo>
                <a:cubicBezTo>
                  <a:pt x="98" y="461"/>
                  <a:pt x="98" y="461"/>
                  <a:pt x="98" y="461"/>
                </a:cubicBezTo>
                <a:cubicBezTo>
                  <a:pt x="98" y="461"/>
                  <a:pt x="98" y="461"/>
                  <a:pt x="98" y="460"/>
                </a:cubicBezTo>
                <a:cubicBezTo>
                  <a:pt x="125" y="410"/>
                  <a:pt x="157" y="362"/>
                  <a:pt x="192" y="318"/>
                </a:cubicBezTo>
                <a:cubicBezTo>
                  <a:pt x="195" y="314"/>
                  <a:pt x="201" y="314"/>
                  <a:pt x="204" y="317"/>
                </a:cubicBezTo>
                <a:cubicBezTo>
                  <a:pt x="208" y="320"/>
                  <a:pt x="209" y="325"/>
                  <a:pt x="206" y="329"/>
                </a:cubicBezTo>
                <a:cubicBezTo>
                  <a:pt x="170" y="372"/>
                  <a:pt x="139" y="419"/>
                  <a:pt x="113" y="469"/>
                </a:cubicBezTo>
                <a:cubicBezTo>
                  <a:pt x="105" y="485"/>
                  <a:pt x="96" y="502"/>
                  <a:pt x="89" y="519"/>
                </a:cubicBezTo>
                <a:cubicBezTo>
                  <a:pt x="88" y="522"/>
                  <a:pt x="85" y="524"/>
                  <a:pt x="81" y="524"/>
                </a:cubicBezTo>
                <a:close/>
                <a:moveTo>
                  <a:pt x="1616" y="484"/>
                </a:moveTo>
                <a:cubicBezTo>
                  <a:pt x="1613" y="484"/>
                  <a:pt x="1610" y="482"/>
                  <a:pt x="1608" y="480"/>
                </a:cubicBezTo>
                <a:cubicBezTo>
                  <a:pt x="1608" y="480"/>
                  <a:pt x="1608" y="480"/>
                  <a:pt x="1608" y="480"/>
                </a:cubicBezTo>
                <a:cubicBezTo>
                  <a:pt x="1608" y="479"/>
                  <a:pt x="1608" y="479"/>
                  <a:pt x="1608" y="479"/>
                </a:cubicBezTo>
                <a:cubicBezTo>
                  <a:pt x="1606" y="475"/>
                  <a:pt x="1608" y="470"/>
                  <a:pt x="1612" y="467"/>
                </a:cubicBezTo>
                <a:cubicBezTo>
                  <a:pt x="1616" y="465"/>
                  <a:pt x="1621" y="467"/>
                  <a:pt x="1623" y="471"/>
                </a:cubicBezTo>
                <a:cubicBezTo>
                  <a:pt x="1624" y="473"/>
                  <a:pt x="1624" y="476"/>
                  <a:pt x="1624" y="478"/>
                </a:cubicBezTo>
                <a:cubicBezTo>
                  <a:pt x="1623" y="480"/>
                  <a:pt x="1621" y="482"/>
                  <a:pt x="1619" y="483"/>
                </a:cubicBezTo>
                <a:cubicBezTo>
                  <a:pt x="1618" y="483"/>
                  <a:pt x="1617" y="484"/>
                  <a:pt x="1616" y="484"/>
                </a:cubicBezTo>
                <a:close/>
                <a:moveTo>
                  <a:pt x="1602" y="459"/>
                </a:moveTo>
                <a:cubicBezTo>
                  <a:pt x="1599" y="459"/>
                  <a:pt x="1596" y="457"/>
                  <a:pt x="1595" y="454"/>
                </a:cubicBezTo>
                <a:cubicBezTo>
                  <a:pt x="1568" y="405"/>
                  <a:pt x="1536" y="358"/>
                  <a:pt x="1500" y="316"/>
                </a:cubicBezTo>
                <a:cubicBezTo>
                  <a:pt x="1500" y="316"/>
                  <a:pt x="1500" y="316"/>
                  <a:pt x="1500" y="316"/>
                </a:cubicBezTo>
                <a:cubicBezTo>
                  <a:pt x="1493" y="308"/>
                  <a:pt x="1486" y="300"/>
                  <a:pt x="1479" y="292"/>
                </a:cubicBezTo>
                <a:cubicBezTo>
                  <a:pt x="1474" y="286"/>
                  <a:pt x="1468" y="280"/>
                  <a:pt x="1462" y="274"/>
                </a:cubicBezTo>
                <a:cubicBezTo>
                  <a:pt x="1461" y="273"/>
                  <a:pt x="1460" y="271"/>
                  <a:pt x="1460" y="268"/>
                </a:cubicBezTo>
                <a:cubicBezTo>
                  <a:pt x="1460" y="266"/>
                  <a:pt x="1461" y="264"/>
                  <a:pt x="1463" y="262"/>
                </a:cubicBezTo>
                <a:cubicBezTo>
                  <a:pt x="1466" y="259"/>
                  <a:pt x="1471" y="259"/>
                  <a:pt x="1475" y="263"/>
                </a:cubicBezTo>
                <a:cubicBezTo>
                  <a:pt x="1480" y="268"/>
                  <a:pt x="1486" y="275"/>
                  <a:pt x="1492" y="281"/>
                </a:cubicBezTo>
                <a:cubicBezTo>
                  <a:pt x="1499" y="289"/>
                  <a:pt x="1506" y="297"/>
                  <a:pt x="1513" y="305"/>
                </a:cubicBezTo>
                <a:cubicBezTo>
                  <a:pt x="1550" y="348"/>
                  <a:pt x="1582" y="396"/>
                  <a:pt x="1610" y="446"/>
                </a:cubicBezTo>
                <a:cubicBezTo>
                  <a:pt x="1612" y="450"/>
                  <a:pt x="1611" y="455"/>
                  <a:pt x="1606" y="457"/>
                </a:cubicBezTo>
                <a:cubicBezTo>
                  <a:pt x="1605" y="458"/>
                  <a:pt x="1604" y="459"/>
                  <a:pt x="1602" y="459"/>
                </a:cubicBezTo>
                <a:close/>
                <a:moveTo>
                  <a:pt x="217" y="310"/>
                </a:moveTo>
                <a:cubicBezTo>
                  <a:pt x="215" y="310"/>
                  <a:pt x="213" y="309"/>
                  <a:pt x="212" y="308"/>
                </a:cubicBezTo>
                <a:cubicBezTo>
                  <a:pt x="208" y="305"/>
                  <a:pt x="208" y="299"/>
                  <a:pt x="211" y="296"/>
                </a:cubicBezTo>
                <a:cubicBezTo>
                  <a:pt x="214" y="293"/>
                  <a:pt x="219" y="292"/>
                  <a:pt x="223" y="295"/>
                </a:cubicBezTo>
                <a:cubicBezTo>
                  <a:pt x="226" y="298"/>
                  <a:pt x="227" y="304"/>
                  <a:pt x="224" y="307"/>
                </a:cubicBezTo>
                <a:cubicBezTo>
                  <a:pt x="224" y="307"/>
                  <a:pt x="224" y="307"/>
                  <a:pt x="224" y="307"/>
                </a:cubicBezTo>
                <a:cubicBezTo>
                  <a:pt x="222" y="309"/>
                  <a:pt x="220" y="310"/>
                  <a:pt x="217" y="310"/>
                </a:cubicBezTo>
                <a:close/>
                <a:moveTo>
                  <a:pt x="236" y="289"/>
                </a:moveTo>
                <a:cubicBezTo>
                  <a:pt x="234" y="289"/>
                  <a:pt x="232" y="288"/>
                  <a:pt x="230" y="287"/>
                </a:cubicBezTo>
                <a:cubicBezTo>
                  <a:pt x="229" y="285"/>
                  <a:pt x="228" y="283"/>
                  <a:pt x="228" y="281"/>
                </a:cubicBezTo>
                <a:cubicBezTo>
                  <a:pt x="228" y="279"/>
                  <a:pt x="228" y="276"/>
                  <a:pt x="230" y="275"/>
                </a:cubicBezTo>
                <a:cubicBezTo>
                  <a:pt x="232" y="272"/>
                  <a:pt x="235" y="269"/>
                  <a:pt x="237" y="267"/>
                </a:cubicBezTo>
                <a:cubicBezTo>
                  <a:pt x="248" y="256"/>
                  <a:pt x="259" y="245"/>
                  <a:pt x="270" y="234"/>
                </a:cubicBezTo>
                <a:cubicBezTo>
                  <a:pt x="312" y="195"/>
                  <a:pt x="357" y="160"/>
                  <a:pt x="406" y="130"/>
                </a:cubicBezTo>
                <a:cubicBezTo>
                  <a:pt x="410" y="128"/>
                  <a:pt x="415" y="129"/>
                  <a:pt x="418" y="133"/>
                </a:cubicBezTo>
                <a:cubicBezTo>
                  <a:pt x="420" y="137"/>
                  <a:pt x="419" y="142"/>
                  <a:pt x="415" y="144"/>
                </a:cubicBezTo>
                <a:cubicBezTo>
                  <a:pt x="367" y="174"/>
                  <a:pt x="322" y="208"/>
                  <a:pt x="282" y="247"/>
                </a:cubicBezTo>
                <a:cubicBezTo>
                  <a:pt x="271" y="257"/>
                  <a:pt x="260" y="268"/>
                  <a:pt x="250" y="279"/>
                </a:cubicBezTo>
                <a:cubicBezTo>
                  <a:pt x="247" y="281"/>
                  <a:pt x="245" y="284"/>
                  <a:pt x="242" y="286"/>
                </a:cubicBezTo>
                <a:cubicBezTo>
                  <a:pt x="241" y="288"/>
                  <a:pt x="238" y="289"/>
                  <a:pt x="236" y="289"/>
                </a:cubicBezTo>
                <a:close/>
                <a:moveTo>
                  <a:pt x="1449" y="257"/>
                </a:moveTo>
                <a:cubicBezTo>
                  <a:pt x="1446" y="257"/>
                  <a:pt x="1444" y="256"/>
                  <a:pt x="1443" y="255"/>
                </a:cubicBezTo>
                <a:cubicBezTo>
                  <a:pt x="1441" y="253"/>
                  <a:pt x="1440" y="251"/>
                  <a:pt x="1440" y="249"/>
                </a:cubicBezTo>
                <a:cubicBezTo>
                  <a:pt x="1440" y="246"/>
                  <a:pt x="1441" y="244"/>
                  <a:pt x="1442" y="243"/>
                </a:cubicBezTo>
                <a:cubicBezTo>
                  <a:pt x="1445" y="239"/>
                  <a:pt x="1451" y="239"/>
                  <a:pt x="1454" y="242"/>
                </a:cubicBezTo>
                <a:cubicBezTo>
                  <a:pt x="1454" y="242"/>
                  <a:pt x="1454" y="242"/>
                  <a:pt x="1454" y="242"/>
                </a:cubicBezTo>
                <a:cubicBezTo>
                  <a:pt x="1454" y="242"/>
                  <a:pt x="1454" y="242"/>
                  <a:pt x="1454" y="242"/>
                </a:cubicBezTo>
                <a:cubicBezTo>
                  <a:pt x="1456" y="244"/>
                  <a:pt x="1457" y="246"/>
                  <a:pt x="1457" y="248"/>
                </a:cubicBezTo>
                <a:cubicBezTo>
                  <a:pt x="1457" y="251"/>
                  <a:pt x="1456" y="253"/>
                  <a:pt x="1455" y="254"/>
                </a:cubicBezTo>
                <a:cubicBezTo>
                  <a:pt x="1453" y="256"/>
                  <a:pt x="1451" y="257"/>
                  <a:pt x="1449" y="257"/>
                </a:cubicBezTo>
                <a:close/>
                <a:moveTo>
                  <a:pt x="1428" y="238"/>
                </a:moveTo>
                <a:cubicBezTo>
                  <a:pt x="1426" y="238"/>
                  <a:pt x="1424" y="237"/>
                  <a:pt x="1422" y="235"/>
                </a:cubicBezTo>
                <a:cubicBezTo>
                  <a:pt x="1381" y="198"/>
                  <a:pt x="1335" y="165"/>
                  <a:pt x="1287" y="136"/>
                </a:cubicBezTo>
                <a:cubicBezTo>
                  <a:pt x="1271" y="127"/>
                  <a:pt x="1255" y="118"/>
                  <a:pt x="1238" y="109"/>
                </a:cubicBezTo>
                <a:cubicBezTo>
                  <a:pt x="1236" y="108"/>
                  <a:pt x="1234" y="106"/>
                  <a:pt x="1234" y="104"/>
                </a:cubicBezTo>
                <a:cubicBezTo>
                  <a:pt x="1233" y="102"/>
                  <a:pt x="1233" y="100"/>
                  <a:pt x="1234" y="98"/>
                </a:cubicBezTo>
                <a:cubicBezTo>
                  <a:pt x="1236" y="94"/>
                  <a:pt x="1242" y="92"/>
                  <a:pt x="1246" y="94"/>
                </a:cubicBezTo>
                <a:cubicBezTo>
                  <a:pt x="1263" y="103"/>
                  <a:pt x="1279" y="112"/>
                  <a:pt x="1296" y="121"/>
                </a:cubicBezTo>
                <a:cubicBezTo>
                  <a:pt x="1345" y="151"/>
                  <a:pt x="1391" y="185"/>
                  <a:pt x="1434" y="223"/>
                </a:cubicBezTo>
                <a:cubicBezTo>
                  <a:pt x="1437" y="226"/>
                  <a:pt x="1437" y="231"/>
                  <a:pt x="1434" y="235"/>
                </a:cubicBezTo>
                <a:cubicBezTo>
                  <a:pt x="1433" y="237"/>
                  <a:pt x="1430" y="238"/>
                  <a:pt x="1428" y="238"/>
                </a:cubicBezTo>
                <a:close/>
                <a:moveTo>
                  <a:pt x="435" y="131"/>
                </a:moveTo>
                <a:cubicBezTo>
                  <a:pt x="435" y="131"/>
                  <a:pt x="435" y="131"/>
                  <a:pt x="435" y="131"/>
                </a:cubicBezTo>
                <a:cubicBezTo>
                  <a:pt x="432" y="131"/>
                  <a:pt x="429" y="130"/>
                  <a:pt x="427" y="127"/>
                </a:cubicBezTo>
                <a:cubicBezTo>
                  <a:pt x="425" y="123"/>
                  <a:pt x="426" y="118"/>
                  <a:pt x="430" y="115"/>
                </a:cubicBezTo>
                <a:cubicBezTo>
                  <a:pt x="434" y="113"/>
                  <a:pt x="440" y="115"/>
                  <a:pt x="442" y="119"/>
                </a:cubicBezTo>
                <a:cubicBezTo>
                  <a:pt x="444" y="123"/>
                  <a:pt x="443" y="128"/>
                  <a:pt x="439" y="130"/>
                </a:cubicBezTo>
                <a:cubicBezTo>
                  <a:pt x="438" y="131"/>
                  <a:pt x="436" y="131"/>
                  <a:pt x="435" y="131"/>
                </a:cubicBezTo>
                <a:close/>
                <a:moveTo>
                  <a:pt x="459" y="118"/>
                </a:moveTo>
                <a:cubicBezTo>
                  <a:pt x="456" y="118"/>
                  <a:pt x="453" y="116"/>
                  <a:pt x="452" y="113"/>
                </a:cubicBezTo>
                <a:cubicBezTo>
                  <a:pt x="451" y="111"/>
                  <a:pt x="451" y="109"/>
                  <a:pt x="451" y="107"/>
                </a:cubicBezTo>
                <a:cubicBezTo>
                  <a:pt x="452" y="104"/>
                  <a:pt x="453" y="103"/>
                  <a:pt x="455" y="102"/>
                </a:cubicBezTo>
                <a:cubicBezTo>
                  <a:pt x="472" y="93"/>
                  <a:pt x="489" y="84"/>
                  <a:pt x="507" y="77"/>
                </a:cubicBezTo>
                <a:cubicBezTo>
                  <a:pt x="511" y="75"/>
                  <a:pt x="516" y="77"/>
                  <a:pt x="518" y="81"/>
                </a:cubicBezTo>
                <a:cubicBezTo>
                  <a:pt x="520" y="85"/>
                  <a:pt x="518" y="90"/>
                  <a:pt x="514" y="92"/>
                </a:cubicBezTo>
                <a:cubicBezTo>
                  <a:pt x="497" y="100"/>
                  <a:pt x="480" y="108"/>
                  <a:pt x="463" y="117"/>
                </a:cubicBezTo>
                <a:cubicBezTo>
                  <a:pt x="462" y="117"/>
                  <a:pt x="461" y="118"/>
                  <a:pt x="459" y="118"/>
                </a:cubicBezTo>
                <a:close/>
                <a:moveTo>
                  <a:pt x="1216" y="98"/>
                </a:moveTo>
                <a:cubicBezTo>
                  <a:pt x="1215" y="98"/>
                  <a:pt x="1214" y="97"/>
                  <a:pt x="1213" y="97"/>
                </a:cubicBezTo>
                <a:cubicBezTo>
                  <a:pt x="1212" y="97"/>
                  <a:pt x="1212" y="97"/>
                  <a:pt x="1212" y="97"/>
                </a:cubicBezTo>
                <a:cubicBezTo>
                  <a:pt x="1212" y="97"/>
                  <a:pt x="1212" y="97"/>
                  <a:pt x="1212" y="97"/>
                </a:cubicBezTo>
                <a:cubicBezTo>
                  <a:pt x="1208" y="94"/>
                  <a:pt x="1207" y="90"/>
                  <a:pt x="1209" y="86"/>
                </a:cubicBezTo>
                <a:cubicBezTo>
                  <a:pt x="1211" y="82"/>
                  <a:pt x="1216" y="80"/>
                  <a:pt x="1220" y="82"/>
                </a:cubicBezTo>
                <a:cubicBezTo>
                  <a:pt x="1220" y="82"/>
                  <a:pt x="1220" y="82"/>
                  <a:pt x="1220" y="82"/>
                </a:cubicBezTo>
                <a:cubicBezTo>
                  <a:pt x="1222" y="82"/>
                  <a:pt x="1224" y="84"/>
                  <a:pt x="1224" y="86"/>
                </a:cubicBezTo>
                <a:cubicBezTo>
                  <a:pt x="1225" y="88"/>
                  <a:pt x="1225" y="91"/>
                  <a:pt x="1224" y="93"/>
                </a:cubicBezTo>
                <a:cubicBezTo>
                  <a:pt x="1223" y="96"/>
                  <a:pt x="1220" y="98"/>
                  <a:pt x="1216" y="98"/>
                </a:cubicBezTo>
                <a:close/>
                <a:moveTo>
                  <a:pt x="1190" y="86"/>
                </a:moveTo>
                <a:cubicBezTo>
                  <a:pt x="1189" y="86"/>
                  <a:pt x="1188" y="86"/>
                  <a:pt x="1187" y="86"/>
                </a:cubicBezTo>
                <a:cubicBezTo>
                  <a:pt x="1136" y="64"/>
                  <a:pt x="1082" y="47"/>
                  <a:pt x="1027" y="36"/>
                </a:cubicBezTo>
                <a:cubicBezTo>
                  <a:pt x="1009" y="32"/>
                  <a:pt x="990" y="29"/>
                  <a:pt x="972" y="26"/>
                </a:cubicBezTo>
                <a:cubicBezTo>
                  <a:pt x="970" y="26"/>
                  <a:pt x="968" y="25"/>
                  <a:pt x="966" y="23"/>
                </a:cubicBezTo>
                <a:cubicBezTo>
                  <a:pt x="965" y="21"/>
                  <a:pt x="964" y="19"/>
                  <a:pt x="965" y="16"/>
                </a:cubicBezTo>
                <a:cubicBezTo>
                  <a:pt x="965" y="12"/>
                  <a:pt x="970" y="9"/>
                  <a:pt x="974" y="9"/>
                </a:cubicBezTo>
                <a:cubicBezTo>
                  <a:pt x="993" y="12"/>
                  <a:pt x="1012" y="15"/>
                  <a:pt x="1030" y="19"/>
                </a:cubicBezTo>
                <a:cubicBezTo>
                  <a:pt x="1030" y="19"/>
                  <a:pt x="1030" y="19"/>
                  <a:pt x="1030" y="19"/>
                </a:cubicBezTo>
                <a:cubicBezTo>
                  <a:pt x="1031" y="19"/>
                  <a:pt x="1031" y="19"/>
                  <a:pt x="1031" y="19"/>
                </a:cubicBezTo>
                <a:cubicBezTo>
                  <a:pt x="1087" y="31"/>
                  <a:pt x="1141" y="48"/>
                  <a:pt x="1194" y="70"/>
                </a:cubicBezTo>
                <a:cubicBezTo>
                  <a:pt x="1196" y="71"/>
                  <a:pt x="1198" y="72"/>
                  <a:pt x="1198" y="75"/>
                </a:cubicBezTo>
                <a:cubicBezTo>
                  <a:pt x="1199" y="77"/>
                  <a:pt x="1199" y="79"/>
                  <a:pt x="1198" y="81"/>
                </a:cubicBezTo>
                <a:cubicBezTo>
                  <a:pt x="1197" y="84"/>
                  <a:pt x="1194" y="86"/>
                  <a:pt x="1190" y="86"/>
                </a:cubicBezTo>
                <a:close/>
                <a:moveTo>
                  <a:pt x="582" y="64"/>
                </a:moveTo>
                <a:cubicBezTo>
                  <a:pt x="579" y="64"/>
                  <a:pt x="576" y="62"/>
                  <a:pt x="574" y="59"/>
                </a:cubicBezTo>
                <a:cubicBezTo>
                  <a:pt x="574" y="56"/>
                  <a:pt x="574" y="54"/>
                  <a:pt x="575" y="52"/>
                </a:cubicBezTo>
                <a:cubicBezTo>
                  <a:pt x="576" y="50"/>
                  <a:pt x="577" y="49"/>
                  <a:pt x="580" y="48"/>
                </a:cubicBezTo>
                <a:cubicBezTo>
                  <a:pt x="598" y="42"/>
                  <a:pt x="616" y="36"/>
                  <a:pt x="634" y="31"/>
                </a:cubicBezTo>
                <a:cubicBezTo>
                  <a:pt x="639" y="30"/>
                  <a:pt x="644" y="33"/>
                  <a:pt x="645" y="37"/>
                </a:cubicBezTo>
                <a:cubicBezTo>
                  <a:pt x="645" y="39"/>
                  <a:pt x="645" y="41"/>
                  <a:pt x="644" y="43"/>
                </a:cubicBezTo>
                <a:cubicBezTo>
                  <a:pt x="643" y="45"/>
                  <a:pt x="641" y="47"/>
                  <a:pt x="639" y="47"/>
                </a:cubicBezTo>
                <a:cubicBezTo>
                  <a:pt x="621" y="52"/>
                  <a:pt x="603" y="58"/>
                  <a:pt x="585" y="64"/>
                </a:cubicBezTo>
                <a:cubicBezTo>
                  <a:pt x="584" y="64"/>
                  <a:pt x="583" y="64"/>
                  <a:pt x="582" y="64"/>
                </a:cubicBezTo>
                <a:close/>
                <a:moveTo>
                  <a:pt x="664" y="41"/>
                </a:moveTo>
                <a:cubicBezTo>
                  <a:pt x="660" y="41"/>
                  <a:pt x="657" y="38"/>
                  <a:pt x="656" y="34"/>
                </a:cubicBezTo>
                <a:cubicBezTo>
                  <a:pt x="655" y="32"/>
                  <a:pt x="656" y="30"/>
                  <a:pt x="657" y="28"/>
                </a:cubicBezTo>
                <a:cubicBezTo>
                  <a:pt x="658" y="26"/>
                  <a:pt x="660" y="25"/>
                  <a:pt x="662" y="24"/>
                </a:cubicBezTo>
                <a:cubicBezTo>
                  <a:pt x="662" y="24"/>
                  <a:pt x="662" y="24"/>
                  <a:pt x="662" y="24"/>
                </a:cubicBezTo>
                <a:cubicBezTo>
                  <a:pt x="663" y="24"/>
                  <a:pt x="663" y="24"/>
                  <a:pt x="664" y="24"/>
                </a:cubicBezTo>
                <a:cubicBezTo>
                  <a:pt x="668" y="24"/>
                  <a:pt x="671" y="26"/>
                  <a:pt x="672" y="30"/>
                </a:cubicBezTo>
                <a:cubicBezTo>
                  <a:pt x="673" y="33"/>
                  <a:pt x="672" y="35"/>
                  <a:pt x="671" y="37"/>
                </a:cubicBezTo>
                <a:cubicBezTo>
                  <a:pt x="670" y="39"/>
                  <a:pt x="668" y="40"/>
                  <a:pt x="666" y="41"/>
                </a:cubicBezTo>
                <a:cubicBezTo>
                  <a:pt x="665" y="41"/>
                  <a:pt x="665" y="41"/>
                  <a:pt x="664" y="41"/>
                </a:cubicBezTo>
                <a:close/>
                <a:moveTo>
                  <a:pt x="692" y="35"/>
                </a:moveTo>
                <a:cubicBezTo>
                  <a:pt x="688" y="35"/>
                  <a:pt x="684" y="32"/>
                  <a:pt x="683" y="28"/>
                </a:cubicBezTo>
                <a:cubicBezTo>
                  <a:pt x="683" y="26"/>
                  <a:pt x="683" y="23"/>
                  <a:pt x="685" y="22"/>
                </a:cubicBezTo>
                <a:cubicBezTo>
                  <a:pt x="686" y="20"/>
                  <a:pt x="688" y="18"/>
                  <a:pt x="690" y="18"/>
                </a:cubicBezTo>
                <a:cubicBezTo>
                  <a:pt x="709" y="14"/>
                  <a:pt x="728" y="11"/>
                  <a:pt x="746" y="9"/>
                </a:cubicBezTo>
                <a:cubicBezTo>
                  <a:pt x="799" y="2"/>
                  <a:pt x="853" y="0"/>
                  <a:pt x="907" y="3"/>
                </a:cubicBezTo>
                <a:cubicBezTo>
                  <a:pt x="910" y="3"/>
                  <a:pt x="914" y="3"/>
                  <a:pt x="917" y="3"/>
                </a:cubicBezTo>
                <a:cubicBezTo>
                  <a:pt x="922" y="4"/>
                  <a:pt x="926" y="8"/>
                  <a:pt x="925" y="12"/>
                </a:cubicBezTo>
                <a:cubicBezTo>
                  <a:pt x="925" y="17"/>
                  <a:pt x="921" y="21"/>
                  <a:pt x="916" y="20"/>
                </a:cubicBezTo>
                <a:cubicBezTo>
                  <a:pt x="913" y="20"/>
                  <a:pt x="910" y="20"/>
                  <a:pt x="906" y="20"/>
                </a:cubicBezTo>
                <a:cubicBezTo>
                  <a:pt x="890" y="19"/>
                  <a:pt x="874" y="18"/>
                  <a:pt x="858" y="18"/>
                </a:cubicBezTo>
                <a:cubicBezTo>
                  <a:pt x="821" y="18"/>
                  <a:pt x="785" y="21"/>
                  <a:pt x="749" y="25"/>
                </a:cubicBezTo>
                <a:cubicBezTo>
                  <a:pt x="749" y="25"/>
                  <a:pt x="749" y="25"/>
                  <a:pt x="749" y="25"/>
                </a:cubicBezTo>
                <a:cubicBezTo>
                  <a:pt x="730" y="28"/>
                  <a:pt x="711" y="31"/>
                  <a:pt x="693" y="35"/>
                </a:cubicBezTo>
                <a:cubicBezTo>
                  <a:pt x="693" y="35"/>
                  <a:pt x="692" y="35"/>
                  <a:pt x="692" y="35"/>
                </a:cubicBezTo>
                <a:close/>
                <a:moveTo>
                  <a:pt x="945" y="23"/>
                </a:moveTo>
                <a:cubicBezTo>
                  <a:pt x="945" y="23"/>
                  <a:pt x="944" y="23"/>
                  <a:pt x="944" y="23"/>
                </a:cubicBezTo>
                <a:cubicBezTo>
                  <a:pt x="942" y="22"/>
                  <a:pt x="940" y="21"/>
                  <a:pt x="938" y="20"/>
                </a:cubicBezTo>
                <a:cubicBezTo>
                  <a:pt x="937" y="18"/>
                  <a:pt x="936" y="16"/>
                  <a:pt x="937" y="13"/>
                </a:cubicBezTo>
                <a:cubicBezTo>
                  <a:pt x="937" y="9"/>
                  <a:pt x="941" y="5"/>
                  <a:pt x="946" y="6"/>
                </a:cubicBezTo>
                <a:cubicBezTo>
                  <a:pt x="946" y="6"/>
                  <a:pt x="946" y="6"/>
                  <a:pt x="946" y="6"/>
                </a:cubicBezTo>
                <a:cubicBezTo>
                  <a:pt x="950" y="6"/>
                  <a:pt x="954" y="10"/>
                  <a:pt x="953" y="15"/>
                </a:cubicBezTo>
                <a:cubicBezTo>
                  <a:pt x="953" y="19"/>
                  <a:pt x="949" y="23"/>
                  <a:pt x="945" y="2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04A147FE-D969-4879-9994-8392D8FF86B9}"/>
              </a:ext>
            </a:extLst>
          </p:cNvPr>
          <p:cNvSpPr>
            <a:spLocks noEditPoints="1"/>
          </p:cNvSpPr>
          <p:nvPr/>
        </p:nvSpPr>
        <p:spPr bwMode="auto">
          <a:xfrm>
            <a:off x="8713542" y="3073155"/>
            <a:ext cx="6960099" cy="6960099"/>
          </a:xfrm>
          <a:custGeom>
            <a:avLst/>
            <a:gdLst>
              <a:gd name="T0" fmla="*/ 598 w 1645"/>
              <a:gd name="T1" fmla="*/ 1611 h 1645"/>
              <a:gd name="T2" fmla="*/ 820 w 1645"/>
              <a:gd name="T3" fmla="*/ 1637 h 1645"/>
              <a:gd name="T4" fmla="*/ 840 w 1645"/>
              <a:gd name="T5" fmla="*/ 1628 h 1645"/>
              <a:gd name="T6" fmla="*/ 978 w 1645"/>
              <a:gd name="T7" fmla="*/ 1613 h 1645"/>
              <a:gd name="T8" fmla="*/ 982 w 1645"/>
              <a:gd name="T9" fmla="*/ 1629 h 1645"/>
              <a:gd name="T10" fmla="*/ 581 w 1645"/>
              <a:gd name="T11" fmla="*/ 1591 h 1645"/>
              <a:gd name="T12" fmla="*/ 548 w 1645"/>
              <a:gd name="T13" fmla="*/ 1598 h 1645"/>
              <a:gd name="T14" fmla="*/ 466 w 1645"/>
              <a:gd name="T15" fmla="*/ 1545 h 1645"/>
              <a:gd name="T16" fmla="*/ 1092 w 1645"/>
              <a:gd name="T17" fmla="*/ 1590 h 1645"/>
              <a:gd name="T18" fmla="*/ 1100 w 1645"/>
              <a:gd name="T19" fmla="*/ 1596 h 1645"/>
              <a:gd name="T20" fmla="*/ 1304 w 1645"/>
              <a:gd name="T21" fmla="*/ 1469 h 1645"/>
              <a:gd name="T22" fmla="*/ 342 w 1645"/>
              <a:gd name="T23" fmla="*/ 1488 h 1645"/>
              <a:gd name="T24" fmla="*/ 342 w 1645"/>
              <a:gd name="T25" fmla="*/ 1488 h 1645"/>
              <a:gd name="T26" fmla="*/ 166 w 1645"/>
              <a:gd name="T27" fmla="*/ 1318 h 1645"/>
              <a:gd name="T28" fmla="*/ 253 w 1645"/>
              <a:gd name="T29" fmla="*/ 1392 h 1645"/>
              <a:gd name="T30" fmla="*/ 1326 w 1645"/>
              <a:gd name="T31" fmla="*/ 1452 h 1645"/>
              <a:gd name="T32" fmla="*/ 1347 w 1645"/>
              <a:gd name="T33" fmla="*/ 1434 h 1645"/>
              <a:gd name="T34" fmla="*/ 1358 w 1645"/>
              <a:gd name="T35" fmla="*/ 1447 h 1645"/>
              <a:gd name="T36" fmla="*/ 163 w 1645"/>
              <a:gd name="T37" fmla="*/ 1285 h 1645"/>
              <a:gd name="T38" fmla="*/ 42 w 1645"/>
              <a:gd name="T39" fmla="*/ 1081 h 1645"/>
              <a:gd name="T40" fmla="*/ 141 w 1645"/>
              <a:gd name="T41" fmla="*/ 1275 h 1645"/>
              <a:gd name="T42" fmla="*/ 1508 w 1645"/>
              <a:gd name="T43" fmla="*/ 1270 h 1645"/>
              <a:gd name="T44" fmla="*/ 1597 w 1645"/>
              <a:gd name="T45" fmla="*/ 1043 h 1645"/>
              <a:gd name="T46" fmla="*/ 1530 w 1645"/>
              <a:gd name="T47" fmla="*/ 1242 h 1645"/>
              <a:gd name="T48" fmla="*/ 49 w 1645"/>
              <a:gd name="T49" fmla="*/ 1056 h 1645"/>
              <a:gd name="T50" fmla="*/ 1 w 1645"/>
              <a:gd name="T51" fmla="*/ 818 h 1645"/>
              <a:gd name="T52" fmla="*/ 25 w 1645"/>
              <a:gd name="T53" fmla="*/ 929 h 1645"/>
              <a:gd name="T54" fmla="*/ 1604 w 1645"/>
              <a:gd name="T55" fmla="*/ 1016 h 1645"/>
              <a:gd name="T56" fmla="*/ 1619 w 1645"/>
              <a:gd name="T57" fmla="*/ 940 h 1645"/>
              <a:gd name="T58" fmla="*/ 1645 w 1645"/>
              <a:gd name="T59" fmla="*/ 823 h 1645"/>
              <a:gd name="T60" fmla="*/ 3 w 1645"/>
              <a:gd name="T61" fmla="*/ 795 h 1645"/>
              <a:gd name="T62" fmla="*/ 11 w 1645"/>
              <a:gd name="T63" fmla="*/ 769 h 1645"/>
              <a:gd name="T64" fmla="*/ 46 w 1645"/>
              <a:gd name="T65" fmla="*/ 554 h 1645"/>
              <a:gd name="T66" fmla="*/ 1634 w 1645"/>
              <a:gd name="T67" fmla="*/ 763 h 1645"/>
              <a:gd name="T68" fmla="*/ 1642 w 1645"/>
              <a:gd name="T69" fmla="*/ 754 h 1645"/>
              <a:gd name="T70" fmla="*/ 1611 w 1645"/>
              <a:gd name="T71" fmla="*/ 620 h 1645"/>
              <a:gd name="T72" fmla="*/ 1547 w 1645"/>
              <a:gd name="T73" fmla="*/ 472 h 1645"/>
              <a:gd name="T74" fmla="*/ 1592 w 1645"/>
              <a:gd name="T75" fmla="*/ 566 h 1645"/>
              <a:gd name="T76" fmla="*/ 72 w 1645"/>
              <a:gd name="T77" fmla="*/ 533 h 1645"/>
              <a:gd name="T78" fmla="*/ 96 w 1645"/>
              <a:gd name="T79" fmla="*/ 438 h 1645"/>
              <a:gd name="T80" fmla="*/ 82 w 1645"/>
              <a:gd name="T81" fmla="*/ 507 h 1645"/>
              <a:gd name="T82" fmla="*/ 1546 w 1645"/>
              <a:gd name="T83" fmla="*/ 451 h 1645"/>
              <a:gd name="T84" fmla="*/ 1397 w 1645"/>
              <a:gd name="T85" fmla="*/ 246 h 1645"/>
              <a:gd name="T86" fmla="*/ 198 w 1645"/>
              <a:gd name="T87" fmla="*/ 310 h 1645"/>
              <a:gd name="T88" fmla="*/ 198 w 1645"/>
              <a:gd name="T89" fmla="*/ 310 h 1645"/>
              <a:gd name="T90" fmla="*/ 370 w 1645"/>
              <a:gd name="T91" fmla="*/ 137 h 1645"/>
              <a:gd name="T92" fmla="*/ 223 w 1645"/>
              <a:gd name="T93" fmla="*/ 286 h 1645"/>
              <a:gd name="T94" fmla="*/ 1391 w 1645"/>
              <a:gd name="T95" fmla="*/ 232 h 1645"/>
              <a:gd name="T96" fmla="*/ 1180 w 1645"/>
              <a:gd name="T97" fmla="*/ 99 h 1645"/>
              <a:gd name="T98" fmla="*/ 1361 w 1645"/>
              <a:gd name="T99" fmla="*/ 222 h 1645"/>
              <a:gd name="T100" fmla="*/ 398 w 1645"/>
              <a:gd name="T101" fmla="*/ 137 h 1645"/>
              <a:gd name="T102" fmla="*/ 614 w 1645"/>
              <a:gd name="T103" fmla="*/ 28 h 1645"/>
              <a:gd name="T104" fmla="*/ 423 w 1645"/>
              <a:gd name="T105" fmla="*/ 123 h 1645"/>
              <a:gd name="T106" fmla="*/ 1163 w 1645"/>
              <a:gd name="T107" fmla="*/ 92 h 1645"/>
              <a:gd name="T108" fmla="*/ 928 w 1645"/>
              <a:gd name="T109" fmla="*/ 16 h 1645"/>
              <a:gd name="T110" fmla="*/ 635 w 1645"/>
              <a:gd name="T111" fmla="*/ 31 h 1645"/>
              <a:gd name="T112" fmla="*/ 664 w 1645"/>
              <a:gd name="T113" fmla="*/ 19 h 1645"/>
              <a:gd name="T114" fmla="*/ 767 w 1645"/>
              <a:gd name="T115" fmla="*/ 20 h 1645"/>
              <a:gd name="T116" fmla="*/ 899 w 1645"/>
              <a:gd name="T117" fmla="*/ 13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5" h="1645">
                <a:moveTo>
                  <a:pt x="812" y="1645"/>
                </a:moveTo>
                <a:cubicBezTo>
                  <a:pt x="812" y="1645"/>
                  <a:pt x="812" y="1645"/>
                  <a:pt x="812" y="1645"/>
                </a:cubicBezTo>
                <a:cubicBezTo>
                  <a:pt x="782" y="1645"/>
                  <a:pt x="752" y="1643"/>
                  <a:pt x="722" y="1639"/>
                </a:cubicBezTo>
                <a:cubicBezTo>
                  <a:pt x="721" y="1639"/>
                  <a:pt x="721" y="1639"/>
                  <a:pt x="721" y="1639"/>
                </a:cubicBezTo>
                <a:cubicBezTo>
                  <a:pt x="719" y="1639"/>
                  <a:pt x="717" y="1638"/>
                  <a:pt x="715" y="1638"/>
                </a:cubicBezTo>
                <a:cubicBezTo>
                  <a:pt x="677" y="1633"/>
                  <a:pt x="640" y="1625"/>
                  <a:pt x="603" y="1615"/>
                </a:cubicBezTo>
                <a:cubicBezTo>
                  <a:pt x="601" y="1614"/>
                  <a:pt x="599" y="1613"/>
                  <a:pt x="598" y="1611"/>
                </a:cubicBezTo>
                <a:cubicBezTo>
                  <a:pt x="597" y="1609"/>
                  <a:pt x="596" y="1607"/>
                  <a:pt x="597" y="1605"/>
                </a:cubicBezTo>
                <a:cubicBezTo>
                  <a:pt x="598" y="1600"/>
                  <a:pt x="603" y="1597"/>
                  <a:pt x="607" y="1599"/>
                </a:cubicBezTo>
                <a:cubicBezTo>
                  <a:pt x="643" y="1609"/>
                  <a:pt x="680" y="1616"/>
                  <a:pt x="717" y="1621"/>
                </a:cubicBezTo>
                <a:cubicBezTo>
                  <a:pt x="719" y="1622"/>
                  <a:pt x="722" y="1622"/>
                  <a:pt x="724" y="1622"/>
                </a:cubicBezTo>
                <a:cubicBezTo>
                  <a:pt x="753" y="1626"/>
                  <a:pt x="783" y="1628"/>
                  <a:pt x="812" y="1628"/>
                </a:cubicBezTo>
                <a:cubicBezTo>
                  <a:pt x="814" y="1628"/>
                  <a:pt x="816" y="1629"/>
                  <a:pt x="818" y="1631"/>
                </a:cubicBezTo>
                <a:cubicBezTo>
                  <a:pt x="819" y="1632"/>
                  <a:pt x="820" y="1634"/>
                  <a:pt x="820" y="1637"/>
                </a:cubicBezTo>
                <a:cubicBezTo>
                  <a:pt x="820" y="1641"/>
                  <a:pt x="816" y="1645"/>
                  <a:pt x="812" y="1645"/>
                </a:cubicBezTo>
                <a:close/>
                <a:moveTo>
                  <a:pt x="840" y="1645"/>
                </a:moveTo>
                <a:cubicBezTo>
                  <a:pt x="840" y="1645"/>
                  <a:pt x="840" y="1645"/>
                  <a:pt x="840" y="1645"/>
                </a:cubicBezTo>
                <a:cubicBezTo>
                  <a:pt x="835" y="1645"/>
                  <a:pt x="832" y="1641"/>
                  <a:pt x="831" y="1637"/>
                </a:cubicBezTo>
                <a:cubicBezTo>
                  <a:pt x="831" y="1634"/>
                  <a:pt x="832" y="1632"/>
                  <a:pt x="834" y="1631"/>
                </a:cubicBezTo>
                <a:cubicBezTo>
                  <a:pt x="835" y="1629"/>
                  <a:pt x="838" y="1628"/>
                  <a:pt x="840" y="1628"/>
                </a:cubicBezTo>
                <a:cubicBezTo>
                  <a:pt x="840" y="1628"/>
                  <a:pt x="840" y="1628"/>
                  <a:pt x="840" y="1628"/>
                </a:cubicBezTo>
                <a:cubicBezTo>
                  <a:pt x="845" y="1628"/>
                  <a:pt x="848" y="1632"/>
                  <a:pt x="848" y="1636"/>
                </a:cubicBezTo>
                <a:cubicBezTo>
                  <a:pt x="849" y="1641"/>
                  <a:pt x="845" y="1645"/>
                  <a:pt x="840" y="1645"/>
                </a:cubicBezTo>
                <a:close/>
                <a:moveTo>
                  <a:pt x="868" y="1644"/>
                </a:moveTo>
                <a:cubicBezTo>
                  <a:pt x="864" y="1644"/>
                  <a:pt x="860" y="1640"/>
                  <a:pt x="860" y="1636"/>
                </a:cubicBezTo>
                <a:cubicBezTo>
                  <a:pt x="860" y="1634"/>
                  <a:pt x="860" y="1631"/>
                  <a:pt x="862" y="1630"/>
                </a:cubicBezTo>
                <a:cubicBezTo>
                  <a:pt x="863" y="1628"/>
                  <a:pt x="865" y="1627"/>
                  <a:pt x="868" y="1627"/>
                </a:cubicBezTo>
                <a:cubicBezTo>
                  <a:pt x="905" y="1625"/>
                  <a:pt x="942" y="1620"/>
                  <a:pt x="978" y="1613"/>
                </a:cubicBezTo>
                <a:cubicBezTo>
                  <a:pt x="978" y="1613"/>
                  <a:pt x="979" y="1613"/>
                  <a:pt x="979" y="1613"/>
                </a:cubicBezTo>
                <a:cubicBezTo>
                  <a:pt x="997" y="1609"/>
                  <a:pt x="1015" y="1605"/>
                  <a:pt x="1033" y="1600"/>
                </a:cubicBezTo>
                <a:cubicBezTo>
                  <a:pt x="1045" y="1597"/>
                  <a:pt x="1058" y="1593"/>
                  <a:pt x="1071" y="1589"/>
                </a:cubicBezTo>
                <a:cubicBezTo>
                  <a:pt x="1075" y="1587"/>
                  <a:pt x="1080" y="1590"/>
                  <a:pt x="1081" y="1594"/>
                </a:cubicBezTo>
                <a:cubicBezTo>
                  <a:pt x="1083" y="1599"/>
                  <a:pt x="1080" y="1603"/>
                  <a:pt x="1076" y="1605"/>
                </a:cubicBezTo>
                <a:cubicBezTo>
                  <a:pt x="1063" y="1609"/>
                  <a:pt x="1050" y="1613"/>
                  <a:pt x="1037" y="1616"/>
                </a:cubicBezTo>
                <a:cubicBezTo>
                  <a:pt x="1019" y="1621"/>
                  <a:pt x="1000" y="1626"/>
                  <a:pt x="982" y="1629"/>
                </a:cubicBezTo>
                <a:cubicBezTo>
                  <a:pt x="945" y="1637"/>
                  <a:pt x="907" y="1642"/>
                  <a:pt x="869" y="1644"/>
                </a:cubicBezTo>
                <a:cubicBezTo>
                  <a:pt x="869" y="1644"/>
                  <a:pt x="868" y="1644"/>
                  <a:pt x="868" y="1644"/>
                </a:cubicBezTo>
                <a:close/>
                <a:moveTo>
                  <a:pt x="578" y="1607"/>
                </a:moveTo>
                <a:cubicBezTo>
                  <a:pt x="577" y="1607"/>
                  <a:pt x="576" y="1607"/>
                  <a:pt x="575" y="1607"/>
                </a:cubicBezTo>
                <a:cubicBezTo>
                  <a:pt x="573" y="1606"/>
                  <a:pt x="571" y="1605"/>
                  <a:pt x="570" y="1603"/>
                </a:cubicBezTo>
                <a:cubicBezTo>
                  <a:pt x="569" y="1601"/>
                  <a:pt x="569" y="1598"/>
                  <a:pt x="570" y="1596"/>
                </a:cubicBezTo>
                <a:cubicBezTo>
                  <a:pt x="571" y="1592"/>
                  <a:pt x="576" y="1589"/>
                  <a:pt x="581" y="1591"/>
                </a:cubicBezTo>
                <a:cubicBezTo>
                  <a:pt x="582" y="1591"/>
                  <a:pt x="582" y="1591"/>
                  <a:pt x="582" y="1591"/>
                </a:cubicBezTo>
                <a:cubicBezTo>
                  <a:pt x="582" y="1591"/>
                  <a:pt x="582" y="1591"/>
                  <a:pt x="582" y="1591"/>
                </a:cubicBezTo>
                <a:cubicBezTo>
                  <a:pt x="583" y="1592"/>
                  <a:pt x="585" y="1593"/>
                  <a:pt x="586" y="1595"/>
                </a:cubicBezTo>
                <a:cubicBezTo>
                  <a:pt x="587" y="1597"/>
                  <a:pt x="587" y="1599"/>
                  <a:pt x="586" y="1601"/>
                </a:cubicBezTo>
                <a:cubicBezTo>
                  <a:pt x="585" y="1605"/>
                  <a:pt x="582" y="1607"/>
                  <a:pt x="578" y="1607"/>
                </a:cubicBezTo>
                <a:close/>
                <a:moveTo>
                  <a:pt x="551" y="1598"/>
                </a:moveTo>
                <a:cubicBezTo>
                  <a:pt x="550" y="1598"/>
                  <a:pt x="549" y="1598"/>
                  <a:pt x="548" y="1598"/>
                </a:cubicBezTo>
                <a:cubicBezTo>
                  <a:pt x="518" y="1587"/>
                  <a:pt x="488" y="1574"/>
                  <a:pt x="459" y="1560"/>
                </a:cubicBezTo>
                <a:cubicBezTo>
                  <a:pt x="446" y="1554"/>
                  <a:pt x="434" y="1547"/>
                  <a:pt x="422" y="1540"/>
                </a:cubicBezTo>
                <a:cubicBezTo>
                  <a:pt x="401" y="1529"/>
                  <a:pt x="380" y="1516"/>
                  <a:pt x="360" y="1502"/>
                </a:cubicBezTo>
                <a:cubicBezTo>
                  <a:pt x="356" y="1500"/>
                  <a:pt x="355" y="1495"/>
                  <a:pt x="358" y="1491"/>
                </a:cubicBezTo>
                <a:cubicBezTo>
                  <a:pt x="361" y="1487"/>
                  <a:pt x="366" y="1486"/>
                  <a:pt x="370" y="1488"/>
                </a:cubicBezTo>
                <a:cubicBezTo>
                  <a:pt x="389" y="1502"/>
                  <a:pt x="410" y="1514"/>
                  <a:pt x="430" y="1526"/>
                </a:cubicBezTo>
                <a:cubicBezTo>
                  <a:pt x="442" y="1532"/>
                  <a:pt x="454" y="1539"/>
                  <a:pt x="466" y="1545"/>
                </a:cubicBezTo>
                <a:cubicBezTo>
                  <a:pt x="466" y="1545"/>
                  <a:pt x="466" y="1545"/>
                  <a:pt x="466" y="1545"/>
                </a:cubicBezTo>
                <a:cubicBezTo>
                  <a:pt x="495" y="1559"/>
                  <a:pt x="524" y="1571"/>
                  <a:pt x="554" y="1582"/>
                </a:cubicBezTo>
                <a:cubicBezTo>
                  <a:pt x="558" y="1583"/>
                  <a:pt x="561" y="1588"/>
                  <a:pt x="559" y="1593"/>
                </a:cubicBezTo>
                <a:cubicBezTo>
                  <a:pt x="558" y="1596"/>
                  <a:pt x="555" y="1598"/>
                  <a:pt x="551" y="1598"/>
                </a:cubicBezTo>
                <a:close/>
                <a:moveTo>
                  <a:pt x="1100" y="1596"/>
                </a:moveTo>
                <a:cubicBezTo>
                  <a:pt x="1100" y="1596"/>
                  <a:pt x="1100" y="1596"/>
                  <a:pt x="1100" y="1596"/>
                </a:cubicBezTo>
                <a:cubicBezTo>
                  <a:pt x="1097" y="1596"/>
                  <a:pt x="1093" y="1594"/>
                  <a:pt x="1092" y="1590"/>
                </a:cubicBezTo>
                <a:cubicBezTo>
                  <a:pt x="1091" y="1588"/>
                  <a:pt x="1091" y="1586"/>
                  <a:pt x="1092" y="1584"/>
                </a:cubicBezTo>
                <a:cubicBezTo>
                  <a:pt x="1093" y="1582"/>
                  <a:pt x="1095" y="1580"/>
                  <a:pt x="1097" y="1580"/>
                </a:cubicBezTo>
                <a:cubicBezTo>
                  <a:pt x="1098" y="1580"/>
                  <a:pt x="1098" y="1580"/>
                  <a:pt x="1098" y="1580"/>
                </a:cubicBezTo>
                <a:cubicBezTo>
                  <a:pt x="1098" y="1580"/>
                  <a:pt x="1098" y="1580"/>
                  <a:pt x="1098" y="1580"/>
                </a:cubicBezTo>
                <a:cubicBezTo>
                  <a:pt x="1102" y="1578"/>
                  <a:pt x="1107" y="1581"/>
                  <a:pt x="1108" y="1585"/>
                </a:cubicBezTo>
                <a:cubicBezTo>
                  <a:pt x="1110" y="1589"/>
                  <a:pt x="1107" y="1594"/>
                  <a:pt x="1103" y="1596"/>
                </a:cubicBezTo>
                <a:cubicBezTo>
                  <a:pt x="1102" y="1596"/>
                  <a:pt x="1101" y="1596"/>
                  <a:pt x="1100" y="1596"/>
                </a:cubicBezTo>
                <a:close/>
                <a:moveTo>
                  <a:pt x="1127" y="1586"/>
                </a:moveTo>
                <a:cubicBezTo>
                  <a:pt x="1123" y="1586"/>
                  <a:pt x="1120" y="1584"/>
                  <a:pt x="1119" y="1581"/>
                </a:cubicBezTo>
                <a:cubicBezTo>
                  <a:pt x="1118" y="1579"/>
                  <a:pt x="1118" y="1576"/>
                  <a:pt x="1119" y="1574"/>
                </a:cubicBezTo>
                <a:cubicBezTo>
                  <a:pt x="1120" y="1572"/>
                  <a:pt x="1121" y="1570"/>
                  <a:pt x="1123" y="1570"/>
                </a:cubicBezTo>
                <a:cubicBezTo>
                  <a:pt x="1158" y="1556"/>
                  <a:pt x="1192" y="1539"/>
                  <a:pt x="1224" y="1521"/>
                </a:cubicBezTo>
                <a:cubicBezTo>
                  <a:pt x="1224" y="1521"/>
                  <a:pt x="1224" y="1521"/>
                  <a:pt x="1224" y="1521"/>
                </a:cubicBezTo>
                <a:cubicBezTo>
                  <a:pt x="1252" y="1505"/>
                  <a:pt x="1278" y="1488"/>
                  <a:pt x="1304" y="1469"/>
                </a:cubicBezTo>
                <a:cubicBezTo>
                  <a:pt x="1307" y="1466"/>
                  <a:pt x="1313" y="1467"/>
                  <a:pt x="1316" y="1471"/>
                </a:cubicBezTo>
                <a:cubicBezTo>
                  <a:pt x="1318" y="1474"/>
                  <a:pt x="1318" y="1480"/>
                  <a:pt x="1314" y="1482"/>
                </a:cubicBezTo>
                <a:cubicBezTo>
                  <a:pt x="1288" y="1502"/>
                  <a:pt x="1261" y="1520"/>
                  <a:pt x="1233" y="1536"/>
                </a:cubicBezTo>
                <a:cubicBezTo>
                  <a:pt x="1200" y="1554"/>
                  <a:pt x="1165" y="1571"/>
                  <a:pt x="1130" y="1585"/>
                </a:cubicBezTo>
                <a:cubicBezTo>
                  <a:pt x="1130" y="1585"/>
                  <a:pt x="1130" y="1585"/>
                  <a:pt x="1130" y="1585"/>
                </a:cubicBezTo>
                <a:cubicBezTo>
                  <a:pt x="1129" y="1586"/>
                  <a:pt x="1128" y="1586"/>
                  <a:pt x="1127" y="1586"/>
                </a:cubicBezTo>
                <a:close/>
                <a:moveTo>
                  <a:pt x="342" y="1488"/>
                </a:moveTo>
                <a:cubicBezTo>
                  <a:pt x="340" y="1488"/>
                  <a:pt x="338" y="1487"/>
                  <a:pt x="337" y="1486"/>
                </a:cubicBezTo>
                <a:cubicBezTo>
                  <a:pt x="337" y="1486"/>
                  <a:pt x="337" y="1486"/>
                  <a:pt x="337" y="1486"/>
                </a:cubicBezTo>
                <a:cubicBezTo>
                  <a:pt x="335" y="1485"/>
                  <a:pt x="334" y="1483"/>
                  <a:pt x="333" y="1480"/>
                </a:cubicBezTo>
                <a:cubicBezTo>
                  <a:pt x="333" y="1478"/>
                  <a:pt x="334" y="1476"/>
                  <a:pt x="335" y="1474"/>
                </a:cubicBezTo>
                <a:cubicBezTo>
                  <a:pt x="338" y="1470"/>
                  <a:pt x="343" y="1470"/>
                  <a:pt x="347" y="1472"/>
                </a:cubicBezTo>
                <a:cubicBezTo>
                  <a:pt x="351" y="1475"/>
                  <a:pt x="351" y="1480"/>
                  <a:pt x="349" y="1484"/>
                </a:cubicBezTo>
                <a:cubicBezTo>
                  <a:pt x="347" y="1486"/>
                  <a:pt x="345" y="1488"/>
                  <a:pt x="342" y="1488"/>
                </a:cubicBezTo>
                <a:close/>
                <a:moveTo>
                  <a:pt x="319" y="1471"/>
                </a:moveTo>
                <a:cubicBezTo>
                  <a:pt x="317" y="1471"/>
                  <a:pt x="316" y="1470"/>
                  <a:pt x="314" y="1469"/>
                </a:cubicBezTo>
                <a:cubicBezTo>
                  <a:pt x="289" y="1449"/>
                  <a:pt x="264" y="1427"/>
                  <a:pt x="242" y="1404"/>
                </a:cubicBezTo>
                <a:cubicBezTo>
                  <a:pt x="241" y="1404"/>
                  <a:pt x="241" y="1404"/>
                  <a:pt x="241" y="1404"/>
                </a:cubicBezTo>
                <a:cubicBezTo>
                  <a:pt x="241" y="1404"/>
                  <a:pt x="241" y="1404"/>
                  <a:pt x="241" y="1404"/>
                </a:cubicBezTo>
                <a:cubicBezTo>
                  <a:pt x="220" y="1383"/>
                  <a:pt x="199" y="1360"/>
                  <a:pt x="180" y="1336"/>
                </a:cubicBezTo>
                <a:cubicBezTo>
                  <a:pt x="176" y="1330"/>
                  <a:pt x="171" y="1324"/>
                  <a:pt x="166" y="1318"/>
                </a:cubicBezTo>
                <a:cubicBezTo>
                  <a:pt x="166" y="1318"/>
                  <a:pt x="166" y="1318"/>
                  <a:pt x="166" y="1318"/>
                </a:cubicBezTo>
                <a:cubicBezTo>
                  <a:pt x="165" y="1316"/>
                  <a:pt x="164" y="1314"/>
                  <a:pt x="165" y="1312"/>
                </a:cubicBezTo>
                <a:cubicBezTo>
                  <a:pt x="165" y="1310"/>
                  <a:pt x="166" y="1308"/>
                  <a:pt x="168" y="1306"/>
                </a:cubicBezTo>
                <a:cubicBezTo>
                  <a:pt x="172" y="1304"/>
                  <a:pt x="177" y="1304"/>
                  <a:pt x="180" y="1308"/>
                </a:cubicBezTo>
                <a:cubicBezTo>
                  <a:pt x="184" y="1314"/>
                  <a:pt x="189" y="1320"/>
                  <a:pt x="194" y="1325"/>
                </a:cubicBezTo>
                <a:cubicBezTo>
                  <a:pt x="212" y="1349"/>
                  <a:pt x="232" y="1371"/>
                  <a:pt x="253" y="1392"/>
                </a:cubicBezTo>
                <a:cubicBezTo>
                  <a:pt x="253" y="1392"/>
                  <a:pt x="253" y="1392"/>
                  <a:pt x="253" y="1392"/>
                </a:cubicBezTo>
                <a:cubicBezTo>
                  <a:pt x="276" y="1415"/>
                  <a:pt x="300" y="1436"/>
                  <a:pt x="325" y="1455"/>
                </a:cubicBezTo>
                <a:cubicBezTo>
                  <a:pt x="328" y="1458"/>
                  <a:pt x="329" y="1464"/>
                  <a:pt x="326" y="1467"/>
                </a:cubicBezTo>
                <a:cubicBezTo>
                  <a:pt x="324" y="1469"/>
                  <a:pt x="322" y="1471"/>
                  <a:pt x="319" y="1471"/>
                </a:cubicBezTo>
                <a:close/>
                <a:moveTo>
                  <a:pt x="1331" y="1467"/>
                </a:moveTo>
                <a:cubicBezTo>
                  <a:pt x="1329" y="1467"/>
                  <a:pt x="1326" y="1466"/>
                  <a:pt x="1324" y="1464"/>
                </a:cubicBezTo>
                <a:cubicBezTo>
                  <a:pt x="1323" y="1462"/>
                  <a:pt x="1322" y="1460"/>
                  <a:pt x="1323" y="1457"/>
                </a:cubicBezTo>
                <a:cubicBezTo>
                  <a:pt x="1323" y="1455"/>
                  <a:pt x="1324" y="1453"/>
                  <a:pt x="1326" y="1452"/>
                </a:cubicBezTo>
                <a:cubicBezTo>
                  <a:pt x="1329" y="1449"/>
                  <a:pt x="1335" y="1449"/>
                  <a:pt x="1338" y="1453"/>
                </a:cubicBezTo>
                <a:cubicBezTo>
                  <a:pt x="1341" y="1457"/>
                  <a:pt x="1340" y="1462"/>
                  <a:pt x="1336" y="1465"/>
                </a:cubicBezTo>
                <a:cubicBezTo>
                  <a:pt x="1335" y="1466"/>
                  <a:pt x="1333" y="1467"/>
                  <a:pt x="1331" y="1467"/>
                </a:cubicBezTo>
                <a:close/>
                <a:moveTo>
                  <a:pt x="1353" y="1449"/>
                </a:moveTo>
                <a:cubicBezTo>
                  <a:pt x="1350" y="1449"/>
                  <a:pt x="1348" y="1448"/>
                  <a:pt x="1346" y="1446"/>
                </a:cubicBezTo>
                <a:cubicBezTo>
                  <a:pt x="1345" y="1444"/>
                  <a:pt x="1344" y="1442"/>
                  <a:pt x="1344" y="1440"/>
                </a:cubicBezTo>
                <a:cubicBezTo>
                  <a:pt x="1345" y="1437"/>
                  <a:pt x="1346" y="1435"/>
                  <a:pt x="1347" y="1434"/>
                </a:cubicBezTo>
                <a:cubicBezTo>
                  <a:pt x="1375" y="1410"/>
                  <a:pt x="1402" y="1383"/>
                  <a:pt x="1427" y="1355"/>
                </a:cubicBezTo>
                <a:cubicBezTo>
                  <a:pt x="1427" y="1355"/>
                  <a:pt x="1427" y="1355"/>
                  <a:pt x="1427" y="1355"/>
                </a:cubicBezTo>
                <a:cubicBezTo>
                  <a:pt x="1448" y="1331"/>
                  <a:pt x="1467" y="1306"/>
                  <a:pt x="1485" y="1280"/>
                </a:cubicBezTo>
                <a:cubicBezTo>
                  <a:pt x="1488" y="1276"/>
                  <a:pt x="1493" y="1275"/>
                  <a:pt x="1497" y="1278"/>
                </a:cubicBezTo>
                <a:cubicBezTo>
                  <a:pt x="1501" y="1281"/>
                  <a:pt x="1502" y="1286"/>
                  <a:pt x="1499" y="1290"/>
                </a:cubicBezTo>
                <a:cubicBezTo>
                  <a:pt x="1481" y="1316"/>
                  <a:pt x="1461" y="1342"/>
                  <a:pt x="1440" y="1366"/>
                </a:cubicBezTo>
                <a:cubicBezTo>
                  <a:pt x="1414" y="1395"/>
                  <a:pt x="1387" y="1422"/>
                  <a:pt x="1358" y="1447"/>
                </a:cubicBezTo>
                <a:cubicBezTo>
                  <a:pt x="1357" y="1448"/>
                  <a:pt x="1355" y="1449"/>
                  <a:pt x="1353" y="1449"/>
                </a:cubicBezTo>
                <a:close/>
                <a:moveTo>
                  <a:pt x="157" y="1299"/>
                </a:moveTo>
                <a:cubicBezTo>
                  <a:pt x="154" y="1299"/>
                  <a:pt x="151" y="1297"/>
                  <a:pt x="150" y="1295"/>
                </a:cubicBezTo>
                <a:cubicBezTo>
                  <a:pt x="150" y="1295"/>
                  <a:pt x="150" y="1295"/>
                  <a:pt x="150" y="1295"/>
                </a:cubicBezTo>
                <a:cubicBezTo>
                  <a:pt x="148" y="1293"/>
                  <a:pt x="148" y="1291"/>
                  <a:pt x="148" y="1289"/>
                </a:cubicBezTo>
                <a:cubicBezTo>
                  <a:pt x="149" y="1286"/>
                  <a:pt x="150" y="1285"/>
                  <a:pt x="152" y="1283"/>
                </a:cubicBezTo>
                <a:cubicBezTo>
                  <a:pt x="155" y="1281"/>
                  <a:pt x="161" y="1282"/>
                  <a:pt x="163" y="1285"/>
                </a:cubicBezTo>
                <a:cubicBezTo>
                  <a:pt x="163" y="1285"/>
                  <a:pt x="163" y="1285"/>
                  <a:pt x="163" y="1285"/>
                </a:cubicBezTo>
                <a:cubicBezTo>
                  <a:pt x="166" y="1289"/>
                  <a:pt x="165" y="1294"/>
                  <a:pt x="161" y="1297"/>
                </a:cubicBezTo>
                <a:cubicBezTo>
                  <a:pt x="160" y="1298"/>
                  <a:pt x="158" y="1299"/>
                  <a:pt x="157" y="1299"/>
                </a:cubicBezTo>
                <a:close/>
                <a:moveTo>
                  <a:pt x="141" y="1275"/>
                </a:moveTo>
                <a:cubicBezTo>
                  <a:pt x="138" y="1275"/>
                  <a:pt x="135" y="1274"/>
                  <a:pt x="134" y="1271"/>
                </a:cubicBezTo>
                <a:cubicBezTo>
                  <a:pt x="116" y="1244"/>
                  <a:pt x="100" y="1216"/>
                  <a:pt x="86" y="1187"/>
                </a:cubicBezTo>
                <a:cubicBezTo>
                  <a:pt x="69" y="1153"/>
                  <a:pt x="54" y="1117"/>
                  <a:pt x="42" y="1081"/>
                </a:cubicBezTo>
                <a:cubicBezTo>
                  <a:pt x="42" y="1079"/>
                  <a:pt x="42" y="1077"/>
                  <a:pt x="43" y="1075"/>
                </a:cubicBezTo>
                <a:cubicBezTo>
                  <a:pt x="44" y="1073"/>
                  <a:pt x="45" y="1071"/>
                  <a:pt x="48" y="1071"/>
                </a:cubicBezTo>
                <a:cubicBezTo>
                  <a:pt x="52" y="1069"/>
                  <a:pt x="57" y="1072"/>
                  <a:pt x="58" y="1076"/>
                </a:cubicBezTo>
                <a:cubicBezTo>
                  <a:pt x="70" y="1111"/>
                  <a:pt x="84" y="1146"/>
                  <a:pt x="101" y="1179"/>
                </a:cubicBezTo>
                <a:cubicBezTo>
                  <a:pt x="115" y="1208"/>
                  <a:pt x="131" y="1236"/>
                  <a:pt x="148" y="1262"/>
                </a:cubicBezTo>
                <a:cubicBezTo>
                  <a:pt x="150" y="1266"/>
                  <a:pt x="149" y="1271"/>
                  <a:pt x="145" y="1274"/>
                </a:cubicBezTo>
                <a:cubicBezTo>
                  <a:pt x="144" y="1275"/>
                  <a:pt x="142" y="1275"/>
                  <a:pt x="141" y="1275"/>
                </a:cubicBezTo>
                <a:close/>
                <a:moveTo>
                  <a:pt x="1508" y="1270"/>
                </a:moveTo>
                <a:cubicBezTo>
                  <a:pt x="1506" y="1270"/>
                  <a:pt x="1505" y="1269"/>
                  <a:pt x="1503" y="1269"/>
                </a:cubicBezTo>
                <a:cubicBezTo>
                  <a:pt x="1502" y="1267"/>
                  <a:pt x="1500" y="1265"/>
                  <a:pt x="1500" y="1263"/>
                </a:cubicBezTo>
                <a:cubicBezTo>
                  <a:pt x="1499" y="1261"/>
                  <a:pt x="1500" y="1259"/>
                  <a:pt x="1501" y="1257"/>
                </a:cubicBezTo>
                <a:cubicBezTo>
                  <a:pt x="1503" y="1253"/>
                  <a:pt x="1509" y="1252"/>
                  <a:pt x="1513" y="1254"/>
                </a:cubicBezTo>
                <a:cubicBezTo>
                  <a:pt x="1516" y="1257"/>
                  <a:pt x="1518" y="1262"/>
                  <a:pt x="1515" y="1266"/>
                </a:cubicBezTo>
                <a:cubicBezTo>
                  <a:pt x="1514" y="1268"/>
                  <a:pt x="1511" y="1270"/>
                  <a:pt x="1508" y="1270"/>
                </a:cubicBezTo>
                <a:close/>
                <a:moveTo>
                  <a:pt x="1523" y="1246"/>
                </a:moveTo>
                <a:cubicBezTo>
                  <a:pt x="1521" y="1246"/>
                  <a:pt x="1520" y="1245"/>
                  <a:pt x="1518" y="1245"/>
                </a:cubicBezTo>
                <a:cubicBezTo>
                  <a:pt x="1514" y="1242"/>
                  <a:pt x="1513" y="1237"/>
                  <a:pt x="1515" y="1233"/>
                </a:cubicBezTo>
                <a:cubicBezTo>
                  <a:pt x="1516" y="1233"/>
                  <a:pt x="1516" y="1232"/>
                  <a:pt x="1516" y="1232"/>
                </a:cubicBezTo>
                <a:cubicBezTo>
                  <a:pt x="1516" y="1232"/>
                  <a:pt x="1516" y="1232"/>
                  <a:pt x="1516" y="1232"/>
                </a:cubicBezTo>
                <a:cubicBezTo>
                  <a:pt x="1535" y="1200"/>
                  <a:pt x="1552" y="1167"/>
                  <a:pt x="1566" y="1133"/>
                </a:cubicBezTo>
                <a:cubicBezTo>
                  <a:pt x="1578" y="1104"/>
                  <a:pt x="1588" y="1074"/>
                  <a:pt x="1597" y="1043"/>
                </a:cubicBezTo>
                <a:cubicBezTo>
                  <a:pt x="1598" y="1039"/>
                  <a:pt x="1603" y="1036"/>
                  <a:pt x="1608" y="1037"/>
                </a:cubicBezTo>
                <a:cubicBezTo>
                  <a:pt x="1610" y="1038"/>
                  <a:pt x="1612" y="1039"/>
                  <a:pt x="1613" y="1041"/>
                </a:cubicBezTo>
                <a:cubicBezTo>
                  <a:pt x="1614" y="1043"/>
                  <a:pt x="1614" y="1046"/>
                  <a:pt x="1613" y="1048"/>
                </a:cubicBezTo>
                <a:cubicBezTo>
                  <a:pt x="1605" y="1079"/>
                  <a:pt x="1594" y="1110"/>
                  <a:pt x="1581" y="1140"/>
                </a:cubicBezTo>
                <a:cubicBezTo>
                  <a:pt x="1567" y="1174"/>
                  <a:pt x="1550" y="1208"/>
                  <a:pt x="1531" y="1240"/>
                </a:cubicBezTo>
                <a:cubicBezTo>
                  <a:pt x="1531" y="1241"/>
                  <a:pt x="1531" y="1241"/>
                  <a:pt x="1531" y="1241"/>
                </a:cubicBezTo>
                <a:cubicBezTo>
                  <a:pt x="1530" y="1241"/>
                  <a:pt x="1530" y="1241"/>
                  <a:pt x="1530" y="1242"/>
                </a:cubicBezTo>
                <a:cubicBezTo>
                  <a:pt x="1529" y="1244"/>
                  <a:pt x="1526" y="1246"/>
                  <a:pt x="1523" y="1246"/>
                </a:cubicBezTo>
                <a:close/>
                <a:moveTo>
                  <a:pt x="42" y="1060"/>
                </a:moveTo>
                <a:cubicBezTo>
                  <a:pt x="38" y="1060"/>
                  <a:pt x="35" y="1058"/>
                  <a:pt x="34" y="1054"/>
                </a:cubicBezTo>
                <a:cubicBezTo>
                  <a:pt x="33" y="1052"/>
                  <a:pt x="33" y="1050"/>
                  <a:pt x="34" y="1048"/>
                </a:cubicBezTo>
                <a:cubicBezTo>
                  <a:pt x="35" y="1046"/>
                  <a:pt x="37" y="1044"/>
                  <a:pt x="39" y="1043"/>
                </a:cubicBezTo>
                <a:cubicBezTo>
                  <a:pt x="44" y="1042"/>
                  <a:pt x="49" y="1045"/>
                  <a:pt x="50" y="1049"/>
                </a:cubicBezTo>
                <a:cubicBezTo>
                  <a:pt x="51" y="1051"/>
                  <a:pt x="50" y="1054"/>
                  <a:pt x="49" y="1056"/>
                </a:cubicBezTo>
                <a:cubicBezTo>
                  <a:pt x="48" y="1058"/>
                  <a:pt x="46" y="1059"/>
                  <a:pt x="44" y="1060"/>
                </a:cubicBezTo>
                <a:cubicBezTo>
                  <a:pt x="43" y="1060"/>
                  <a:pt x="43" y="1060"/>
                  <a:pt x="42" y="1060"/>
                </a:cubicBezTo>
                <a:close/>
                <a:moveTo>
                  <a:pt x="34" y="1033"/>
                </a:moveTo>
                <a:cubicBezTo>
                  <a:pt x="30" y="1033"/>
                  <a:pt x="27" y="1030"/>
                  <a:pt x="26" y="1026"/>
                </a:cubicBezTo>
                <a:cubicBezTo>
                  <a:pt x="18" y="995"/>
                  <a:pt x="12" y="963"/>
                  <a:pt x="8" y="931"/>
                </a:cubicBezTo>
                <a:cubicBezTo>
                  <a:pt x="3" y="895"/>
                  <a:pt x="0" y="859"/>
                  <a:pt x="0" y="822"/>
                </a:cubicBezTo>
                <a:cubicBezTo>
                  <a:pt x="0" y="821"/>
                  <a:pt x="1" y="820"/>
                  <a:pt x="1" y="818"/>
                </a:cubicBezTo>
                <a:cubicBezTo>
                  <a:pt x="1" y="817"/>
                  <a:pt x="1" y="817"/>
                  <a:pt x="1" y="817"/>
                </a:cubicBezTo>
                <a:cubicBezTo>
                  <a:pt x="1" y="812"/>
                  <a:pt x="4" y="809"/>
                  <a:pt x="9" y="809"/>
                </a:cubicBezTo>
                <a:cubicBezTo>
                  <a:pt x="9" y="809"/>
                  <a:pt x="9" y="809"/>
                  <a:pt x="9" y="809"/>
                </a:cubicBezTo>
                <a:cubicBezTo>
                  <a:pt x="11" y="809"/>
                  <a:pt x="13" y="810"/>
                  <a:pt x="15" y="811"/>
                </a:cubicBezTo>
                <a:cubicBezTo>
                  <a:pt x="17" y="813"/>
                  <a:pt x="17" y="815"/>
                  <a:pt x="17" y="817"/>
                </a:cubicBezTo>
                <a:cubicBezTo>
                  <a:pt x="17" y="819"/>
                  <a:pt x="17" y="821"/>
                  <a:pt x="17" y="822"/>
                </a:cubicBezTo>
                <a:cubicBezTo>
                  <a:pt x="17" y="858"/>
                  <a:pt x="20" y="894"/>
                  <a:pt x="25" y="929"/>
                </a:cubicBezTo>
                <a:cubicBezTo>
                  <a:pt x="29" y="960"/>
                  <a:pt x="35" y="992"/>
                  <a:pt x="43" y="1022"/>
                </a:cubicBezTo>
                <a:cubicBezTo>
                  <a:pt x="44" y="1027"/>
                  <a:pt x="41" y="1031"/>
                  <a:pt x="36" y="1033"/>
                </a:cubicBezTo>
                <a:cubicBezTo>
                  <a:pt x="36" y="1033"/>
                  <a:pt x="35" y="1033"/>
                  <a:pt x="34" y="1033"/>
                </a:cubicBezTo>
                <a:close/>
                <a:moveTo>
                  <a:pt x="1613" y="1027"/>
                </a:moveTo>
                <a:cubicBezTo>
                  <a:pt x="1612" y="1027"/>
                  <a:pt x="1611" y="1027"/>
                  <a:pt x="1611" y="1027"/>
                </a:cubicBezTo>
                <a:cubicBezTo>
                  <a:pt x="1608" y="1026"/>
                  <a:pt x="1606" y="1025"/>
                  <a:pt x="1605" y="1023"/>
                </a:cubicBezTo>
                <a:cubicBezTo>
                  <a:pt x="1604" y="1021"/>
                  <a:pt x="1604" y="1018"/>
                  <a:pt x="1604" y="1016"/>
                </a:cubicBezTo>
                <a:cubicBezTo>
                  <a:pt x="1605" y="1012"/>
                  <a:pt x="1610" y="1009"/>
                  <a:pt x="1615" y="1010"/>
                </a:cubicBezTo>
                <a:cubicBezTo>
                  <a:pt x="1619" y="1011"/>
                  <a:pt x="1622" y="1016"/>
                  <a:pt x="1621" y="1020"/>
                </a:cubicBezTo>
                <a:cubicBezTo>
                  <a:pt x="1620" y="1024"/>
                  <a:pt x="1617" y="1027"/>
                  <a:pt x="1613" y="1027"/>
                </a:cubicBezTo>
                <a:close/>
                <a:moveTo>
                  <a:pt x="1619" y="999"/>
                </a:moveTo>
                <a:cubicBezTo>
                  <a:pt x="1618" y="999"/>
                  <a:pt x="1618" y="999"/>
                  <a:pt x="1617" y="999"/>
                </a:cubicBezTo>
                <a:cubicBezTo>
                  <a:pt x="1613" y="998"/>
                  <a:pt x="1610" y="994"/>
                  <a:pt x="1611" y="989"/>
                </a:cubicBezTo>
                <a:cubicBezTo>
                  <a:pt x="1614" y="973"/>
                  <a:pt x="1617" y="956"/>
                  <a:pt x="1619" y="940"/>
                </a:cubicBezTo>
                <a:cubicBezTo>
                  <a:pt x="1622" y="919"/>
                  <a:pt x="1625" y="899"/>
                  <a:pt x="1626" y="878"/>
                </a:cubicBezTo>
                <a:cubicBezTo>
                  <a:pt x="1627" y="860"/>
                  <a:pt x="1628" y="842"/>
                  <a:pt x="1628" y="823"/>
                </a:cubicBezTo>
                <a:cubicBezTo>
                  <a:pt x="1628" y="810"/>
                  <a:pt x="1628" y="796"/>
                  <a:pt x="1627" y="783"/>
                </a:cubicBezTo>
                <a:cubicBezTo>
                  <a:pt x="1627" y="781"/>
                  <a:pt x="1628" y="779"/>
                  <a:pt x="1629" y="777"/>
                </a:cubicBezTo>
                <a:cubicBezTo>
                  <a:pt x="1631" y="775"/>
                  <a:pt x="1633" y="774"/>
                  <a:pt x="1635" y="774"/>
                </a:cubicBezTo>
                <a:cubicBezTo>
                  <a:pt x="1640" y="774"/>
                  <a:pt x="1644" y="778"/>
                  <a:pt x="1644" y="782"/>
                </a:cubicBezTo>
                <a:cubicBezTo>
                  <a:pt x="1645" y="796"/>
                  <a:pt x="1645" y="810"/>
                  <a:pt x="1645" y="823"/>
                </a:cubicBezTo>
                <a:cubicBezTo>
                  <a:pt x="1645" y="842"/>
                  <a:pt x="1644" y="861"/>
                  <a:pt x="1643" y="879"/>
                </a:cubicBezTo>
                <a:cubicBezTo>
                  <a:pt x="1642" y="900"/>
                  <a:pt x="1639" y="921"/>
                  <a:pt x="1636" y="942"/>
                </a:cubicBezTo>
                <a:cubicBezTo>
                  <a:pt x="1634" y="959"/>
                  <a:pt x="1631" y="976"/>
                  <a:pt x="1627" y="992"/>
                </a:cubicBezTo>
                <a:cubicBezTo>
                  <a:pt x="1626" y="996"/>
                  <a:pt x="1623" y="999"/>
                  <a:pt x="1619" y="999"/>
                </a:cubicBezTo>
                <a:close/>
                <a:moveTo>
                  <a:pt x="10" y="797"/>
                </a:moveTo>
                <a:cubicBezTo>
                  <a:pt x="10" y="797"/>
                  <a:pt x="9" y="797"/>
                  <a:pt x="9" y="797"/>
                </a:cubicBezTo>
                <a:cubicBezTo>
                  <a:pt x="7" y="797"/>
                  <a:pt x="5" y="796"/>
                  <a:pt x="3" y="795"/>
                </a:cubicBezTo>
                <a:cubicBezTo>
                  <a:pt x="2" y="793"/>
                  <a:pt x="1" y="791"/>
                  <a:pt x="1" y="789"/>
                </a:cubicBezTo>
                <a:cubicBezTo>
                  <a:pt x="1" y="784"/>
                  <a:pt x="5" y="780"/>
                  <a:pt x="10" y="780"/>
                </a:cubicBezTo>
                <a:cubicBezTo>
                  <a:pt x="12" y="780"/>
                  <a:pt x="14" y="781"/>
                  <a:pt x="16" y="783"/>
                </a:cubicBezTo>
                <a:cubicBezTo>
                  <a:pt x="17" y="785"/>
                  <a:pt x="18" y="787"/>
                  <a:pt x="18" y="789"/>
                </a:cubicBezTo>
                <a:cubicBezTo>
                  <a:pt x="18" y="794"/>
                  <a:pt x="14" y="797"/>
                  <a:pt x="10" y="797"/>
                </a:cubicBezTo>
                <a:close/>
                <a:moveTo>
                  <a:pt x="11" y="769"/>
                </a:moveTo>
                <a:cubicBezTo>
                  <a:pt x="11" y="769"/>
                  <a:pt x="11" y="769"/>
                  <a:pt x="11" y="769"/>
                </a:cubicBezTo>
                <a:cubicBezTo>
                  <a:pt x="8" y="769"/>
                  <a:pt x="6" y="768"/>
                  <a:pt x="5" y="766"/>
                </a:cubicBezTo>
                <a:cubicBezTo>
                  <a:pt x="3" y="764"/>
                  <a:pt x="3" y="762"/>
                  <a:pt x="3" y="760"/>
                </a:cubicBezTo>
                <a:cubicBezTo>
                  <a:pt x="3" y="754"/>
                  <a:pt x="4" y="748"/>
                  <a:pt x="5" y="741"/>
                </a:cubicBezTo>
                <a:cubicBezTo>
                  <a:pt x="7" y="715"/>
                  <a:pt x="11" y="689"/>
                  <a:pt x="16" y="664"/>
                </a:cubicBezTo>
                <a:cubicBezTo>
                  <a:pt x="16" y="664"/>
                  <a:pt x="16" y="664"/>
                  <a:pt x="16" y="664"/>
                </a:cubicBezTo>
                <a:cubicBezTo>
                  <a:pt x="16" y="664"/>
                  <a:pt x="16" y="663"/>
                  <a:pt x="16" y="663"/>
                </a:cubicBezTo>
                <a:cubicBezTo>
                  <a:pt x="24" y="626"/>
                  <a:pt x="34" y="589"/>
                  <a:pt x="46" y="554"/>
                </a:cubicBezTo>
                <a:cubicBezTo>
                  <a:pt x="48" y="549"/>
                  <a:pt x="52" y="547"/>
                  <a:pt x="57" y="548"/>
                </a:cubicBezTo>
                <a:cubicBezTo>
                  <a:pt x="61" y="550"/>
                  <a:pt x="64" y="555"/>
                  <a:pt x="62" y="559"/>
                </a:cubicBezTo>
                <a:cubicBezTo>
                  <a:pt x="50" y="594"/>
                  <a:pt x="40" y="631"/>
                  <a:pt x="33" y="667"/>
                </a:cubicBezTo>
                <a:cubicBezTo>
                  <a:pt x="28" y="692"/>
                  <a:pt x="24" y="717"/>
                  <a:pt x="21" y="743"/>
                </a:cubicBezTo>
                <a:cubicBezTo>
                  <a:pt x="21" y="749"/>
                  <a:pt x="20" y="755"/>
                  <a:pt x="20" y="761"/>
                </a:cubicBezTo>
                <a:cubicBezTo>
                  <a:pt x="19" y="766"/>
                  <a:pt x="16" y="769"/>
                  <a:pt x="11" y="769"/>
                </a:cubicBezTo>
                <a:close/>
                <a:moveTo>
                  <a:pt x="1634" y="763"/>
                </a:moveTo>
                <a:cubicBezTo>
                  <a:pt x="1629" y="763"/>
                  <a:pt x="1625" y="760"/>
                  <a:pt x="1625" y="755"/>
                </a:cubicBezTo>
                <a:cubicBezTo>
                  <a:pt x="1625" y="755"/>
                  <a:pt x="1625" y="755"/>
                  <a:pt x="1625" y="755"/>
                </a:cubicBezTo>
                <a:cubicBezTo>
                  <a:pt x="1625" y="753"/>
                  <a:pt x="1626" y="751"/>
                  <a:pt x="1627" y="749"/>
                </a:cubicBezTo>
                <a:cubicBezTo>
                  <a:pt x="1629" y="747"/>
                  <a:pt x="1631" y="746"/>
                  <a:pt x="1633" y="746"/>
                </a:cubicBezTo>
                <a:cubicBezTo>
                  <a:pt x="1638" y="746"/>
                  <a:pt x="1642" y="749"/>
                  <a:pt x="1642" y="754"/>
                </a:cubicBezTo>
                <a:cubicBezTo>
                  <a:pt x="1642" y="754"/>
                  <a:pt x="1642" y="754"/>
                  <a:pt x="1642" y="754"/>
                </a:cubicBezTo>
                <a:cubicBezTo>
                  <a:pt x="1642" y="754"/>
                  <a:pt x="1642" y="754"/>
                  <a:pt x="1642" y="754"/>
                </a:cubicBezTo>
                <a:cubicBezTo>
                  <a:pt x="1642" y="756"/>
                  <a:pt x="1641" y="758"/>
                  <a:pt x="1640" y="760"/>
                </a:cubicBezTo>
                <a:cubicBezTo>
                  <a:pt x="1639" y="762"/>
                  <a:pt x="1637" y="763"/>
                  <a:pt x="1634" y="763"/>
                </a:cubicBezTo>
                <a:cubicBezTo>
                  <a:pt x="1634" y="763"/>
                  <a:pt x="1634" y="763"/>
                  <a:pt x="1634" y="763"/>
                </a:cubicBezTo>
                <a:close/>
                <a:moveTo>
                  <a:pt x="1631" y="735"/>
                </a:moveTo>
                <a:cubicBezTo>
                  <a:pt x="1626" y="735"/>
                  <a:pt x="1623" y="732"/>
                  <a:pt x="1622" y="727"/>
                </a:cubicBezTo>
                <a:cubicBezTo>
                  <a:pt x="1618" y="695"/>
                  <a:pt x="1612" y="662"/>
                  <a:pt x="1605" y="630"/>
                </a:cubicBezTo>
                <a:cubicBezTo>
                  <a:pt x="1603" y="626"/>
                  <a:pt x="1606" y="621"/>
                  <a:pt x="1611" y="620"/>
                </a:cubicBezTo>
                <a:cubicBezTo>
                  <a:pt x="1615" y="619"/>
                  <a:pt x="1620" y="622"/>
                  <a:pt x="1621" y="626"/>
                </a:cubicBezTo>
                <a:cubicBezTo>
                  <a:pt x="1629" y="659"/>
                  <a:pt x="1635" y="692"/>
                  <a:pt x="1639" y="725"/>
                </a:cubicBezTo>
                <a:cubicBezTo>
                  <a:pt x="1640" y="730"/>
                  <a:pt x="1636" y="734"/>
                  <a:pt x="1632" y="735"/>
                </a:cubicBezTo>
                <a:cubicBezTo>
                  <a:pt x="1631" y="735"/>
                  <a:pt x="1631" y="735"/>
                  <a:pt x="1631" y="735"/>
                </a:cubicBezTo>
                <a:close/>
                <a:moveTo>
                  <a:pt x="1592" y="566"/>
                </a:moveTo>
                <a:cubicBezTo>
                  <a:pt x="1588" y="566"/>
                  <a:pt x="1585" y="563"/>
                  <a:pt x="1584" y="560"/>
                </a:cubicBezTo>
                <a:cubicBezTo>
                  <a:pt x="1573" y="530"/>
                  <a:pt x="1561" y="500"/>
                  <a:pt x="1547" y="472"/>
                </a:cubicBezTo>
                <a:cubicBezTo>
                  <a:pt x="1546" y="470"/>
                  <a:pt x="1546" y="468"/>
                  <a:pt x="1547" y="465"/>
                </a:cubicBezTo>
                <a:cubicBezTo>
                  <a:pt x="1548" y="463"/>
                  <a:pt x="1549" y="462"/>
                  <a:pt x="1551" y="461"/>
                </a:cubicBezTo>
                <a:cubicBezTo>
                  <a:pt x="1556" y="459"/>
                  <a:pt x="1561" y="461"/>
                  <a:pt x="1563" y="465"/>
                </a:cubicBezTo>
                <a:cubicBezTo>
                  <a:pt x="1577" y="494"/>
                  <a:pt x="1589" y="524"/>
                  <a:pt x="1600" y="554"/>
                </a:cubicBezTo>
                <a:cubicBezTo>
                  <a:pt x="1601" y="556"/>
                  <a:pt x="1600" y="559"/>
                  <a:pt x="1599" y="561"/>
                </a:cubicBezTo>
                <a:cubicBezTo>
                  <a:pt x="1598" y="563"/>
                  <a:pt x="1597" y="564"/>
                  <a:pt x="1595" y="565"/>
                </a:cubicBezTo>
                <a:cubicBezTo>
                  <a:pt x="1594" y="565"/>
                  <a:pt x="1593" y="566"/>
                  <a:pt x="1592" y="566"/>
                </a:cubicBezTo>
                <a:close/>
                <a:moveTo>
                  <a:pt x="64" y="538"/>
                </a:moveTo>
                <a:cubicBezTo>
                  <a:pt x="64" y="538"/>
                  <a:pt x="64" y="538"/>
                  <a:pt x="64" y="538"/>
                </a:cubicBezTo>
                <a:cubicBezTo>
                  <a:pt x="64" y="538"/>
                  <a:pt x="64" y="538"/>
                  <a:pt x="64" y="538"/>
                </a:cubicBezTo>
                <a:cubicBezTo>
                  <a:pt x="63" y="538"/>
                  <a:pt x="62" y="538"/>
                  <a:pt x="61" y="538"/>
                </a:cubicBezTo>
                <a:cubicBezTo>
                  <a:pt x="56" y="536"/>
                  <a:pt x="54" y="531"/>
                  <a:pt x="56" y="527"/>
                </a:cubicBezTo>
                <a:cubicBezTo>
                  <a:pt x="58" y="522"/>
                  <a:pt x="63" y="520"/>
                  <a:pt x="67" y="522"/>
                </a:cubicBezTo>
                <a:cubicBezTo>
                  <a:pt x="71" y="524"/>
                  <a:pt x="73" y="528"/>
                  <a:pt x="72" y="533"/>
                </a:cubicBezTo>
                <a:cubicBezTo>
                  <a:pt x="72" y="533"/>
                  <a:pt x="72" y="533"/>
                  <a:pt x="72" y="533"/>
                </a:cubicBezTo>
                <a:cubicBezTo>
                  <a:pt x="70" y="536"/>
                  <a:pt x="67" y="538"/>
                  <a:pt x="64" y="538"/>
                </a:cubicBezTo>
                <a:close/>
                <a:moveTo>
                  <a:pt x="74" y="512"/>
                </a:moveTo>
                <a:cubicBezTo>
                  <a:pt x="73" y="512"/>
                  <a:pt x="72" y="512"/>
                  <a:pt x="71" y="511"/>
                </a:cubicBezTo>
                <a:cubicBezTo>
                  <a:pt x="69" y="510"/>
                  <a:pt x="67" y="509"/>
                  <a:pt x="67" y="507"/>
                </a:cubicBezTo>
                <a:cubicBezTo>
                  <a:pt x="66" y="505"/>
                  <a:pt x="66" y="502"/>
                  <a:pt x="67" y="500"/>
                </a:cubicBezTo>
                <a:cubicBezTo>
                  <a:pt x="76" y="479"/>
                  <a:pt x="86" y="458"/>
                  <a:pt x="96" y="438"/>
                </a:cubicBezTo>
                <a:cubicBezTo>
                  <a:pt x="101" y="430"/>
                  <a:pt x="105" y="421"/>
                  <a:pt x="110" y="413"/>
                </a:cubicBezTo>
                <a:cubicBezTo>
                  <a:pt x="129" y="380"/>
                  <a:pt x="150" y="349"/>
                  <a:pt x="174" y="318"/>
                </a:cubicBezTo>
                <a:cubicBezTo>
                  <a:pt x="176" y="315"/>
                  <a:pt x="182" y="314"/>
                  <a:pt x="185" y="317"/>
                </a:cubicBezTo>
                <a:cubicBezTo>
                  <a:pt x="189" y="320"/>
                  <a:pt x="190" y="325"/>
                  <a:pt x="187" y="329"/>
                </a:cubicBezTo>
                <a:cubicBezTo>
                  <a:pt x="164" y="358"/>
                  <a:pt x="143" y="390"/>
                  <a:pt x="125" y="422"/>
                </a:cubicBezTo>
                <a:cubicBezTo>
                  <a:pt x="120" y="430"/>
                  <a:pt x="116" y="438"/>
                  <a:pt x="111" y="446"/>
                </a:cubicBezTo>
                <a:cubicBezTo>
                  <a:pt x="101" y="466"/>
                  <a:pt x="91" y="486"/>
                  <a:pt x="82" y="507"/>
                </a:cubicBezTo>
                <a:cubicBezTo>
                  <a:pt x="81" y="510"/>
                  <a:pt x="78" y="512"/>
                  <a:pt x="74" y="512"/>
                </a:cubicBezTo>
                <a:close/>
                <a:moveTo>
                  <a:pt x="1542" y="451"/>
                </a:moveTo>
                <a:cubicBezTo>
                  <a:pt x="1539" y="451"/>
                  <a:pt x="1536" y="450"/>
                  <a:pt x="1535" y="447"/>
                </a:cubicBezTo>
                <a:cubicBezTo>
                  <a:pt x="1533" y="443"/>
                  <a:pt x="1534" y="438"/>
                  <a:pt x="1538" y="436"/>
                </a:cubicBezTo>
                <a:cubicBezTo>
                  <a:pt x="1542" y="433"/>
                  <a:pt x="1548" y="435"/>
                  <a:pt x="1550" y="439"/>
                </a:cubicBezTo>
                <a:cubicBezTo>
                  <a:pt x="1551" y="441"/>
                  <a:pt x="1551" y="443"/>
                  <a:pt x="1550" y="446"/>
                </a:cubicBezTo>
                <a:cubicBezTo>
                  <a:pt x="1550" y="448"/>
                  <a:pt x="1548" y="449"/>
                  <a:pt x="1546" y="451"/>
                </a:cubicBezTo>
                <a:cubicBezTo>
                  <a:pt x="1545" y="451"/>
                  <a:pt x="1544" y="451"/>
                  <a:pt x="1542" y="451"/>
                </a:cubicBezTo>
                <a:close/>
                <a:moveTo>
                  <a:pt x="1529" y="427"/>
                </a:moveTo>
                <a:cubicBezTo>
                  <a:pt x="1526" y="427"/>
                  <a:pt x="1523" y="425"/>
                  <a:pt x="1521" y="422"/>
                </a:cubicBezTo>
                <a:cubicBezTo>
                  <a:pt x="1503" y="390"/>
                  <a:pt x="1482" y="359"/>
                  <a:pt x="1459" y="329"/>
                </a:cubicBezTo>
                <a:cubicBezTo>
                  <a:pt x="1449" y="317"/>
                  <a:pt x="1439" y="304"/>
                  <a:pt x="1428" y="292"/>
                </a:cubicBezTo>
                <a:cubicBezTo>
                  <a:pt x="1418" y="280"/>
                  <a:pt x="1407" y="269"/>
                  <a:pt x="1397" y="258"/>
                </a:cubicBezTo>
                <a:cubicBezTo>
                  <a:pt x="1393" y="255"/>
                  <a:pt x="1393" y="249"/>
                  <a:pt x="1397" y="246"/>
                </a:cubicBezTo>
                <a:cubicBezTo>
                  <a:pt x="1400" y="243"/>
                  <a:pt x="1405" y="243"/>
                  <a:pt x="1409" y="246"/>
                </a:cubicBezTo>
                <a:cubicBezTo>
                  <a:pt x="1420" y="257"/>
                  <a:pt x="1431" y="269"/>
                  <a:pt x="1441" y="281"/>
                </a:cubicBezTo>
                <a:cubicBezTo>
                  <a:pt x="1452" y="293"/>
                  <a:pt x="1462" y="306"/>
                  <a:pt x="1473" y="319"/>
                </a:cubicBezTo>
                <a:cubicBezTo>
                  <a:pt x="1496" y="349"/>
                  <a:pt x="1517" y="381"/>
                  <a:pt x="1536" y="414"/>
                </a:cubicBezTo>
                <a:cubicBezTo>
                  <a:pt x="1538" y="418"/>
                  <a:pt x="1537" y="423"/>
                  <a:pt x="1533" y="426"/>
                </a:cubicBezTo>
                <a:cubicBezTo>
                  <a:pt x="1532" y="426"/>
                  <a:pt x="1530" y="427"/>
                  <a:pt x="1529" y="427"/>
                </a:cubicBezTo>
                <a:close/>
                <a:moveTo>
                  <a:pt x="198" y="310"/>
                </a:moveTo>
                <a:cubicBezTo>
                  <a:pt x="196" y="310"/>
                  <a:pt x="194" y="309"/>
                  <a:pt x="193" y="308"/>
                </a:cubicBezTo>
                <a:cubicBezTo>
                  <a:pt x="191" y="307"/>
                  <a:pt x="190" y="305"/>
                  <a:pt x="190" y="302"/>
                </a:cubicBezTo>
                <a:cubicBezTo>
                  <a:pt x="189" y="300"/>
                  <a:pt x="190" y="298"/>
                  <a:pt x="191" y="296"/>
                </a:cubicBezTo>
                <a:cubicBezTo>
                  <a:pt x="194" y="293"/>
                  <a:pt x="200" y="292"/>
                  <a:pt x="203" y="295"/>
                </a:cubicBezTo>
                <a:cubicBezTo>
                  <a:pt x="207" y="298"/>
                  <a:pt x="208" y="303"/>
                  <a:pt x="205" y="307"/>
                </a:cubicBezTo>
                <a:cubicBezTo>
                  <a:pt x="204" y="307"/>
                  <a:pt x="204" y="307"/>
                  <a:pt x="204" y="307"/>
                </a:cubicBezTo>
                <a:cubicBezTo>
                  <a:pt x="203" y="309"/>
                  <a:pt x="200" y="310"/>
                  <a:pt x="198" y="310"/>
                </a:cubicBezTo>
                <a:close/>
                <a:moveTo>
                  <a:pt x="216" y="289"/>
                </a:moveTo>
                <a:cubicBezTo>
                  <a:pt x="214" y="289"/>
                  <a:pt x="212" y="288"/>
                  <a:pt x="211" y="287"/>
                </a:cubicBezTo>
                <a:cubicBezTo>
                  <a:pt x="209" y="285"/>
                  <a:pt x="208" y="283"/>
                  <a:pt x="208" y="281"/>
                </a:cubicBezTo>
                <a:cubicBezTo>
                  <a:pt x="208" y="278"/>
                  <a:pt x="209" y="276"/>
                  <a:pt x="210" y="275"/>
                </a:cubicBezTo>
                <a:cubicBezTo>
                  <a:pt x="232" y="250"/>
                  <a:pt x="255" y="227"/>
                  <a:pt x="279" y="206"/>
                </a:cubicBezTo>
                <a:cubicBezTo>
                  <a:pt x="284" y="201"/>
                  <a:pt x="290" y="197"/>
                  <a:pt x="295" y="192"/>
                </a:cubicBezTo>
                <a:cubicBezTo>
                  <a:pt x="319" y="172"/>
                  <a:pt x="344" y="154"/>
                  <a:pt x="370" y="137"/>
                </a:cubicBezTo>
                <a:cubicBezTo>
                  <a:pt x="370" y="137"/>
                  <a:pt x="370" y="137"/>
                  <a:pt x="370" y="137"/>
                </a:cubicBezTo>
                <a:cubicBezTo>
                  <a:pt x="374" y="134"/>
                  <a:pt x="379" y="135"/>
                  <a:pt x="381" y="139"/>
                </a:cubicBezTo>
                <a:cubicBezTo>
                  <a:pt x="383" y="141"/>
                  <a:pt x="383" y="143"/>
                  <a:pt x="383" y="145"/>
                </a:cubicBezTo>
                <a:cubicBezTo>
                  <a:pt x="382" y="148"/>
                  <a:pt x="381" y="150"/>
                  <a:pt x="379" y="151"/>
                </a:cubicBezTo>
                <a:cubicBezTo>
                  <a:pt x="354" y="168"/>
                  <a:pt x="329" y="186"/>
                  <a:pt x="306" y="205"/>
                </a:cubicBezTo>
                <a:cubicBezTo>
                  <a:pt x="301" y="210"/>
                  <a:pt x="295" y="214"/>
                  <a:pt x="290" y="219"/>
                </a:cubicBezTo>
                <a:cubicBezTo>
                  <a:pt x="267" y="240"/>
                  <a:pt x="244" y="262"/>
                  <a:pt x="223" y="286"/>
                </a:cubicBezTo>
                <a:cubicBezTo>
                  <a:pt x="221" y="288"/>
                  <a:pt x="219" y="289"/>
                  <a:pt x="216" y="289"/>
                </a:cubicBezTo>
                <a:close/>
                <a:moveTo>
                  <a:pt x="1382" y="241"/>
                </a:moveTo>
                <a:cubicBezTo>
                  <a:pt x="1380" y="241"/>
                  <a:pt x="1378" y="240"/>
                  <a:pt x="1377" y="238"/>
                </a:cubicBezTo>
                <a:cubicBezTo>
                  <a:pt x="1375" y="237"/>
                  <a:pt x="1374" y="235"/>
                  <a:pt x="1374" y="232"/>
                </a:cubicBezTo>
                <a:cubicBezTo>
                  <a:pt x="1374" y="230"/>
                  <a:pt x="1375" y="228"/>
                  <a:pt x="1376" y="226"/>
                </a:cubicBezTo>
                <a:cubicBezTo>
                  <a:pt x="1379" y="223"/>
                  <a:pt x="1385" y="223"/>
                  <a:pt x="1388" y="226"/>
                </a:cubicBezTo>
                <a:cubicBezTo>
                  <a:pt x="1390" y="228"/>
                  <a:pt x="1391" y="230"/>
                  <a:pt x="1391" y="232"/>
                </a:cubicBezTo>
                <a:cubicBezTo>
                  <a:pt x="1391" y="234"/>
                  <a:pt x="1390" y="236"/>
                  <a:pt x="1389" y="238"/>
                </a:cubicBezTo>
                <a:cubicBezTo>
                  <a:pt x="1387" y="240"/>
                  <a:pt x="1385" y="241"/>
                  <a:pt x="1382" y="241"/>
                </a:cubicBezTo>
                <a:close/>
                <a:moveTo>
                  <a:pt x="1361" y="222"/>
                </a:moveTo>
                <a:cubicBezTo>
                  <a:pt x="1359" y="222"/>
                  <a:pt x="1357" y="221"/>
                  <a:pt x="1356" y="219"/>
                </a:cubicBezTo>
                <a:cubicBezTo>
                  <a:pt x="1328" y="195"/>
                  <a:pt x="1298" y="172"/>
                  <a:pt x="1267" y="151"/>
                </a:cubicBezTo>
                <a:cubicBezTo>
                  <a:pt x="1241" y="134"/>
                  <a:pt x="1213" y="118"/>
                  <a:pt x="1185" y="104"/>
                </a:cubicBezTo>
                <a:cubicBezTo>
                  <a:pt x="1183" y="103"/>
                  <a:pt x="1181" y="101"/>
                  <a:pt x="1180" y="99"/>
                </a:cubicBezTo>
                <a:cubicBezTo>
                  <a:pt x="1180" y="97"/>
                  <a:pt x="1180" y="94"/>
                  <a:pt x="1181" y="92"/>
                </a:cubicBezTo>
                <a:cubicBezTo>
                  <a:pt x="1183" y="88"/>
                  <a:pt x="1188" y="87"/>
                  <a:pt x="1192" y="89"/>
                </a:cubicBezTo>
                <a:cubicBezTo>
                  <a:pt x="1221" y="103"/>
                  <a:pt x="1249" y="119"/>
                  <a:pt x="1276" y="137"/>
                </a:cubicBezTo>
                <a:cubicBezTo>
                  <a:pt x="1308" y="158"/>
                  <a:pt x="1339" y="182"/>
                  <a:pt x="1367" y="207"/>
                </a:cubicBezTo>
                <a:cubicBezTo>
                  <a:pt x="1367" y="207"/>
                  <a:pt x="1367" y="207"/>
                  <a:pt x="1367" y="207"/>
                </a:cubicBezTo>
                <a:cubicBezTo>
                  <a:pt x="1371" y="210"/>
                  <a:pt x="1371" y="215"/>
                  <a:pt x="1368" y="219"/>
                </a:cubicBezTo>
                <a:cubicBezTo>
                  <a:pt x="1366" y="221"/>
                  <a:pt x="1364" y="222"/>
                  <a:pt x="1361" y="222"/>
                </a:cubicBezTo>
                <a:close/>
                <a:moveTo>
                  <a:pt x="398" y="137"/>
                </a:moveTo>
                <a:cubicBezTo>
                  <a:pt x="395" y="137"/>
                  <a:pt x="393" y="136"/>
                  <a:pt x="391" y="133"/>
                </a:cubicBezTo>
                <a:cubicBezTo>
                  <a:pt x="390" y="131"/>
                  <a:pt x="390" y="129"/>
                  <a:pt x="390" y="127"/>
                </a:cubicBezTo>
                <a:cubicBezTo>
                  <a:pt x="391" y="124"/>
                  <a:pt x="392" y="123"/>
                  <a:pt x="394" y="121"/>
                </a:cubicBezTo>
                <a:cubicBezTo>
                  <a:pt x="398" y="119"/>
                  <a:pt x="403" y="120"/>
                  <a:pt x="406" y="124"/>
                </a:cubicBezTo>
                <a:cubicBezTo>
                  <a:pt x="408" y="128"/>
                  <a:pt x="407" y="133"/>
                  <a:pt x="403" y="136"/>
                </a:cubicBezTo>
                <a:cubicBezTo>
                  <a:pt x="401" y="137"/>
                  <a:pt x="400" y="137"/>
                  <a:pt x="398" y="137"/>
                </a:cubicBezTo>
                <a:close/>
                <a:moveTo>
                  <a:pt x="423" y="123"/>
                </a:moveTo>
                <a:cubicBezTo>
                  <a:pt x="423" y="123"/>
                  <a:pt x="423" y="123"/>
                  <a:pt x="423" y="123"/>
                </a:cubicBezTo>
                <a:cubicBezTo>
                  <a:pt x="420" y="123"/>
                  <a:pt x="417" y="121"/>
                  <a:pt x="415" y="118"/>
                </a:cubicBezTo>
                <a:cubicBezTo>
                  <a:pt x="413" y="114"/>
                  <a:pt x="414" y="109"/>
                  <a:pt x="419" y="107"/>
                </a:cubicBezTo>
                <a:cubicBezTo>
                  <a:pt x="447" y="91"/>
                  <a:pt x="476" y="77"/>
                  <a:pt x="506" y="64"/>
                </a:cubicBezTo>
                <a:cubicBezTo>
                  <a:pt x="528" y="55"/>
                  <a:pt x="550" y="47"/>
                  <a:pt x="572" y="40"/>
                </a:cubicBezTo>
                <a:cubicBezTo>
                  <a:pt x="586" y="36"/>
                  <a:pt x="600" y="32"/>
                  <a:pt x="614" y="28"/>
                </a:cubicBezTo>
                <a:cubicBezTo>
                  <a:pt x="619" y="27"/>
                  <a:pt x="623" y="29"/>
                  <a:pt x="624" y="34"/>
                </a:cubicBezTo>
                <a:cubicBezTo>
                  <a:pt x="625" y="36"/>
                  <a:pt x="625" y="38"/>
                  <a:pt x="624" y="40"/>
                </a:cubicBezTo>
                <a:cubicBezTo>
                  <a:pt x="622" y="42"/>
                  <a:pt x="621" y="44"/>
                  <a:pt x="618" y="44"/>
                </a:cubicBezTo>
                <a:cubicBezTo>
                  <a:pt x="605" y="48"/>
                  <a:pt x="591" y="52"/>
                  <a:pt x="577" y="56"/>
                </a:cubicBezTo>
                <a:cubicBezTo>
                  <a:pt x="555" y="63"/>
                  <a:pt x="534" y="71"/>
                  <a:pt x="512" y="80"/>
                </a:cubicBezTo>
                <a:cubicBezTo>
                  <a:pt x="483" y="92"/>
                  <a:pt x="454" y="106"/>
                  <a:pt x="427" y="122"/>
                </a:cubicBezTo>
                <a:cubicBezTo>
                  <a:pt x="426" y="122"/>
                  <a:pt x="424" y="123"/>
                  <a:pt x="423" y="123"/>
                </a:cubicBezTo>
                <a:close/>
                <a:moveTo>
                  <a:pt x="1163" y="92"/>
                </a:moveTo>
                <a:cubicBezTo>
                  <a:pt x="1162" y="92"/>
                  <a:pt x="1161" y="92"/>
                  <a:pt x="1160" y="92"/>
                </a:cubicBezTo>
                <a:cubicBezTo>
                  <a:pt x="1157" y="91"/>
                  <a:pt x="1156" y="89"/>
                  <a:pt x="1155" y="87"/>
                </a:cubicBezTo>
                <a:cubicBezTo>
                  <a:pt x="1154" y="85"/>
                  <a:pt x="1154" y="82"/>
                  <a:pt x="1155" y="80"/>
                </a:cubicBezTo>
                <a:cubicBezTo>
                  <a:pt x="1157" y="76"/>
                  <a:pt x="1162" y="74"/>
                  <a:pt x="1167" y="76"/>
                </a:cubicBezTo>
                <a:cubicBezTo>
                  <a:pt x="1171" y="78"/>
                  <a:pt x="1173" y="83"/>
                  <a:pt x="1171" y="87"/>
                </a:cubicBezTo>
                <a:cubicBezTo>
                  <a:pt x="1169" y="90"/>
                  <a:pt x="1166" y="92"/>
                  <a:pt x="1163" y="92"/>
                </a:cubicBezTo>
                <a:close/>
                <a:moveTo>
                  <a:pt x="1137" y="81"/>
                </a:moveTo>
                <a:cubicBezTo>
                  <a:pt x="1136" y="81"/>
                  <a:pt x="1135" y="81"/>
                  <a:pt x="1134" y="80"/>
                </a:cubicBezTo>
                <a:cubicBezTo>
                  <a:pt x="1100" y="66"/>
                  <a:pt x="1064" y="54"/>
                  <a:pt x="1028" y="44"/>
                </a:cubicBezTo>
                <a:cubicBezTo>
                  <a:pt x="1028" y="44"/>
                  <a:pt x="1028" y="44"/>
                  <a:pt x="1028" y="44"/>
                </a:cubicBezTo>
                <a:cubicBezTo>
                  <a:pt x="997" y="36"/>
                  <a:pt x="966" y="30"/>
                  <a:pt x="935" y="25"/>
                </a:cubicBezTo>
                <a:cubicBezTo>
                  <a:pt x="933" y="25"/>
                  <a:pt x="931" y="24"/>
                  <a:pt x="929" y="22"/>
                </a:cubicBezTo>
                <a:cubicBezTo>
                  <a:pt x="928" y="20"/>
                  <a:pt x="927" y="18"/>
                  <a:pt x="928" y="16"/>
                </a:cubicBezTo>
                <a:cubicBezTo>
                  <a:pt x="928" y="11"/>
                  <a:pt x="933" y="8"/>
                  <a:pt x="937" y="9"/>
                </a:cubicBezTo>
                <a:cubicBezTo>
                  <a:pt x="969" y="13"/>
                  <a:pt x="1001" y="20"/>
                  <a:pt x="1032" y="28"/>
                </a:cubicBezTo>
                <a:cubicBezTo>
                  <a:pt x="1069" y="38"/>
                  <a:pt x="1105" y="50"/>
                  <a:pt x="1140" y="65"/>
                </a:cubicBezTo>
                <a:cubicBezTo>
                  <a:pt x="1145" y="66"/>
                  <a:pt x="1147" y="71"/>
                  <a:pt x="1145" y="76"/>
                </a:cubicBezTo>
                <a:cubicBezTo>
                  <a:pt x="1144" y="79"/>
                  <a:pt x="1141" y="81"/>
                  <a:pt x="1137" y="81"/>
                </a:cubicBezTo>
                <a:close/>
                <a:moveTo>
                  <a:pt x="644" y="38"/>
                </a:moveTo>
                <a:cubicBezTo>
                  <a:pt x="640" y="38"/>
                  <a:pt x="636" y="35"/>
                  <a:pt x="635" y="31"/>
                </a:cubicBezTo>
                <a:cubicBezTo>
                  <a:pt x="634" y="27"/>
                  <a:pt x="637" y="22"/>
                  <a:pt x="642" y="21"/>
                </a:cubicBezTo>
                <a:cubicBezTo>
                  <a:pt x="646" y="20"/>
                  <a:pt x="651" y="23"/>
                  <a:pt x="652" y="27"/>
                </a:cubicBezTo>
                <a:cubicBezTo>
                  <a:pt x="653" y="32"/>
                  <a:pt x="650" y="37"/>
                  <a:pt x="646" y="38"/>
                </a:cubicBezTo>
                <a:cubicBezTo>
                  <a:pt x="645" y="38"/>
                  <a:pt x="644" y="38"/>
                  <a:pt x="644" y="38"/>
                </a:cubicBezTo>
                <a:close/>
                <a:moveTo>
                  <a:pt x="671" y="32"/>
                </a:moveTo>
                <a:cubicBezTo>
                  <a:pt x="667" y="32"/>
                  <a:pt x="664" y="29"/>
                  <a:pt x="663" y="25"/>
                </a:cubicBezTo>
                <a:cubicBezTo>
                  <a:pt x="663" y="23"/>
                  <a:pt x="663" y="21"/>
                  <a:pt x="664" y="19"/>
                </a:cubicBezTo>
                <a:cubicBezTo>
                  <a:pt x="666" y="17"/>
                  <a:pt x="668" y="16"/>
                  <a:pt x="670" y="15"/>
                </a:cubicBezTo>
                <a:cubicBezTo>
                  <a:pt x="702" y="9"/>
                  <a:pt x="734" y="5"/>
                  <a:pt x="766" y="3"/>
                </a:cubicBezTo>
                <a:cubicBezTo>
                  <a:pt x="766" y="3"/>
                  <a:pt x="766" y="3"/>
                  <a:pt x="766" y="3"/>
                </a:cubicBezTo>
                <a:cubicBezTo>
                  <a:pt x="804" y="0"/>
                  <a:pt x="843" y="0"/>
                  <a:pt x="880" y="3"/>
                </a:cubicBezTo>
                <a:cubicBezTo>
                  <a:pt x="885" y="3"/>
                  <a:pt x="888" y="7"/>
                  <a:pt x="888" y="12"/>
                </a:cubicBezTo>
                <a:cubicBezTo>
                  <a:pt x="888" y="16"/>
                  <a:pt x="884" y="20"/>
                  <a:pt x="879" y="20"/>
                </a:cubicBezTo>
                <a:cubicBezTo>
                  <a:pt x="842" y="17"/>
                  <a:pt x="804" y="17"/>
                  <a:pt x="767" y="20"/>
                </a:cubicBezTo>
                <a:cubicBezTo>
                  <a:pt x="767" y="20"/>
                  <a:pt x="767" y="20"/>
                  <a:pt x="767" y="20"/>
                </a:cubicBezTo>
                <a:cubicBezTo>
                  <a:pt x="736" y="22"/>
                  <a:pt x="704" y="26"/>
                  <a:pt x="673" y="32"/>
                </a:cubicBezTo>
                <a:cubicBezTo>
                  <a:pt x="672" y="32"/>
                  <a:pt x="672" y="32"/>
                  <a:pt x="671" y="32"/>
                </a:cubicBezTo>
                <a:close/>
                <a:moveTo>
                  <a:pt x="908" y="22"/>
                </a:moveTo>
                <a:cubicBezTo>
                  <a:pt x="908" y="22"/>
                  <a:pt x="907" y="22"/>
                  <a:pt x="907" y="22"/>
                </a:cubicBezTo>
                <a:cubicBezTo>
                  <a:pt x="905" y="22"/>
                  <a:pt x="903" y="21"/>
                  <a:pt x="901" y="19"/>
                </a:cubicBezTo>
                <a:cubicBezTo>
                  <a:pt x="900" y="17"/>
                  <a:pt x="899" y="15"/>
                  <a:pt x="899" y="13"/>
                </a:cubicBezTo>
                <a:cubicBezTo>
                  <a:pt x="900" y="8"/>
                  <a:pt x="904" y="5"/>
                  <a:pt x="909" y="5"/>
                </a:cubicBezTo>
                <a:cubicBezTo>
                  <a:pt x="913" y="6"/>
                  <a:pt x="917" y="10"/>
                  <a:pt x="916" y="14"/>
                </a:cubicBezTo>
                <a:cubicBezTo>
                  <a:pt x="916" y="19"/>
                  <a:pt x="912" y="22"/>
                  <a:pt x="908"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6C021C72-93B8-468B-870A-D3E876A24594}"/>
              </a:ext>
            </a:extLst>
          </p:cNvPr>
          <p:cNvSpPr>
            <a:spLocks noEditPoints="1"/>
          </p:cNvSpPr>
          <p:nvPr/>
        </p:nvSpPr>
        <p:spPr bwMode="auto">
          <a:xfrm>
            <a:off x="8868845" y="3229510"/>
            <a:ext cx="6649493" cy="6647380"/>
          </a:xfrm>
          <a:custGeom>
            <a:avLst/>
            <a:gdLst>
              <a:gd name="T0" fmla="*/ 922 w 1572"/>
              <a:gd name="T1" fmla="*/ 1542 h 1571"/>
              <a:gd name="T2" fmla="*/ 1160 w 1572"/>
              <a:gd name="T3" fmla="*/ 1467 h 1571"/>
              <a:gd name="T4" fmla="*/ 925 w 1572"/>
              <a:gd name="T5" fmla="*/ 1559 h 1571"/>
              <a:gd name="T6" fmla="*/ 743 w 1572"/>
              <a:gd name="T7" fmla="*/ 1570 h 1571"/>
              <a:gd name="T8" fmla="*/ 744 w 1572"/>
              <a:gd name="T9" fmla="*/ 1553 h 1571"/>
              <a:gd name="T10" fmla="*/ 680 w 1572"/>
              <a:gd name="T11" fmla="*/ 1564 h 1571"/>
              <a:gd name="T12" fmla="*/ 342 w 1572"/>
              <a:gd name="T13" fmla="*/ 1434 h 1571"/>
              <a:gd name="T14" fmla="*/ 453 w 1572"/>
              <a:gd name="T15" fmla="*/ 1479 h 1571"/>
              <a:gd name="T16" fmla="*/ 681 w 1572"/>
              <a:gd name="T17" fmla="*/ 1564 h 1571"/>
              <a:gd name="T18" fmla="*/ 1201 w 1572"/>
              <a:gd name="T19" fmla="*/ 1433 h 1571"/>
              <a:gd name="T20" fmla="*/ 1187 w 1572"/>
              <a:gd name="T21" fmla="*/ 1460 h 1571"/>
              <a:gd name="T22" fmla="*/ 1304 w 1572"/>
              <a:gd name="T23" fmla="*/ 1353 h 1571"/>
              <a:gd name="T24" fmla="*/ 1257 w 1572"/>
              <a:gd name="T25" fmla="*/ 1412 h 1571"/>
              <a:gd name="T26" fmla="*/ 273 w 1572"/>
              <a:gd name="T27" fmla="*/ 1370 h 1571"/>
              <a:gd name="T28" fmla="*/ 297 w 1572"/>
              <a:gd name="T29" fmla="*/ 1398 h 1571"/>
              <a:gd name="T30" fmla="*/ 95 w 1572"/>
              <a:gd name="T31" fmla="*/ 1161 h 1571"/>
              <a:gd name="T32" fmla="*/ 51 w 1572"/>
              <a:gd name="T33" fmla="*/ 1040 h 1571"/>
              <a:gd name="T34" fmla="*/ 110 w 1572"/>
              <a:gd name="T35" fmla="*/ 1153 h 1571"/>
              <a:gd name="T36" fmla="*/ 250 w 1572"/>
              <a:gd name="T37" fmla="*/ 1357 h 1571"/>
              <a:gd name="T38" fmla="*/ 1486 w 1572"/>
              <a:gd name="T39" fmla="*/ 1104 h 1571"/>
              <a:gd name="T40" fmla="*/ 1360 w 1572"/>
              <a:gd name="T41" fmla="*/ 1318 h 1571"/>
              <a:gd name="T42" fmla="*/ 1507 w 1572"/>
              <a:gd name="T43" fmla="*/ 1051 h 1571"/>
              <a:gd name="T44" fmla="*/ 1523 w 1572"/>
              <a:gd name="T45" fmla="*/ 1057 h 1571"/>
              <a:gd name="T46" fmla="*/ 1534 w 1572"/>
              <a:gd name="T47" fmla="*/ 999 h 1571"/>
              <a:gd name="T48" fmla="*/ 1555 w 1572"/>
              <a:gd name="T49" fmla="*/ 785 h 1571"/>
              <a:gd name="T50" fmla="*/ 1556 w 1572"/>
              <a:gd name="T51" fmla="*/ 630 h 1571"/>
              <a:gd name="T52" fmla="*/ 1567 w 1572"/>
              <a:gd name="T53" fmla="*/ 875 h 1571"/>
              <a:gd name="T54" fmla="*/ 27 w 1572"/>
              <a:gd name="T55" fmla="*/ 991 h 1571"/>
              <a:gd name="T56" fmla="*/ 43 w 1572"/>
              <a:gd name="T57" fmla="*/ 987 h 1571"/>
              <a:gd name="T58" fmla="*/ 13 w 1572"/>
              <a:gd name="T59" fmla="*/ 930 h 1571"/>
              <a:gd name="T60" fmla="*/ 6 w 1572"/>
              <a:gd name="T61" fmla="*/ 685 h 1571"/>
              <a:gd name="T62" fmla="*/ 23 w 1572"/>
              <a:gd name="T63" fmla="*/ 687 h 1571"/>
              <a:gd name="T64" fmla="*/ 30 w 1572"/>
              <a:gd name="T65" fmla="*/ 927 h 1571"/>
              <a:gd name="T66" fmla="*/ 1531 w 1572"/>
              <a:gd name="T67" fmla="*/ 595 h 1571"/>
              <a:gd name="T68" fmla="*/ 1547 w 1572"/>
              <a:gd name="T69" fmla="*/ 591 h 1571"/>
              <a:gd name="T70" fmla="*/ 1506 w 1572"/>
              <a:gd name="T71" fmla="*/ 515 h 1571"/>
              <a:gd name="T72" fmla="*/ 1317 w 1572"/>
              <a:gd name="T73" fmla="*/ 229 h 1571"/>
              <a:gd name="T74" fmla="*/ 1329 w 1572"/>
              <a:gd name="T75" fmla="*/ 217 h 1571"/>
              <a:gd name="T76" fmla="*/ 1522 w 1572"/>
              <a:gd name="T77" fmla="*/ 509 h 1571"/>
              <a:gd name="T78" fmla="*/ 55 w 1572"/>
              <a:gd name="T79" fmla="*/ 519 h 1571"/>
              <a:gd name="T80" fmla="*/ 74 w 1572"/>
              <a:gd name="T81" fmla="*/ 493 h 1571"/>
              <a:gd name="T82" fmla="*/ 79 w 1572"/>
              <a:gd name="T83" fmla="*/ 461 h 1571"/>
              <a:gd name="T84" fmla="*/ 230 w 1572"/>
              <a:gd name="T85" fmla="*/ 229 h 1571"/>
              <a:gd name="T86" fmla="*/ 242 w 1572"/>
              <a:gd name="T87" fmla="*/ 241 h 1571"/>
              <a:gd name="T88" fmla="*/ 82 w 1572"/>
              <a:gd name="T89" fmla="*/ 462 h 1571"/>
              <a:gd name="T90" fmla="*/ 1260 w 1572"/>
              <a:gd name="T91" fmla="*/ 169 h 1571"/>
              <a:gd name="T92" fmla="*/ 1284 w 1572"/>
              <a:gd name="T93" fmla="*/ 197 h 1571"/>
              <a:gd name="T94" fmla="*/ 1109 w 1572"/>
              <a:gd name="T95" fmla="*/ 87 h 1571"/>
              <a:gd name="T96" fmla="*/ 880 w 1572"/>
              <a:gd name="T97" fmla="*/ 5 h 1571"/>
              <a:gd name="T98" fmla="*/ 1221 w 1572"/>
              <a:gd name="T99" fmla="*/ 131 h 1571"/>
              <a:gd name="T100" fmla="*/ 349 w 1572"/>
              <a:gd name="T101" fmla="*/ 141 h 1571"/>
              <a:gd name="T102" fmla="*/ 380 w 1572"/>
              <a:gd name="T103" fmla="*/ 132 h 1571"/>
              <a:gd name="T104" fmla="*/ 402 w 1572"/>
              <a:gd name="T105" fmla="*/ 109 h 1571"/>
              <a:gd name="T106" fmla="*/ 636 w 1572"/>
              <a:gd name="T107" fmla="*/ 14 h 1571"/>
              <a:gd name="T108" fmla="*/ 639 w 1572"/>
              <a:gd name="T109" fmla="*/ 30 h 1571"/>
              <a:gd name="T110" fmla="*/ 410 w 1572"/>
              <a:gd name="T111" fmla="*/ 113 h 1571"/>
              <a:gd name="T112" fmla="*/ 809 w 1572"/>
              <a:gd name="T113" fmla="*/ 8 h 1571"/>
              <a:gd name="T114" fmla="*/ 840 w 1572"/>
              <a:gd name="T115" fmla="*/ 1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72" h="1571">
                <a:moveTo>
                  <a:pt x="805" y="1571"/>
                </a:moveTo>
                <a:cubicBezTo>
                  <a:pt x="801" y="1571"/>
                  <a:pt x="797" y="1567"/>
                  <a:pt x="797" y="1563"/>
                </a:cubicBezTo>
                <a:cubicBezTo>
                  <a:pt x="797" y="1558"/>
                  <a:pt x="800" y="1554"/>
                  <a:pt x="805" y="1554"/>
                </a:cubicBezTo>
                <a:cubicBezTo>
                  <a:pt x="844" y="1553"/>
                  <a:pt x="883" y="1549"/>
                  <a:pt x="922" y="1542"/>
                </a:cubicBezTo>
                <a:cubicBezTo>
                  <a:pt x="922" y="1542"/>
                  <a:pt x="922" y="1542"/>
                  <a:pt x="922" y="1542"/>
                </a:cubicBezTo>
                <a:cubicBezTo>
                  <a:pt x="966" y="1534"/>
                  <a:pt x="1010" y="1523"/>
                  <a:pt x="1052" y="1507"/>
                </a:cubicBezTo>
                <a:cubicBezTo>
                  <a:pt x="1085" y="1495"/>
                  <a:pt x="1117" y="1480"/>
                  <a:pt x="1148" y="1464"/>
                </a:cubicBezTo>
                <a:cubicBezTo>
                  <a:pt x="1152" y="1462"/>
                  <a:pt x="1158" y="1463"/>
                  <a:pt x="1160" y="1467"/>
                </a:cubicBezTo>
                <a:cubicBezTo>
                  <a:pt x="1162" y="1471"/>
                  <a:pt x="1160" y="1476"/>
                  <a:pt x="1156" y="1479"/>
                </a:cubicBezTo>
                <a:cubicBezTo>
                  <a:pt x="1124" y="1496"/>
                  <a:pt x="1091" y="1511"/>
                  <a:pt x="1057" y="1523"/>
                </a:cubicBezTo>
                <a:cubicBezTo>
                  <a:pt x="1015" y="1539"/>
                  <a:pt x="970" y="1551"/>
                  <a:pt x="925" y="1559"/>
                </a:cubicBezTo>
                <a:cubicBezTo>
                  <a:pt x="925" y="1559"/>
                  <a:pt x="925" y="1559"/>
                  <a:pt x="925" y="1559"/>
                </a:cubicBezTo>
                <a:cubicBezTo>
                  <a:pt x="886" y="1566"/>
                  <a:pt x="845" y="1570"/>
                  <a:pt x="806" y="1571"/>
                </a:cubicBezTo>
                <a:cubicBezTo>
                  <a:pt x="806" y="1571"/>
                  <a:pt x="805" y="1571"/>
                  <a:pt x="805" y="1571"/>
                </a:cubicBezTo>
                <a:close/>
                <a:moveTo>
                  <a:pt x="743" y="1570"/>
                </a:moveTo>
                <a:cubicBezTo>
                  <a:pt x="743" y="1570"/>
                  <a:pt x="743" y="1570"/>
                  <a:pt x="743" y="1570"/>
                </a:cubicBezTo>
                <a:cubicBezTo>
                  <a:pt x="735" y="1570"/>
                  <a:pt x="727" y="1569"/>
                  <a:pt x="720" y="1569"/>
                </a:cubicBezTo>
                <a:cubicBezTo>
                  <a:pt x="715" y="1568"/>
                  <a:pt x="712" y="1564"/>
                  <a:pt x="712" y="1559"/>
                </a:cubicBezTo>
                <a:cubicBezTo>
                  <a:pt x="713" y="1555"/>
                  <a:pt x="717" y="1551"/>
                  <a:pt x="721" y="1552"/>
                </a:cubicBezTo>
                <a:cubicBezTo>
                  <a:pt x="729" y="1552"/>
                  <a:pt x="736" y="1553"/>
                  <a:pt x="744" y="1553"/>
                </a:cubicBezTo>
                <a:cubicBezTo>
                  <a:pt x="748" y="1553"/>
                  <a:pt x="752" y="1557"/>
                  <a:pt x="752" y="1562"/>
                </a:cubicBezTo>
                <a:cubicBezTo>
                  <a:pt x="751" y="1567"/>
                  <a:pt x="748" y="1570"/>
                  <a:pt x="743" y="1570"/>
                </a:cubicBezTo>
                <a:close/>
                <a:moveTo>
                  <a:pt x="681" y="1564"/>
                </a:moveTo>
                <a:cubicBezTo>
                  <a:pt x="681" y="1564"/>
                  <a:pt x="681" y="1564"/>
                  <a:pt x="680" y="1564"/>
                </a:cubicBezTo>
                <a:cubicBezTo>
                  <a:pt x="605" y="1554"/>
                  <a:pt x="533" y="1534"/>
                  <a:pt x="464" y="1503"/>
                </a:cubicBezTo>
                <a:cubicBezTo>
                  <a:pt x="458" y="1500"/>
                  <a:pt x="452" y="1497"/>
                  <a:pt x="446" y="1494"/>
                </a:cubicBezTo>
                <a:cubicBezTo>
                  <a:pt x="446" y="1494"/>
                  <a:pt x="446" y="1494"/>
                  <a:pt x="445" y="1494"/>
                </a:cubicBezTo>
                <a:cubicBezTo>
                  <a:pt x="410" y="1477"/>
                  <a:pt x="375" y="1457"/>
                  <a:pt x="342" y="1434"/>
                </a:cubicBezTo>
                <a:cubicBezTo>
                  <a:pt x="338" y="1431"/>
                  <a:pt x="337" y="1426"/>
                  <a:pt x="339" y="1422"/>
                </a:cubicBezTo>
                <a:cubicBezTo>
                  <a:pt x="342" y="1418"/>
                  <a:pt x="347" y="1417"/>
                  <a:pt x="351" y="1420"/>
                </a:cubicBezTo>
                <a:cubicBezTo>
                  <a:pt x="383" y="1442"/>
                  <a:pt x="418" y="1462"/>
                  <a:pt x="453" y="1479"/>
                </a:cubicBezTo>
                <a:cubicBezTo>
                  <a:pt x="453" y="1479"/>
                  <a:pt x="453" y="1479"/>
                  <a:pt x="453" y="1479"/>
                </a:cubicBezTo>
                <a:cubicBezTo>
                  <a:pt x="459" y="1482"/>
                  <a:pt x="465" y="1485"/>
                  <a:pt x="471" y="1487"/>
                </a:cubicBezTo>
                <a:cubicBezTo>
                  <a:pt x="538" y="1517"/>
                  <a:pt x="609" y="1538"/>
                  <a:pt x="682" y="1547"/>
                </a:cubicBezTo>
                <a:cubicBezTo>
                  <a:pt x="687" y="1548"/>
                  <a:pt x="690" y="1552"/>
                  <a:pt x="690" y="1557"/>
                </a:cubicBezTo>
                <a:cubicBezTo>
                  <a:pt x="689" y="1561"/>
                  <a:pt x="685" y="1564"/>
                  <a:pt x="681" y="1564"/>
                </a:cubicBezTo>
                <a:close/>
                <a:moveTo>
                  <a:pt x="1187" y="1460"/>
                </a:moveTo>
                <a:cubicBezTo>
                  <a:pt x="1184" y="1460"/>
                  <a:pt x="1181" y="1459"/>
                  <a:pt x="1179" y="1456"/>
                </a:cubicBezTo>
                <a:cubicBezTo>
                  <a:pt x="1177" y="1452"/>
                  <a:pt x="1178" y="1447"/>
                  <a:pt x="1182" y="1444"/>
                </a:cubicBezTo>
                <a:cubicBezTo>
                  <a:pt x="1189" y="1441"/>
                  <a:pt x="1195" y="1437"/>
                  <a:pt x="1201" y="1433"/>
                </a:cubicBezTo>
                <a:cubicBezTo>
                  <a:pt x="1205" y="1430"/>
                  <a:pt x="1211" y="1431"/>
                  <a:pt x="1213" y="1435"/>
                </a:cubicBezTo>
                <a:cubicBezTo>
                  <a:pt x="1216" y="1439"/>
                  <a:pt x="1214" y="1444"/>
                  <a:pt x="1211" y="1447"/>
                </a:cubicBezTo>
                <a:cubicBezTo>
                  <a:pt x="1204" y="1451"/>
                  <a:pt x="1198" y="1455"/>
                  <a:pt x="1191" y="1459"/>
                </a:cubicBezTo>
                <a:cubicBezTo>
                  <a:pt x="1190" y="1460"/>
                  <a:pt x="1188" y="1460"/>
                  <a:pt x="1187" y="1460"/>
                </a:cubicBezTo>
                <a:close/>
                <a:moveTo>
                  <a:pt x="1257" y="1412"/>
                </a:moveTo>
                <a:cubicBezTo>
                  <a:pt x="1254" y="1412"/>
                  <a:pt x="1252" y="1411"/>
                  <a:pt x="1250" y="1409"/>
                </a:cubicBezTo>
                <a:cubicBezTo>
                  <a:pt x="1247" y="1405"/>
                  <a:pt x="1248" y="1400"/>
                  <a:pt x="1252" y="1397"/>
                </a:cubicBezTo>
                <a:cubicBezTo>
                  <a:pt x="1270" y="1383"/>
                  <a:pt x="1287" y="1369"/>
                  <a:pt x="1304" y="1353"/>
                </a:cubicBezTo>
                <a:cubicBezTo>
                  <a:pt x="1308" y="1350"/>
                  <a:pt x="1313" y="1351"/>
                  <a:pt x="1316" y="1354"/>
                </a:cubicBezTo>
                <a:cubicBezTo>
                  <a:pt x="1319" y="1357"/>
                  <a:pt x="1319" y="1363"/>
                  <a:pt x="1316" y="1366"/>
                </a:cubicBezTo>
                <a:cubicBezTo>
                  <a:pt x="1298" y="1382"/>
                  <a:pt x="1280" y="1397"/>
                  <a:pt x="1262" y="1411"/>
                </a:cubicBezTo>
                <a:cubicBezTo>
                  <a:pt x="1260" y="1412"/>
                  <a:pt x="1259" y="1412"/>
                  <a:pt x="1257" y="1412"/>
                </a:cubicBezTo>
                <a:close/>
                <a:moveTo>
                  <a:pt x="297" y="1398"/>
                </a:moveTo>
                <a:cubicBezTo>
                  <a:pt x="295" y="1398"/>
                  <a:pt x="293" y="1398"/>
                  <a:pt x="291" y="1396"/>
                </a:cubicBezTo>
                <a:cubicBezTo>
                  <a:pt x="285" y="1392"/>
                  <a:pt x="279" y="1387"/>
                  <a:pt x="274" y="1382"/>
                </a:cubicBezTo>
                <a:cubicBezTo>
                  <a:pt x="270" y="1379"/>
                  <a:pt x="270" y="1373"/>
                  <a:pt x="273" y="1370"/>
                </a:cubicBezTo>
                <a:cubicBezTo>
                  <a:pt x="276" y="1366"/>
                  <a:pt x="281" y="1366"/>
                  <a:pt x="285" y="1369"/>
                </a:cubicBezTo>
                <a:cubicBezTo>
                  <a:pt x="290" y="1374"/>
                  <a:pt x="296" y="1378"/>
                  <a:pt x="302" y="1383"/>
                </a:cubicBezTo>
                <a:cubicBezTo>
                  <a:pt x="306" y="1386"/>
                  <a:pt x="306" y="1392"/>
                  <a:pt x="303" y="1395"/>
                </a:cubicBezTo>
                <a:cubicBezTo>
                  <a:pt x="302" y="1397"/>
                  <a:pt x="299" y="1398"/>
                  <a:pt x="297" y="1398"/>
                </a:cubicBezTo>
                <a:close/>
                <a:moveTo>
                  <a:pt x="250" y="1357"/>
                </a:moveTo>
                <a:cubicBezTo>
                  <a:pt x="248" y="1357"/>
                  <a:pt x="246" y="1356"/>
                  <a:pt x="244" y="1355"/>
                </a:cubicBezTo>
                <a:cubicBezTo>
                  <a:pt x="235" y="1346"/>
                  <a:pt x="226" y="1337"/>
                  <a:pt x="217" y="1328"/>
                </a:cubicBezTo>
                <a:cubicBezTo>
                  <a:pt x="169" y="1278"/>
                  <a:pt x="128" y="1222"/>
                  <a:pt x="95" y="1161"/>
                </a:cubicBezTo>
                <a:cubicBezTo>
                  <a:pt x="95" y="1161"/>
                  <a:pt x="95" y="1161"/>
                  <a:pt x="95" y="1161"/>
                </a:cubicBezTo>
                <a:cubicBezTo>
                  <a:pt x="80" y="1133"/>
                  <a:pt x="66" y="1103"/>
                  <a:pt x="54" y="1074"/>
                </a:cubicBezTo>
                <a:cubicBezTo>
                  <a:pt x="51" y="1066"/>
                  <a:pt x="48" y="1059"/>
                  <a:pt x="46" y="1051"/>
                </a:cubicBezTo>
                <a:cubicBezTo>
                  <a:pt x="44" y="1047"/>
                  <a:pt x="46" y="1042"/>
                  <a:pt x="51" y="1040"/>
                </a:cubicBezTo>
                <a:cubicBezTo>
                  <a:pt x="55" y="1039"/>
                  <a:pt x="60" y="1041"/>
                  <a:pt x="62" y="1046"/>
                </a:cubicBezTo>
                <a:cubicBezTo>
                  <a:pt x="64" y="1053"/>
                  <a:pt x="67" y="1060"/>
                  <a:pt x="70" y="1068"/>
                </a:cubicBezTo>
                <a:cubicBezTo>
                  <a:pt x="81" y="1097"/>
                  <a:pt x="95" y="1125"/>
                  <a:pt x="110" y="1153"/>
                </a:cubicBezTo>
                <a:cubicBezTo>
                  <a:pt x="110" y="1153"/>
                  <a:pt x="110" y="1153"/>
                  <a:pt x="110" y="1153"/>
                </a:cubicBezTo>
                <a:cubicBezTo>
                  <a:pt x="142" y="1212"/>
                  <a:pt x="183" y="1267"/>
                  <a:pt x="230" y="1316"/>
                </a:cubicBezTo>
                <a:cubicBezTo>
                  <a:pt x="238" y="1325"/>
                  <a:pt x="247" y="1334"/>
                  <a:pt x="256" y="1343"/>
                </a:cubicBezTo>
                <a:cubicBezTo>
                  <a:pt x="259" y="1346"/>
                  <a:pt x="259" y="1351"/>
                  <a:pt x="256" y="1355"/>
                </a:cubicBezTo>
                <a:cubicBezTo>
                  <a:pt x="254" y="1356"/>
                  <a:pt x="252" y="1357"/>
                  <a:pt x="250" y="1357"/>
                </a:cubicBezTo>
                <a:close/>
                <a:moveTo>
                  <a:pt x="1360" y="1318"/>
                </a:moveTo>
                <a:cubicBezTo>
                  <a:pt x="1358" y="1318"/>
                  <a:pt x="1356" y="1317"/>
                  <a:pt x="1354" y="1316"/>
                </a:cubicBezTo>
                <a:cubicBezTo>
                  <a:pt x="1351" y="1313"/>
                  <a:pt x="1351" y="1307"/>
                  <a:pt x="1354" y="1304"/>
                </a:cubicBezTo>
                <a:cubicBezTo>
                  <a:pt x="1408" y="1244"/>
                  <a:pt x="1453" y="1177"/>
                  <a:pt x="1486" y="1104"/>
                </a:cubicBezTo>
                <a:cubicBezTo>
                  <a:pt x="1488" y="1100"/>
                  <a:pt x="1493" y="1098"/>
                  <a:pt x="1497" y="1100"/>
                </a:cubicBezTo>
                <a:cubicBezTo>
                  <a:pt x="1501" y="1102"/>
                  <a:pt x="1503" y="1107"/>
                  <a:pt x="1501" y="1111"/>
                </a:cubicBezTo>
                <a:cubicBezTo>
                  <a:pt x="1467" y="1186"/>
                  <a:pt x="1422" y="1254"/>
                  <a:pt x="1366" y="1315"/>
                </a:cubicBezTo>
                <a:cubicBezTo>
                  <a:pt x="1365" y="1317"/>
                  <a:pt x="1362" y="1318"/>
                  <a:pt x="1360" y="1318"/>
                </a:cubicBezTo>
                <a:close/>
                <a:moveTo>
                  <a:pt x="1509" y="1079"/>
                </a:moveTo>
                <a:cubicBezTo>
                  <a:pt x="1508" y="1079"/>
                  <a:pt x="1507" y="1079"/>
                  <a:pt x="1506" y="1079"/>
                </a:cubicBezTo>
                <a:cubicBezTo>
                  <a:pt x="1502" y="1077"/>
                  <a:pt x="1499" y="1072"/>
                  <a:pt x="1501" y="1068"/>
                </a:cubicBezTo>
                <a:cubicBezTo>
                  <a:pt x="1503" y="1062"/>
                  <a:pt x="1505" y="1057"/>
                  <a:pt x="1507" y="1051"/>
                </a:cubicBezTo>
                <a:cubicBezTo>
                  <a:pt x="1509" y="1047"/>
                  <a:pt x="1509" y="1047"/>
                  <a:pt x="1509" y="1047"/>
                </a:cubicBezTo>
                <a:cubicBezTo>
                  <a:pt x="1511" y="1042"/>
                  <a:pt x="1516" y="1040"/>
                  <a:pt x="1520" y="1042"/>
                </a:cubicBezTo>
                <a:cubicBezTo>
                  <a:pt x="1524" y="1043"/>
                  <a:pt x="1527" y="1048"/>
                  <a:pt x="1525" y="1053"/>
                </a:cubicBezTo>
                <a:cubicBezTo>
                  <a:pt x="1523" y="1057"/>
                  <a:pt x="1523" y="1057"/>
                  <a:pt x="1523" y="1057"/>
                </a:cubicBezTo>
                <a:cubicBezTo>
                  <a:pt x="1521" y="1063"/>
                  <a:pt x="1519" y="1068"/>
                  <a:pt x="1517" y="1074"/>
                </a:cubicBezTo>
                <a:cubicBezTo>
                  <a:pt x="1516" y="1077"/>
                  <a:pt x="1512" y="1079"/>
                  <a:pt x="1509" y="1079"/>
                </a:cubicBezTo>
                <a:close/>
                <a:moveTo>
                  <a:pt x="1536" y="999"/>
                </a:moveTo>
                <a:cubicBezTo>
                  <a:pt x="1535" y="999"/>
                  <a:pt x="1534" y="999"/>
                  <a:pt x="1534" y="999"/>
                </a:cubicBezTo>
                <a:cubicBezTo>
                  <a:pt x="1529" y="997"/>
                  <a:pt x="1526" y="993"/>
                  <a:pt x="1528" y="988"/>
                </a:cubicBezTo>
                <a:cubicBezTo>
                  <a:pt x="1538" y="951"/>
                  <a:pt x="1545" y="912"/>
                  <a:pt x="1550" y="873"/>
                </a:cubicBezTo>
                <a:cubicBezTo>
                  <a:pt x="1550" y="873"/>
                  <a:pt x="1550" y="873"/>
                  <a:pt x="1550" y="873"/>
                </a:cubicBezTo>
                <a:cubicBezTo>
                  <a:pt x="1553" y="844"/>
                  <a:pt x="1555" y="814"/>
                  <a:pt x="1555" y="785"/>
                </a:cubicBezTo>
                <a:cubicBezTo>
                  <a:pt x="1555" y="777"/>
                  <a:pt x="1555" y="768"/>
                  <a:pt x="1554" y="759"/>
                </a:cubicBezTo>
                <a:cubicBezTo>
                  <a:pt x="1553" y="717"/>
                  <a:pt x="1548" y="675"/>
                  <a:pt x="1540" y="633"/>
                </a:cubicBezTo>
                <a:cubicBezTo>
                  <a:pt x="1539" y="629"/>
                  <a:pt x="1542" y="624"/>
                  <a:pt x="1546" y="623"/>
                </a:cubicBezTo>
                <a:cubicBezTo>
                  <a:pt x="1551" y="623"/>
                  <a:pt x="1555" y="626"/>
                  <a:pt x="1556" y="630"/>
                </a:cubicBezTo>
                <a:cubicBezTo>
                  <a:pt x="1565" y="672"/>
                  <a:pt x="1570" y="716"/>
                  <a:pt x="1571" y="758"/>
                </a:cubicBezTo>
                <a:cubicBezTo>
                  <a:pt x="1572" y="767"/>
                  <a:pt x="1572" y="776"/>
                  <a:pt x="1572" y="785"/>
                </a:cubicBezTo>
                <a:cubicBezTo>
                  <a:pt x="1572" y="815"/>
                  <a:pt x="1570" y="845"/>
                  <a:pt x="1567" y="875"/>
                </a:cubicBezTo>
                <a:cubicBezTo>
                  <a:pt x="1567" y="875"/>
                  <a:pt x="1567" y="875"/>
                  <a:pt x="1567" y="875"/>
                </a:cubicBezTo>
                <a:cubicBezTo>
                  <a:pt x="1562" y="915"/>
                  <a:pt x="1554" y="954"/>
                  <a:pt x="1544" y="993"/>
                </a:cubicBezTo>
                <a:cubicBezTo>
                  <a:pt x="1543" y="996"/>
                  <a:pt x="1540" y="999"/>
                  <a:pt x="1536" y="999"/>
                </a:cubicBezTo>
                <a:close/>
                <a:moveTo>
                  <a:pt x="35" y="998"/>
                </a:moveTo>
                <a:cubicBezTo>
                  <a:pt x="31" y="998"/>
                  <a:pt x="28" y="995"/>
                  <a:pt x="27" y="991"/>
                </a:cubicBezTo>
                <a:cubicBezTo>
                  <a:pt x="25" y="984"/>
                  <a:pt x="23" y="976"/>
                  <a:pt x="21" y="969"/>
                </a:cubicBezTo>
                <a:cubicBezTo>
                  <a:pt x="20" y="965"/>
                  <a:pt x="23" y="960"/>
                  <a:pt x="28" y="959"/>
                </a:cubicBezTo>
                <a:cubicBezTo>
                  <a:pt x="32" y="958"/>
                  <a:pt x="37" y="961"/>
                  <a:pt x="38" y="965"/>
                </a:cubicBezTo>
                <a:cubicBezTo>
                  <a:pt x="39" y="972"/>
                  <a:pt x="41" y="980"/>
                  <a:pt x="43" y="987"/>
                </a:cubicBezTo>
                <a:cubicBezTo>
                  <a:pt x="44" y="991"/>
                  <a:pt x="42" y="996"/>
                  <a:pt x="37" y="997"/>
                </a:cubicBezTo>
                <a:cubicBezTo>
                  <a:pt x="37" y="997"/>
                  <a:pt x="36" y="998"/>
                  <a:pt x="35" y="998"/>
                </a:cubicBezTo>
                <a:close/>
                <a:moveTo>
                  <a:pt x="21" y="937"/>
                </a:moveTo>
                <a:cubicBezTo>
                  <a:pt x="17" y="937"/>
                  <a:pt x="14" y="934"/>
                  <a:pt x="13" y="930"/>
                </a:cubicBezTo>
                <a:cubicBezTo>
                  <a:pt x="4" y="882"/>
                  <a:pt x="0" y="834"/>
                  <a:pt x="0" y="786"/>
                </a:cubicBezTo>
                <a:cubicBezTo>
                  <a:pt x="0" y="783"/>
                  <a:pt x="0" y="779"/>
                  <a:pt x="0" y="776"/>
                </a:cubicBezTo>
                <a:cubicBezTo>
                  <a:pt x="0" y="746"/>
                  <a:pt x="2" y="715"/>
                  <a:pt x="6" y="685"/>
                </a:cubicBezTo>
                <a:cubicBezTo>
                  <a:pt x="6" y="685"/>
                  <a:pt x="6" y="685"/>
                  <a:pt x="6" y="685"/>
                </a:cubicBezTo>
                <a:cubicBezTo>
                  <a:pt x="11" y="645"/>
                  <a:pt x="19" y="606"/>
                  <a:pt x="30" y="568"/>
                </a:cubicBezTo>
                <a:cubicBezTo>
                  <a:pt x="32" y="563"/>
                  <a:pt x="36" y="560"/>
                  <a:pt x="41" y="562"/>
                </a:cubicBezTo>
                <a:cubicBezTo>
                  <a:pt x="45" y="563"/>
                  <a:pt x="48" y="568"/>
                  <a:pt x="47" y="572"/>
                </a:cubicBezTo>
                <a:cubicBezTo>
                  <a:pt x="36" y="610"/>
                  <a:pt x="28" y="648"/>
                  <a:pt x="23" y="687"/>
                </a:cubicBezTo>
                <a:cubicBezTo>
                  <a:pt x="23" y="687"/>
                  <a:pt x="23" y="687"/>
                  <a:pt x="23" y="687"/>
                </a:cubicBezTo>
                <a:cubicBezTo>
                  <a:pt x="19" y="717"/>
                  <a:pt x="17" y="747"/>
                  <a:pt x="17" y="777"/>
                </a:cubicBezTo>
                <a:cubicBezTo>
                  <a:pt x="17" y="780"/>
                  <a:pt x="17" y="783"/>
                  <a:pt x="17" y="786"/>
                </a:cubicBezTo>
                <a:cubicBezTo>
                  <a:pt x="17" y="833"/>
                  <a:pt x="21" y="880"/>
                  <a:pt x="30" y="927"/>
                </a:cubicBezTo>
                <a:cubicBezTo>
                  <a:pt x="30" y="931"/>
                  <a:pt x="27" y="936"/>
                  <a:pt x="23" y="937"/>
                </a:cubicBezTo>
                <a:cubicBezTo>
                  <a:pt x="22" y="937"/>
                  <a:pt x="22" y="937"/>
                  <a:pt x="21" y="937"/>
                </a:cubicBezTo>
                <a:close/>
                <a:moveTo>
                  <a:pt x="1539" y="602"/>
                </a:moveTo>
                <a:cubicBezTo>
                  <a:pt x="1535" y="602"/>
                  <a:pt x="1532" y="599"/>
                  <a:pt x="1531" y="595"/>
                </a:cubicBezTo>
                <a:cubicBezTo>
                  <a:pt x="1529" y="588"/>
                  <a:pt x="1527" y="581"/>
                  <a:pt x="1525" y="574"/>
                </a:cubicBezTo>
                <a:cubicBezTo>
                  <a:pt x="1524" y="569"/>
                  <a:pt x="1526" y="564"/>
                  <a:pt x="1531" y="563"/>
                </a:cubicBezTo>
                <a:cubicBezTo>
                  <a:pt x="1536" y="562"/>
                  <a:pt x="1540" y="565"/>
                  <a:pt x="1541" y="569"/>
                </a:cubicBezTo>
                <a:cubicBezTo>
                  <a:pt x="1544" y="576"/>
                  <a:pt x="1546" y="584"/>
                  <a:pt x="1547" y="591"/>
                </a:cubicBezTo>
                <a:cubicBezTo>
                  <a:pt x="1549" y="596"/>
                  <a:pt x="1546" y="600"/>
                  <a:pt x="1541" y="601"/>
                </a:cubicBezTo>
                <a:cubicBezTo>
                  <a:pt x="1541" y="602"/>
                  <a:pt x="1540" y="602"/>
                  <a:pt x="1539" y="602"/>
                </a:cubicBezTo>
                <a:close/>
                <a:moveTo>
                  <a:pt x="1514" y="521"/>
                </a:moveTo>
                <a:cubicBezTo>
                  <a:pt x="1510" y="521"/>
                  <a:pt x="1507" y="519"/>
                  <a:pt x="1506" y="515"/>
                </a:cubicBezTo>
                <a:cubicBezTo>
                  <a:pt x="1500" y="500"/>
                  <a:pt x="1494" y="485"/>
                  <a:pt x="1488" y="471"/>
                </a:cubicBezTo>
                <a:cubicBezTo>
                  <a:pt x="1478" y="450"/>
                  <a:pt x="1468" y="429"/>
                  <a:pt x="1456" y="409"/>
                </a:cubicBezTo>
                <a:cubicBezTo>
                  <a:pt x="1456" y="409"/>
                  <a:pt x="1456" y="409"/>
                  <a:pt x="1456" y="409"/>
                </a:cubicBezTo>
                <a:cubicBezTo>
                  <a:pt x="1419" y="343"/>
                  <a:pt x="1372" y="282"/>
                  <a:pt x="1317" y="229"/>
                </a:cubicBezTo>
                <a:cubicBezTo>
                  <a:pt x="1314" y="226"/>
                  <a:pt x="1311" y="224"/>
                  <a:pt x="1308" y="221"/>
                </a:cubicBezTo>
                <a:cubicBezTo>
                  <a:pt x="1304" y="218"/>
                  <a:pt x="1304" y="212"/>
                  <a:pt x="1307" y="209"/>
                </a:cubicBezTo>
                <a:cubicBezTo>
                  <a:pt x="1311" y="205"/>
                  <a:pt x="1316" y="205"/>
                  <a:pt x="1319" y="208"/>
                </a:cubicBezTo>
                <a:cubicBezTo>
                  <a:pt x="1322" y="211"/>
                  <a:pt x="1326" y="214"/>
                  <a:pt x="1329" y="217"/>
                </a:cubicBezTo>
                <a:cubicBezTo>
                  <a:pt x="1385" y="271"/>
                  <a:pt x="1433" y="333"/>
                  <a:pt x="1471" y="400"/>
                </a:cubicBezTo>
                <a:cubicBezTo>
                  <a:pt x="1471" y="400"/>
                  <a:pt x="1471" y="400"/>
                  <a:pt x="1471" y="400"/>
                </a:cubicBezTo>
                <a:cubicBezTo>
                  <a:pt x="1483" y="421"/>
                  <a:pt x="1494" y="442"/>
                  <a:pt x="1503" y="464"/>
                </a:cubicBezTo>
                <a:cubicBezTo>
                  <a:pt x="1510" y="479"/>
                  <a:pt x="1516" y="494"/>
                  <a:pt x="1522" y="509"/>
                </a:cubicBezTo>
                <a:cubicBezTo>
                  <a:pt x="1523" y="514"/>
                  <a:pt x="1521" y="519"/>
                  <a:pt x="1517" y="520"/>
                </a:cubicBezTo>
                <a:cubicBezTo>
                  <a:pt x="1516" y="521"/>
                  <a:pt x="1515" y="521"/>
                  <a:pt x="1514" y="521"/>
                </a:cubicBezTo>
                <a:close/>
                <a:moveTo>
                  <a:pt x="58" y="519"/>
                </a:moveTo>
                <a:cubicBezTo>
                  <a:pt x="57" y="519"/>
                  <a:pt x="56" y="519"/>
                  <a:pt x="55" y="519"/>
                </a:cubicBezTo>
                <a:cubicBezTo>
                  <a:pt x="51" y="517"/>
                  <a:pt x="48" y="512"/>
                  <a:pt x="50" y="508"/>
                </a:cubicBezTo>
                <a:cubicBezTo>
                  <a:pt x="53" y="501"/>
                  <a:pt x="55" y="494"/>
                  <a:pt x="58" y="487"/>
                </a:cubicBezTo>
                <a:cubicBezTo>
                  <a:pt x="60" y="482"/>
                  <a:pt x="65" y="480"/>
                  <a:pt x="69" y="482"/>
                </a:cubicBezTo>
                <a:cubicBezTo>
                  <a:pt x="74" y="484"/>
                  <a:pt x="76" y="489"/>
                  <a:pt x="74" y="493"/>
                </a:cubicBezTo>
                <a:cubicBezTo>
                  <a:pt x="71" y="500"/>
                  <a:pt x="68" y="507"/>
                  <a:pt x="66" y="514"/>
                </a:cubicBezTo>
                <a:cubicBezTo>
                  <a:pt x="65" y="517"/>
                  <a:pt x="61" y="519"/>
                  <a:pt x="58" y="519"/>
                </a:cubicBezTo>
                <a:close/>
                <a:moveTo>
                  <a:pt x="82" y="462"/>
                </a:moveTo>
                <a:cubicBezTo>
                  <a:pt x="81" y="462"/>
                  <a:pt x="80" y="462"/>
                  <a:pt x="79" y="461"/>
                </a:cubicBezTo>
                <a:cubicBezTo>
                  <a:pt x="74" y="459"/>
                  <a:pt x="72" y="454"/>
                  <a:pt x="74" y="450"/>
                </a:cubicBezTo>
                <a:cubicBezTo>
                  <a:pt x="109" y="376"/>
                  <a:pt x="156" y="308"/>
                  <a:pt x="212" y="247"/>
                </a:cubicBezTo>
                <a:cubicBezTo>
                  <a:pt x="212" y="247"/>
                  <a:pt x="212" y="247"/>
                  <a:pt x="212" y="247"/>
                </a:cubicBezTo>
                <a:cubicBezTo>
                  <a:pt x="218" y="241"/>
                  <a:pt x="224" y="235"/>
                  <a:pt x="230" y="229"/>
                </a:cubicBezTo>
                <a:cubicBezTo>
                  <a:pt x="252" y="207"/>
                  <a:pt x="276" y="186"/>
                  <a:pt x="301" y="167"/>
                </a:cubicBezTo>
                <a:cubicBezTo>
                  <a:pt x="304" y="164"/>
                  <a:pt x="310" y="164"/>
                  <a:pt x="313" y="168"/>
                </a:cubicBezTo>
                <a:cubicBezTo>
                  <a:pt x="316" y="172"/>
                  <a:pt x="315" y="177"/>
                  <a:pt x="311" y="180"/>
                </a:cubicBezTo>
                <a:cubicBezTo>
                  <a:pt x="287" y="199"/>
                  <a:pt x="264" y="220"/>
                  <a:pt x="242" y="241"/>
                </a:cubicBezTo>
                <a:cubicBezTo>
                  <a:pt x="236" y="247"/>
                  <a:pt x="230" y="253"/>
                  <a:pt x="225" y="259"/>
                </a:cubicBezTo>
                <a:cubicBezTo>
                  <a:pt x="225" y="259"/>
                  <a:pt x="225" y="259"/>
                  <a:pt x="225" y="259"/>
                </a:cubicBezTo>
                <a:cubicBezTo>
                  <a:pt x="169" y="318"/>
                  <a:pt x="124" y="385"/>
                  <a:pt x="90" y="457"/>
                </a:cubicBezTo>
                <a:cubicBezTo>
                  <a:pt x="88" y="460"/>
                  <a:pt x="85" y="462"/>
                  <a:pt x="82" y="462"/>
                </a:cubicBezTo>
                <a:close/>
                <a:moveTo>
                  <a:pt x="1284" y="197"/>
                </a:moveTo>
                <a:cubicBezTo>
                  <a:pt x="1282" y="197"/>
                  <a:pt x="1280" y="196"/>
                  <a:pt x="1278" y="195"/>
                </a:cubicBezTo>
                <a:cubicBezTo>
                  <a:pt x="1273" y="190"/>
                  <a:pt x="1267" y="185"/>
                  <a:pt x="1261" y="181"/>
                </a:cubicBezTo>
                <a:cubicBezTo>
                  <a:pt x="1257" y="178"/>
                  <a:pt x="1257" y="173"/>
                  <a:pt x="1260" y="169"/>
                </a:cubicBezTo>
                <a:cubicBezTo>
                  <a:pt x="1263" y="165"/>
                  <a:pt x="1268" y="165"/>
                  <a:pt x="1272" y="167"/>
                </a:cubicBezTo>
                <a:cubicBezTo>
                  <a:pt x="1278" y="172"/>
                  <a:pt x="1284" y="177"/>
                  <a:pt x="1289" y="182"/>
                </a:cubicBezTo>
                <a:cubicBezTo>
                  <a:pt x="1293" y="185"/>
                  <a:pt x="1293" y="190"/>
                  <a:pt x="1290" y="194"/>
                </a:cubicBezTo>
                <a:cubicBezTo>
                  <a:pt x="1289" y="196"/>
                  <a:pt x="1286" y="197"/>
                  <a:pt x="1284" y="197"/>
                </a:cubicBezTo>
                <a:close/>
                <a:moveTo>
                  <a:pt x="1216" y="146"/>
                </a:moveTo>
                <a:cubicBezTo>
                  <a:pt x="1214" y="146"/>
                  <a:pt x="1213" y="146"/>
                  <a:pt x="1211" y="145"/>
                </a:cubicBezTo>
                <a:cubicBezTo>
                  <a:pt x="1179" y="123"/>
                  <a:pt x="1144" y="104"/>
                  <a:pt x="1109" y="87"/>
                </a:cubicBezTo>
                <a:cubicBezTo>
                  <a:pt x="1109" y="87"/>
                  <a:pt x="1109" y="87"/>
                  <a:pt x="1109" y="87"/>
                </a:cubicBezTo>
                <a:cubicBezTo>
                  <a:pt x="1095" y="81"/>
                  <a:pt x="1082" y="75"/>
                  <a:pt x="1068" y="70"/>
                </a:cubicBezTo>
                <a:cubicBezTo>
                  <a:pt x="1007" y="46"/>
                  <a:pt x="944" y="30"/>
                  <a:pt x="878" y="22"/>
                </a:cubicBezTo>
                <a:cubicBezTo>
                  <a:pt x="874" y="21"/>
                  <a:pt x="870" y="17"/>
                  <a:pt x="871" y="12"/>
                </a:cubicBezTo>
                <a:cubicBezTo>
                  <a:pt x="872" y="8"/>
                  <a:pt x="876" y="4"/>
                  <a:pt x="880" y="5"/>
                </a:cubicBezTo>
                <a:cubicBezTo>
                  <a:pt x="947" y="13"/>
                  <a:pt x="1012" y="29"/>
                  <a:pt x="1074" y="54"/>
                </a:cubicBezTo>
                <a:cubicBezTo>
                  <a:pt x="1088" y="59"/>
                  <a:pt x="1102" y="65"/>
                  <a:pt x="1116" y="72"/>
                </a:cubicBezTo>
                <a:cubicBezTo>
                  <a:pt x="1116" y="72"/>
                  <a:pt x="1116" y="72"/>
                  <a:pt x="1116" y="72"/>
                </a:cubicBezTo>
                <a:cubicBezTo>
                  <a:pt x="1152" y="89"/>
                  <a:pt x="1187" y="108"/>
                  <a:pt x="1221" y="131"/>
                </a:cubicBezTo>
                <a:cubicBezTo>
                  <a:pt x="1225" y="133"/>
                  <a:pt x="1226" y="138"/>
                  <a:pt x="1223" y="142"/>
                </a:cubicBezTo>
                <a:cubicBezTo>
                  <a:pt x="1221" y="145"/>
                  <a:pt x="1219" y="146"/>
                  <a:pt x="1216" y="146"/>
                </a:cubicBezTo>
                <a:close/>
                <a:moveTo>
                  <a:pt x="356" y="145"/>
                </a:moveTo>
                <a:cubicBezTo>
                  <a:pt x="354" y="145"/>
                  <a:pt x="351" y="144"/>
                  <a:pt x="349" y="141"/>
                </a:cubicBezTo>
                <a:cubicBezTo>
                  <a:pt x="347" y="138"/>
                  <a:pt x="348" y="132"/>
                  <a:pt x="352" y="130"/>
                </a:cubicBezTo>
                <a:cubicBezTo>
                  <a:pt x="358" y="126"/>
                  <a:pt x="364" y="121"/>
                  <a:pt x="371" y="117"/>
                </a:cubicBezTo>
                <a:cubicBezTo>
                  <a:pt x="375" y="115"/>
                  <a:pt x="380" y="116"/>
                  <a:pt x="383" y="120"/>
                </a:cubicBezTo>
                <a:cubicBezTo>
                  <a:pt x="385" y="124"/>
                  <a:pt x="384" y="129"/>
                  <a:pt x="380" y="132"/>
                </a:cubicBezTo>
                <a:cubicBezTo>
                  <a:pt x="374" y="136"/>
                  <a:pt x="367" y="140"/>
                  <a:pt x="361" y="144"/>
                </a:cubicBezTo>
                <a:cubicBezTo>
                  <a:pt x="360" y="145"/>
                  <a:pt x="358" y="145"/>
                  <a:pt x="356" y="145"/>
                </a:cubicBezTo>
                <a:close/>
                <a:moveTo>
                  <a:pt x="410" y="113"/>
                </a:moveTo>
                <a:cubicBezTo>
                  <a:pt x="407" y="113"/>
                  <a:pt x="404" y="111"/>
                  <a:pt x="402" y="109"/>
                </a:cubicBezTo>
                <a:cubicBezTo>
                  <a:pt x="400" y="105"/>
                  <a:pt x="401" y="99"/>
                  <a:pt x="405" y="97"/>
                </a:cubicBezTo>
                <a:cubicBezTo>
                  <a:pt x="430" y="84"/>
                  <a:pt x="455" y="71"/>
                  <a:pt x="481" y="61"/>
                </a:cubicBezTo>
                <a:cubicBezTo>
                  <a:pt x="530" y="40"/>
                  <a:pt x="582" y="24"/>
                  <a:pt x="636" y="14"/>
                </a:cubicBezTo>
                <a:cubicBezTo>
                  <a:pt x="636" y="14"/>
                  <a:pt x="636" y="14"/>
                  <a:pt x="636" y="14"/>
                </a:cubicBezTo>
                <a:cubicBezTo>
                  <a:pt x="675" y="6"/>
                  <a:pt x="715" y="1"/>
                  <a:pt x="755" y="0"/>
                </a:cubicBezTo>
                <a:cubicBezTo>
                  <a:pt x="760" y="0"/>
                  <a:pt x="764" y="3"/>
                  <a:pt x="764" y="8"/>
                </a:cubicBezTo>
                <a:cubicBezTo>
                  <a:pt x="764" y="13"/>
                  <a:pt x="760" y="17"/>
                  <a:pt x="756" y="17"/>
                </a:cubicBezTo>
                <a:cubicBezTo>
                  <a:pt x="717" y="18"/>
                  <a:pt x="677" y="23"/>
                  <a:pt x="639" y="30"/>
                </a:cubicBezTo>
                <a:cubicBezTo>
                  <a:pt x="639" y="30"/>
                  <a:pt x="639" y="30"/>
                  <a:pt x="639" y="30"/>
                </a:cubicBezTo>
                <a:cubicBezTo>
                  <a:pt x="587" y="40"/>
                  <a:pt x="536" y="56"/>
                  <a:pt x="487" y="76"/>
                </a:cubicBezTo>
                <a:cubicBezTo>
                  <a:pt x="462" y="87"/>
                  <a:pt x="438" y="99"/>
                  <a:pt x="414" y="112"/>
                </a:cubicBezTo>
                <a:cubicBezTo>
                  <a:pt x="412" y="113"/>
                  <a:pt x="411" y="113"/>
                  <a:pt x="410" y="113"/>
                </a:cubicBezTo>
                <a:close/>
                <a:moveTo>
                  <a:pt x="840" y="18"/>
                </a:moveTo>
                <a:cubicBezTo>
                  <a:pt x="840" y="18"/>
                  <a:pt x="840" y="18"/>
                  <a:pt x="839" y="18"/>
                </a:cubicBezTo>
                <a:cubicBezTo>
                  <a:pt x="832" y="18"/>
                  <a:pt x="824" y="17"/>
                  <a:pt x="817" y="17"/>
                </a:cubicBezTo>
                <a:cubicBezTo>
                  <a:pt x="812" y="17"/>
                  <a:pt x="809" y="13"/>
                  <a:pt x="809" y="8"/>
                </a:cubicBezTo>
                <a:cubicBezTo>
                  <a:pt x="809" y="3"/>
                  <a:pt x="813" y="0"/>
                  <a:pt x="818" y="0"/>
                </a:cubicBezTo>
                <a:cubicBezTo>
                  <a:pt x="825" y="0"/>
                  <a:pt x="833" y="1"/>
                  <a:pt x="841" y="1"/>
                </a:cubicBezTo>
                <a:cubicBezTo>
                  <a:pt x="845" y="2"/>
                  <a:pt x="849" y="6"/>
                  <a:pt x="849" y="10"/>
                </a:cubicBezTo>
                <a:cubicBezTo>
                  <a:pt x="848" y="15"/>
                  <a:pt x="844" y="18"/>
                  <a:pt x="840"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FF84FCE8-9C38-4344-A088-D1680417690D}"/>
              </a:ext>
            </a:extLst>
          </p:cNvPr>
          <p:cNvSpPr>
            <a:spLocks noEditPoints="1"/>
          </p:cNvSpPr>
          <p:nvPr/>
        </p:nvSpPr>
        <p:spPr bwMode="auto">
          <a:xfrm>
            <a:off x="9024144" y="3379530"/>
            <a:ext cx="6338888" cy="6347340"/>
          </a:xfrm>
          <a:custGeom>
            <a:avLst/>
            <a:gdLst>
              <a:gd name="T0" fmla="*/ 733 w 1499"/>
              <a:gd name="T1" fmla="*/ 1483 h 1500"/>
              <a:gd name="T2" fmla="*/ 638 w 1499"/>
              <a:gd name="T3" fmla="*/ 1492 h 1500"/>
              <a:gd name="T4" fmla="*/ 639 w 1499"/>
              <a:gd name="T5" fmla="*/ 1475 h 1500"/>
              <a:gd name="T6" fmla="*/ 592 w 1499"/>
              <a:gd name="T7" fmla="*/ 1483 h 1500"/>
              <a:gd name="T8" fmla="*/ 601 w 1499"/>
              <a:gd name="T9" fmla="*/ 1470 h 1500"/>
              <a:gd name="T10" fmla="*/ 949 w 1499"/>
              <a:gd name="T11" fmla="*/ 1456 h 1500"/>
              <a:gd name="T12" fmla="*/ 952 w 1499"/>
              <a:gd name="T13" fmla="*/ 1472 h 1500"/>
              <a:gd name="T14" fmla="*/ 300 w 1499"/>
              <a:gd name="T15" fmla="*/ 1340 h 1500"/>
              <a:gd name="T16" fmla="*/ 1037 w 1499"/>
              <a:gd name="T17" fmla="*/ 1442 h 1500"/>
              <a:gd name="T18" fmla="*/ 1078 w 1499"/>
              <a:gd name="T19" fmla="*/ 1423 h 1500"/>
              <a:gd name="T20" fmla="*/ 1271 w 1499"/>
              <a:gd name="T21" fmla="*/ 1286 h 1500"/>
              <a:gd name="T22" fmla="*/ 272 w 1499"/>
              <a:gd name="T23" fmla="*/ 1325 h 1500"/>
              <a:gd name="T24" fmla="*/ 272 w 1499"/>
              <a:gd name="T25" fmla="*/ 1325 h 1500"/>
              <a:gd name="T26" fmla="*/ 201 w 1499"/>
              <a:gd name="T27" fmla="*/ 1248 h 1500"/>
              <a:gd name="T28" fmla="*/ 238 w 1499"/>
              <a:gd name="T29" fmla="*/ 1295 h 1500"/>
              <a:gd name="T30" fmla="*/ 1330 w 1499"/>
              <a:gd name="T31" fmla="*/ 1212 h 1500"/>
              <a:gd name="T32" fmla="*/ 170 w 1499"/>
              <a:gd name="T33" fmla="*/ 1226 h 1500"/>
              <a:gd name="T34" fmla="*/ 71 w 1499"/>
              <a:gd name="T35" fmla="*/ 1027 h 1500"/>
              <a:gd name="T36" fmla="*/ 1345 w 1499"/>
              <a:gd name="T37" fmla="*/ 1178 h 1500"/>
              <a:gd name="T38" fmla="*/ 1377 w 1499"/>
              <a:gd name="T39" fmla="*/ 1154 h 1500"/>
              <a:gd name="T40" fmla="*/ 1475 w 1499"/>
              <a:gd name="T41" fmla="*/ 941 h 1500"/>
              <a:gd name="T42" fmla="*/ 38 w 1499"/>
              <a:gd name="T43" fmla="*/ 980 h 1500"/>
              <a:gd name="T44" fmla="*/ 46 w 1499"/>
              <a:gd name="T45" fmla="*/ 993 h 1500"/>
              <a:gd name="T46" fmla="*/ 31 w 1499"/>
              <a:gd name="T47" fmla="*/ 895 h 1500"/>
              <a:gd name="T48" fmla="*/ 1470 w 1499"/>
              <a:gd name="T49" fmla="*/ 900 h 1500"/>
              <a:gd name="T50" fmla="*/ 1486 w 1499"/>
              <a:gd name="T51" fmla="*/ 897 h 1500"/>
              <a:gd name="T52" fmla="*/ 10 w 1499"/>
              <a:gd name="T53" fmla="*/ 625 h 1500"/>
              <a:gd name="T54" fmla="*/ 15 w 1499"/>
              <a:gd name="T55" fmla="*/ 861 h 1500"/>
              <a:gd name="T56" fmla="*/ 1498 w 1499"/>
              <a:gd name="T57" fmla="*/ 806 h 1500"/>
              <a:gd name="T58" fmla="*/ 1486 w 1499"/>
              <a:gd name="T59" fmla="*/ 663 h 1500"/>
              <a:gd name="T60" fmla="*/ 1473 w 1499"/>
              <a:gd name="T61" fmla="*/ 628 h 1500"/>
              <a:gd name="T62" fmla="*/ 1481 w 1499"/>
              <a:gd name="T63" fmla="*/ 635 h 1500"/>
              <a:gd name="T64" fmla="*/ 29 w 1499"/>
              <a:gd name="T65" fmla="*/ 574 h 1500"/>
              <a:gd name="T66" fmla="*/ 1381 w 1499"/>
              <a:gd name="T67" fmla="*/ 377 h 1500"/>
              <a:gd name="T68" fmla="*/ 1474 w 1499"/>
              <a:gd name="T69" fmla="*/ 590 h 1500"/>
              <a:gd name="T70" fmla="*/ 45 w 1499"/>
              <a:gd name="T71" fmla="*/ 493 h 1500"/>
              <a:gd name="T72" fmla="*/ 66 w 1499"/>
              <a:gd name="T73" fmla="*/ 461 h 1500"/>
              <a:gd name="T74" fmla="*/ 197 w 1499"/>
              <a:gd name="T75" fmla="*/ 269 h 1500"/>
              <a:gd name="T76" fmla="*/ 1331 w 1499"/>
              <a:gd name="T77" fmla="*/ 303 h 1500"/>
              <a:gd name="T78" fmla="*/ 1369 w 1499"/>
              <a:gd name="T79" fmla="*/ 341 h 1500"/>
              <a:gd name="T80" fmla="*/ 1315 w 1499"/>
              <a:gd name="T81" fmla="*/ 257 h 1500"/>
              <a:gd name="T82" fmla="*/ 215 w 1499"/>
              <a:gd name="T83" fmla="*/ 224 h 1500"/>
              <a:gd name="T84" fmla="*/ 1250 w 1499"/>
              <a:gd name="T85" fmla="*/ 214 h 1500"/>
              <a:gd name="T86" fmla="*/ 1284 w 1499"/>
              <a:gd name="T87" fmla="*/ 224 h 1500"/>
              <a:gd name="T88" fmla="*/ 248 w 1499"/>
              <a:gd name="T89" fmla="*/ 192 h 1500"/>
              <a:gd name="T90" fmla="*/ 325 w 1499"/>
              <a:gd name="T91" fmla="*/ 151 h 1500"/>
              <a:gd name="T92" fmla="*/ 524 w 1499"/>
              <a:gd name="T93" fmla="*/ 34 h 1500"/>
              <a:gd name="T94" fmla="*/ 325 w 1499"/>
              <a:gd name="T95" fmla="*/ 151 h 1500"/>
              <a:gd name="T96" fmla="*/ 1060 w 1499"/>
              <a:gd name="T97" fmla="*/ 67 h 1500"/>
              <a:gd name="T98" fmla="*/ 964 w 1499"/>
              <a:gd name="T99" fmla="*/ 40 h 1500"/>
              <a:gd name="T100" fmla="*/ 562 w 1499"/>
              <a:gd name="T101" fmla="*/ 32 h 1500"/>
              <a:gd name="T102" fmla="*/ 572 w 1499"/>
              <a:gd name="T103" fmla="*/ 39 h 1500"/>
              <a:gd name="T104" fmla="*/ 705 w 1499"/>
              <a:gd name="T105" fmla="*/ 18 h 1500"/>
              <a:gd name="T106" fmla="*/ 936 w 1499"/>
              <a:gd name="T107" fmla="*/ 26 h 1500"/>
              <a:gd name="T108" fmla="*/ 658 w 1499"/>
              <a:gd name="T109" fmla="*/ 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 h="1500">
                <a:moveTo>
                  <a:pt x="750" y="1500"/>
                </a:moveTo>
                <a:cubicBezTo>
                  <a:pt x="744" y="1500"/>
                  <a:pt x="738" y="1500"/>
                  <a:pt x="733" y="1500"/>
                </a:cubicBezTo>
                <a:cubicBezTo>
                  <a:pt x="716" y="1499"/>
                  <a:pt x="699" y="1498"/>
                  <a:pt x="682" y="1497"/>
                </a:cubicBezTo>
                <a:cubicBezTo>
                  <a:pt x="677" y="1497"/>
                  <a:pt x="674" y="1492"/>
                  <a:pt x="674" y="1488"/>
                </a:cubicBezTo>
                <a:cubicBezTo>
                  <a:pt x="675" y="1483"/>
                  <a:pt x="679" y="1480"/>
                  <a:pt x="684" y="1480"/>
                </a:cubicBezTo>
                <a:cubicBezTo>
                  <a:pt x="700" y="1482"/>
                  <a:pt x="717" y="1482"/>
                  <a:pt x="733" y="1483"/>
                </a:cubicBezTo>
                <a:cubicBezTo>
                  <a:pt x="739" y="1483"/>
                  <a:pt x="744" y="1483"/>
                  <a:pt x="750" y="1483"/>
                </a:cubicBezTo>
                <a:cubicBezTo>
                  <a:pt x="803" y="1483"/>
                  <a:pt x="855" y="1477"/>
                  <a:pt x="906" y="1466"/>
                </a:cubicBezTo>
                <a:cubicBezTo>
                  <a:pt x="911" y="1465"/>
                  <a:pt x="915" y="1468"/>
                  <a:pt x="916" y="1473"/>
                </a:cubicBezTo>
                <a:cubicBezTo>
                  <a:pt x="917" y="1477"/>
                  <a:pt x="914" y="1482"/>
                  <a:pt x="910" y="1483"/>
                </a:cubicBezTo>
                <a:cubicBezTo>
                  <a:pt x="857" y="1494"/>
                  <a:pt x="804" y="1500"/>
                  <a:pt x="750" y="1500"/>
                </a:cubicBezTo>
                <a:close/>
                <a:moveTo>
                  <a:pt x="638" y="1492"/>
                </a:moveTo>
                <a:cubicBezTo>
                  <a:pt x="638" y="1492"/>
                  <a:pt x="637" y="1492"/>
                  <a:pt x="637" y="1492"/>
                </a:cubicBezTo>
                <a:cubicBezTo>
                  <a:pt x="637" y="1491"/>
                  <a:pt x="637" y="1491"/>
                  <a:pt x="637" y="1491"/>
                </a:cubicBezTo>
                <a:cubicBezTo>
                  <a:pt x="634" y="1491"/>
                  <a:pt x="632" y="1490"/>
                  <a:pt x="631" y="1488"/>
                </a:cubicBezTo>
                <a:cubicBezTo>
                  <a:pt x="630" y="1486"/>
                  <a:pt x="629" y="1484"/>
                  <a:pt x="630" y="1482"/>
                </a:cubicBezTo>
                <a:cubicBezTo>
                  <a:pt x="630" y="1477"/>
                  <a:pt x="634" y="1474"/>
                  <a:pt x="639" y="1475"/>
                </a:cubicBezTo>
                <a:cubicBezTo>
                  <a:pt x="639" y="1475"/>
                  <a:pt x="639" y="1475"/>
                  <a:pt x="639" y="1475"/>
                </a:cubicBezTo>
                <a:cubicBezTo>
                  <a:pt x="639" y="1475"/>
                  <a:pt x="639" y="1475"/>
                  <a:pt x="639" y="1475"/>
                </a:cubicBezTo>
                <a:cubicBezTo>
                  <a:pt x="641" y="1475"/>
                  <a:pt x="643" y="1476"/>
                  <a:pt x="645" y="1478"/>
                </a:cubicBezTo>
                <a:cubicBezTo>
                  <a:pt x="646" y="1480"/>
                  <a:pt x="647" y="1482"/>
                  <a:pt x="646" y="1484"/>
                </a:cubicBezTo>
                <a:cubicBezTo>
                  <a:pt x="646" y="1489"/>
                  <a:pt x="642" y="1492"/>
                  <a:pt x="638" y="1492"/>
                </a:cubicBezTo>
                <a:close/>
                <a:moveTo>
                  <a:pt x="593" y="1484"/>
                </a:moveTo>
                <a:cubicBezTo>
                  <a:pt x="593" y="1484"/>
                  <a:pt x="592" y="1483"/>
                  <a:pt x="592" y="1483"/>
                </a:cubicBezTo>
                <a:cubicBezTo>
                  <a:pt x="577" y="1480"/>
                  <a:pt x="562" y="1476"/>
                  <a:pt x="547" y="1472"/>
                </a:cubicBezTo>
                <a:cubicBezTo>
                  <a:pt x="545" y="1472"/>
                  <a:pt x="543" y="1470"/>
                  <a:pt x="542" y="1468"/>
                </a:cubicBezTo>
                <a:cubicBezTo>
                  <a:pt x="541" y="1466"/>
                  <a:pt x="541" y="1464"/>
                  <a:pt x="541" y="1462"/>
                </a:cubicBezTo>
                <a:cubicBezTo>
                  <a:pt x="543" y="1458"/>
                  <a:pt x="547" y="1455"/>
                  <a:pt x="552" y="1456"/>
                </a:cubicBezTo>
                <a:cubicBezTo>
                  <a:pt x="566" y="1460"/>
                  <a:pt x="581" y="1464"/>
                  <a:pt x="595" y="1467"/>
                </a:cubicBezTo>
                <a:cubicBezTo>
                  <a:pt x="597" y="1467"/>
                  <a:pt x="599" y="1469"/>
                  <a:pt x="601" y="1470"/>
                </a:cubicBezTo>
                <a:cubicBezTo>
                  <a:pt x="602" y="1472"/>
                  <a:pt x="602" y="1475"/>
                  <a:pt x="602" y="1477"/>
                </a:cubicBezTo>
                <a:cubicBezTo>
                  <a:pt x="601" y="1481"/>
                  <a:pt x="597" y="1484"/>
                  <a:pt x="593" y="1484"/>
                </a:cubicBezTo>
                <a:close/>
                <a:moveTo>
                  <a:pt x="952" y="1472"/>
                </a:moveTo>
                <a:cubicBezTo>
                  <a:pt x="948" y="1472"/>
                  <a:pt x="945" y="1470"/>
                  <a:pt x="944" y="1466"/>
                </a:cubicBezTo>
                <a:cubicBezTo>
                  <a:pt x="943" y="1464"/>
                  <a:pt x="943" y="1462"/>
                  <a:pt x="944" y="1460"/>
                </a:cubicBezTo>
                <a:cubicBezTo>
                  <a:pt x="946" y="1458"/>
                  <a:pt x="947" y="1456"/>
                  <a:pt x="949" y="1456"/>
                </a:cubicBezTo>
                <a:cubicBezTo>
                  <a:pt x="964" y="1452"/>
                  <a:pt x="978" y="1447"/>
                  <a:pt x="992" y="1442"/>
                </a:cubicBezTo>
                <a:cubicBezTo>
                  <a:pt x="996" y="1441"/>
                  <a:pt x="1001" y="1443"/>
                  <a:pt x="1003" y="1447"/>
                </a:cubicBezTo>
                <a:cubicBezTo>
                  <a:pt x="1005" y="1452"/>
                  <a:pt x="1002" y="1457"/>
                  <a:pt x="998" y="1458"/>
                </a:cubicBezTo>
                <a:cubicBezTo>
                  <a:pt x="983" y="1463"/>
                  <a:pt x="969" y="1468"/>
                  <a:pt x="954" y="1472"/>
                </a:cubicBezTo>
                <a:cubicBezTo>
                  <a:pt x="954" y="1472"/>
                  <a:pt x="954" y="1472"/>
                  <a:pt x="954" y="1472"/>
                </a:cubicBezTo>
                <a:cubicBezTo>
                  <a:pt x="953" y="1472"/>
                  <a:pt x="953" y="1472"/>
                  <a:pt x="952" y="1472"/>
                </a:cubicBezTo>
                <a:close/>
                <a:moveTo>
                  <a:pt x="506" y="1459"/>
                </a:moveTo>
                <a:cubicBezTo>
                  <a:pt x="505" y="1459"/>
                  <a:pt x="504" y="1459"/>
                  <a:pt x="504" y="1459"/>
                </a:cubicBezTo>
                <a:cubicBezTo>
                  <a:pt x="486" y="1453"/>
                  <a:pt x="468" y="1446"/>
                  <a:pt x="451" y="1438"/>
                </a:cubicBezTo>
                <a:cubicBezTo>
                  <a:pt x="399" y="1415"/>
                  <a:pt x="348" y="1386"/>
                  <a:pt x="302" y="1352"/>
                </a:cubicBezTo>
                <a:cubicBezTo>
                  <a:pt x="302" y="1352"/>
                  <a:pt x="302" y="1352"/>
                  <a:pt x="302" y="1352"/>
                </a:cubicBezTo>
                <a:cubicBezTo>
                  <a:pt x="298" y="1349"/>
                  <a:pt x="298" y="1344"/>
                  <a:pt x="300" y="1340"/>
                </a:cubicBezTo>
                <a:cubicBezTo>
                  <a:pt x="303" y="1336"/>
                  <a:pt x="309" y="1336"/>
                  <a:pt x="312" y="1338"/>
                </a:cubicBezTo>
                <a:cubicBezTo>
                  <a:pt x="358" y="1372"/>
                  <a:pt x="406" y="1400"/>
                  <a:pt x="458" y="1423"/>
                </a:cubicBezTo>
                <a:cubicBezTo>
                  <a:pt x="475" y="1430"/>
                  <a:pt x="492" y="1437"/>
                  <a:pt x="509" y="1443"/>
                </a:cubicBezTo>
                <a:cubicBezTo>
                  <a:pt x="514" y="1444"/>
                  <a:pt x="516" y="1449"/>
                  <a:pt x="514" y="1453"/>
                </a:cubicBezTo>
                <a:cubicBezTo>
                  <a:pt x="513" y="1457"/>
                  <a:pt x="510" y="1459"/>
                  <a:pt x="506" y="1459"/>
                </a:cubicBezTo>
                <a:close/>
                <a:moveTo>
                  <a:pt x="1037" y="1442"/>
                </a:moveTo>
                <a:cubicBezTo>
                  <a:pt x="1034" y="1442"/>
                  <a:pt x="1031" y="1440"/>
                  <a:pt x="1029" y="1437"/>
                </a:cubicBezTo>
                <a:cubicBezTo>
                  <a:pt x="1028" y="1433"/>
                  <a:pt x="1030" y="1428"/>
                  <a:pt x="1034" y="1426"/>
                </a:cubicBezTo>
                <a:cubicBezTo>
                  <a:pt x="1038" y="1424"/>
                  <a:pt x="1043" y="1426"/>
                  <a:pt x="1045" y="1431"/>
                </a:cubicBezTo>
                <a:cubicBezTo>
                  <a:pt x="1047" y="1435"/>
                  <a:pt x="1045" y="1440"/>
                  <a:pt x="1040" y="1442"/>
                </a:cubicBezTo>
                <a:cubicBezTo>
                  <a:pt x="1039" y="1442"/>
                  <a:pt x="1038" y="1442"/>
                  <a:pt x="1037" y="1442"/>
                </a:cubicBezTo>
                <a:close/>
                <a:moveTo>
                  <a:pt x="1078" y="1423"/>
                </a:moveTo>
                <a:cubicBezTo>
                  <a:pt x="1075" y="1423"/>
                  <a:pt x="1072" y="1422"/>
                  <a:pt x="1071" y="1419"/>
                </a:cubicBezTo>
                <a:cubicBezTo>
                  <a:pt x="1069" y="1415"/>
                  <a:pt x="1070" y="1409"/>
                  <a:pt x="1075" y="1407"/>
                </a:cubicBezTo>
                <a:cubicBezTo>
                  <a:pt x="1139" y="1376"/>
                  <a:pt x="1198" y="1335"/>
                  <a:pt x="1250" y="1286"/>
                </a:cubicBezTo>
                <a:cubicBezTo>
                  <a:pt x="1253" y="1283"/>
                  <a:pt x="1255" y="1281"/>
                  <a:pt x="1257" y="1279"/>
                </a:cubicBezTo>
                <a:cubicBezTo>
                  <a:pt x="1260" y="1276"/>
                  <a:pt x="1266" y="1276"/>
                  <a:pt x="1269" y="1280"/>
                </a:cubicBezTo>
                <a:cubicBezTo>
                  <a:pt x="1270" y="1281"/>
                  <a:pt x="1271" y="1283"/>
                  <a:pt x="1271" y="1286"/>
                </a:cubicBezTo>
                <a:cubicBezTo>
                  <a:pt x="1271" y="1288"/>
                  <a:pt x="1270" y="1290"/>
                  <a:pt x="1269" y="1292"/>
                </a:cubicBezTo>
                <a:cubicBezTo>
                  <a:pt x="1267" y="1294"/>
                  <a:pt x="1264" y="1296"/>
                  <a:pt x="1262" y="1298"/>
                </a:cubicBezTo>
                <a:cubicBezTo>
                  <a:pt x="1208" y="1348"/>
                  <a:pt x="1148" y="1390"/>
                  <a:pt x="1082" y="1423"/>
                </a:cubicBezTo>
                <a:cubicBezTo>
                  <a:pt x="1082" y="1423"/>
                  <a:pt x="1082" y="1423"/>
                  <a:pt x="1082" y="1423"/>
                </a:cubicBezTo>
                <a:cubicBezTo>
                  <a:pt x="1081" y="1423"/>
                  <a:pt x="1080" y="1423"/>
                  <a:pt x="1078" y="1423"/>
                </a:cubicBezTo>
                <a:close/>
                <a:moveTo>
                  <a:pt x="272" y="1325"/>
                </a:moveTo>
                <a:cubicBezTo>
                  <a:pt x="270" y="1325"/>
                  <a:pt x="268" y="1325"/>
                  <a:pt x="266" y="1323"/>
                </a:cubicBezTo>
                <a:cubicBezTo>
                  <a:pt x="265" y="1322"/>
                  <a:pt x="264" y="1320"/>
                  <a:pt x="263" y="1318"/>
                </a:cubicBezTo>
                <a:cubicBezTo>
                  <a:pt x="263" y="1315"/>
                  <a:pt x="264" y="1313"/>
                  <a:pt x="265" y="1312"/>
                </a:cubicBezTo>
                <a:cubicBezTo>
                  <a:pt x="268" y="1308"/>
                  <a:pt x="274" y="1308"/>
                  <a:pt x="277" y="1310"/>
                </a:cubicBezTo>
                <a:cubicBezTo>
                  <a:pt x="281" y="1314"/>
                  <a:pt x="281" y="1319"/>
                  <a:pt x="278" y="1322"/>
                </a:cubicBezTo>
                <a:cubicBezTo>
                  <a:pt x="277" y="1324"/>
                  <a:pt x="274" y="1325"/>
                  <a:pt x="272" y="1325"/>
                </a:cubicBezTo>
                <a:close/>
                <a:moveTo>
                  <a:pt x="238" y="1295"/>
                </a:moveTo>
                <a:cubicBezTo>
                  <a:pt x="236" y="1295"/>
                  <a:pt x="234" y="1294"/>
                  <a:pt x="232" y="1293"/>
                </a:cubicBezTo>
                <a:cubicBezTo>
                  <a:pt x="226" y="1287"/>
                  <a:pt x="219" y="1280"/>
                  <a:pt x="213" y="1274"/>
                </a:cubicBezTo>
                <a:cubicBezTo>
                  <a:pt x="209" y="1270"/>
                  <a:pt x="205" y="1265"/>
                  <a:pt x="200" y="1260"/>
                </a:cubicBezTo>
                <a:cubicBezTo>
                  <a:pt x="200" y="1260"/>
                  <a:pt x="200" y="1260"/>
                  <a:pt x="200" y="1260"/>
                </a:cubicBezTo>
                <a:cubicBezTo>
                  <a:pt x="197" y="1257"/>
                  <a:pt x="197" y="1251"/>
                  <a:pt x="201" y="1248"/>
                </a:cubicBezTo>
                <a:cubicBezTo>
                  <a:pt x="204" y="1245"/>
                  <a:pt x="209" y="1245"/>
                  <a:pt x="213" y="1249"/>
                </a:cubicBezTo>
                <a:cubicBezTo>
                  <a:pt x="217" y="1254"/>
                  <a:pt x="221" y="1258"/>
                  <a:pt x="226" y="1262"/>
                </a:cubicBezTo>
                <a:cubicBezTo>
                  <a:pt x="232" y="1269"/>
                  <a:pt x="238" y="1275"/>
                  <a:pt x="244" y="1281"/>
                </a:cubicBezTo>
                <a:cubicBezTo>
                  <a:pt x="246" y="1282"/>
                  <a:pt x="247" y="1284"/>
                  <a:pt x="247" y="1287"/>
                </a:cubicBezTo>
                <a:cubicBezTo>
                  <a:pt x="247" y="1289"/>
                  <a:pt x="246" y="1291"/>
                  <a:pt x="244" y="1293"/>
                </a:cubicBezTo>
                <a:cubicBezTo>
                  <a:pt x="243" y="1294"/>
                  <a:pt x="240" y="1295"/>
                  <a:pt x="238" y="1295"/>
                </a:cubicBezTo>
                <a:close/>
                <a:moveTo>
                  <a:pt x="1294" y="1262"/>
                </a:moveTo>
                <a:cubicBezTo>
                  <a:pt x="1292" y="1262"/>
                  <a:pt x="1290" y="1261"/>
                  <a:pt x="1289" y="1259"/>
                </a:cubicBezTo>
                <a:cubicBezTo>
                  <a:pt x="1287" y="1258"/>
                  <a:pt x="1286" y="1256"/>
                  <a:pt x="1286" y="1253"/>
                </a:cubicBezTo>
                <a:cubicBezTo>
                  <a:pt x="1286" y="1251"/>
                  <a:pt x="1287" y="1249"/>
                  <a:pt x="1288" y="1247"/>
                </a:cubicBezTo>
                <a:cubicBezTo>
                  <a:pt x="1298" y="1237"/>
                  <a:pt x="1308" y="1225"/>
                  <a:pt x="1318" y="1214"/>
                </a:cubicBezTo>
                <a:cubicBezTo>
                  <a:pt x="1320" y="1210"/>
                  <a:pt x="1326" y="1210"/>
                  <a:pt x="1330" y="1212"/>
                </a:cubicBezTo>
                <a:cubicBezTo>
                  <a:pt x="1331" y="1214"/>
                  <a:pt x="1332" y="1216"/>
                  <a:pt x="1333" y="1218"/>
                </a:cubicBezTo>
                <a:cubicBezTo>
                  <a:pt x="1333" y="1220"/>
                  <a:pt x="1332" y="1223"/>
                  <a:pt x="1331" y="1224"/>
                </a:cubicBezTo>
                <a:cubicBezTo>
                  <a:pt x="1321" y="1236"/>
                  <a:pt x="1311" y="1248"/>
                  <a:pt x="1301" y="1259"/>
                </a:cubicBezTo>
                <a:cubicBezTo>
                  <a:pt x="1299" y="1261"/>
                  <a:pt x="1297" y="1262"/>
                  <a:pt x="1294" y="1262"/>
                </a:cubicBezTo>
                <a:close/>
                <a:moveTo>
                  <a:pt x="177" y="1229"/>
                </a:moveTo>
                <a:cubicBezTo>
                  <a:pt x="174" y="1229"/>
                  <a:pt x="172" y="1228"/>
                  <a:pt x="170" y="1226"/>
                </a:cubicBezTo>
                <a:cubicBezTo>
                  <a:pt x="122" y="1167"/>
                  <a:pt x="83" y="1103"/>
                  <a:pt x="55" y="1033"/>
                </a:cubicBezTo>
                <a:cubicBezTo>
                  <a:pt x="55" y="1032"/>
                  <a:pt x="54" y="1031"/>
                  <a:pt x="54" y="1030"/>
                </a:cubicBezTo>
                <a:cubicBezTo>
                  <a:pt x="52" y="1025"/>
                  <a:pt x="54" y="1021"/>
                  <a:pt x="58" y="1019"/>
                </a:cubicBezTo>
                <a:cubicBezTo>
                  <a:pt x="63" y="1017"/>
                  <a:pt x="68" y="1019"/>
                  <a:pt x="69" y="1023"/>
                </a:cubicBezTo>
                <a:cubicBezTo>
                  <a:pt x="70" y="1024"/>
                  <a:pt x="70" y="1025"/>
                  <a:pt x="70" y="1026"/>
                </a:cubicBezTo>
                <a:cubicBezTo>
                  <a:pt x="71" y="1027"/>
                  <a:pt x="71" y="1027"/>
                  <a:pt x="71" y="1027"/>
                </a:cubicBezTo>
                <a:cubicBezTo>
                  <a:pt x="98" y="1095"/>
                  <a:pt x="136" y="1158"/>
                  <a:pt x="183" y="1215"/>
                </a:cubicBezTo>
                <a:cubicBezTo>
                  <a:pt x="186" y="1219"/>
                  <a:pt x="186" y="1224"/>
                  <a:pt x="182" y="1227"/>
                </a:cubicBezTo>
                <a:cubicBezTo>
                  <a:pt x="180" y="1228"/>
                  <a:pt x="179" y="1229"/>
                  <a:pt x="177" y="1229"/>
                </a:cubicBezTo>
                <a:close/>
                <a:moveTo>
                  <a:pt x="1352" y="1192"/>
                </a:moveTo>
                <a:cubicBezTo>
                  <a:pt x="1350" y="1192"/>
                  <a:pt x="1348" y="1191"/>
                  <a:pt x="1347" y="1190"/>
                </a:cubicBezTo>
                <a:cubicBezTo>
                  <a:pt x="1343" y="1187"/>
                  <a:pt x="1342" y="1182"/>
                  <a:pt x="1345" y="1178"/>
                </a:cubicBezTo>
                <a:cubicBezTo>
                  <a:pt x="1345" y="1178"/>
                  <a:pt x="1345" y="1178"/>
                  <a:pt x="1345" y="1178"/>
                </a:cubicBezTo>
                <a:cubicBezTo>
                  <a:pt x="1345" y="1178"/>
                  <a:pt x="1345" y="1178"/>
                  <a:pt x="1345" y="1178"/>
                </a:cubicBezTo>
                <a:cubicBezTo>
                  <a:pt x="1348" y="1174"/>
                  <a:pt x="1353" y="1174"/>
                  <a:pt x="1357" y="1176"/>
                </a:cubicBezTo>
                <a:cubicBezTo>
                  <a:pt x="1360" y="1179"/>
                  <a:pt x="1361" y="1184"/>
                  <a:pt x="1359" y="1188"/>
                </a:cubicBezTo>
                <a:cubicBezTo>
                  <a:pt x="1357" y="1190"/>
                  <a:pt x="1354" y="1192"/>
                  <a:pt x="1352" y="1192"/>
                </a:cubicBezTo>
                <a:close/>
                <a:moveTo>
                  <a:pt x="1377" y="1154"/>
                </a:moveTo>
                <a:cubicBezTo>
                  <a:pt x="1375" y="1154"/>
                  <a:pt x="1374" y="1154"/>
                  <a:pt x="1373" y="1153"/>
                </a:cubicBezTo>
                <a:cubicBezTo>
                  <a:pt x="1369" y="1150"/>
                  <a:pt x="1367" y="1145"/>
                  <a:pt x="1370" y="1141"/>
                </a:cubicBezTo>
                <a:cubicBezTo>
                  <a:pt x="1387" y="1114"/>
                  <a:pt x="1402" y="1086"/>
                  <a:pt x="1416" y="1057"/>
                </a:cubicBezTo>
                <a:cubicBezTo>
                  <a:pt x="1433" y="1019"/>
                  <a:pt x="1448" y="978"/>
                  <a:pt x="1459" y="937"/>
                </a:cubicBezTo>
                <a:cubicBezTo>
                  <a:pt x="1460" y="932"/>
                  <a:pt x="1465" y="930"/>
                  <a:pt x="1469" y="931"/>
                </a:cubicBezTo>
                <a:cubicBezTo>
                  <a:pt x="1474" y="932"/>
                  <a:pt x="1476" y="937"/>
                  <a:pt x="1475" y="941"/>
                </a:cubicBezTo>
                <a:cubicBezTo>
                  <a:pt x="1464" y="983"/>
                  <a:pt x="1449" y="1025"/>
                  <a:pt x="1431" y="1064"/>
                </a:cubicBezTo>
                <a:cubicBezTo>
                  <a:pt x="1417" y="1094"/>
                  <a:pt x="1402" y="1123"/>
                  <a:pt x="1384" y="1150"/>
                </a:cubicBezTo>
                <a:cubicBezTo>
                  <a:pt x="1383" y="1153"/>
                  <a:pt x="1380" y="1154"/>
                  <a:pt x="1377" y="1154"/>
                </a:cubicBezTo>
                <a:close/>
                <a:moveTo>
                  <a:pt x="46" y="993"/>
                </a:moveTo>
                <a:cubicBezTo>
                  <a:pt x="42" y="993"/>
                  <a:pt x="39" y="990"/>
                  <a:pt x="38" y="987"/>
                </a:cubicBezTo>
                <a:cubicBezTo>
                  <a:pt x="37" y="985"/>
                  <a:pt x="37" y="982"/>
                  <a:pt x="38" y="980"/>
                </a:cubicBezTo>
                <a:cubicBezTo>
                  <a:pt x="39" y="978"/>
                  <a:pt x="41" y="977"/>
                  <a:pt x="43" y="976"/>
                </a:cubicBezTo>
                <a:cubicBezTo>
                  <a:pt x="48" y="975"/>
                  <a:pt x="52" y="977"/>
                  <a:pt x="54" y="981"/>
                </a:cubicBezTo>
                <a:cubicBezTo>
                  <a:pt x="54" y="981"/>
                  <a:pt x="54" y="981"/>
                  <a:pt x="54" y="981"/>
                </a:cubicBezTo>
                <a:cubicBezTo>
                  <a:pt x="54" y="981"/>
                  <a:pt x="54" y="981"/>
                  <a:pt x="54" y="981"/>
                </a:cubicBezTo>
                <a:cubicBezTo>
                  <a:pt x="55" y="986"/>
                  <a:pt x="53" y="991"/>
                  <a:pt x="49" y="992"/>
                </a:cubicBezTo>
                <a:cubicBezTo>
                  <a:pt x="48" y="992"/>
                  <a:pt x="47" y="993"/>
                  <a:pt x="46" y="993"/>
                </a:cubicBezTo>
                <a:close/>
                <a:moveTo>
                  <a:pt x="33" y="949"/>
                </a:moveTo>
                <a:cubicBezTo>
                  <a:pt x="29" y="949"/>
                  <a:pt x="26" y="947"/>
                  <a:pt x="25" y="943"/>
                </a:cubicBezTo>
                <a:cubicBezTo>
                  <a:pt x="21" y="928"/>
                  <a:pt x="17" y="913"/>
                  <a:pt x="14" y="898"/>
                </a:cubicBezTo>
                <a:cubicBezTo>
                  <a:pt x="14" y="896"/>
                  <a:pt x="14" y="894"/>
                  <a:pt x="16" y="892"/>
                </a:cubicBezTo>
                <a:cubicBezTo>
                  <a:pt x="17" y="890"/>
                  <a:pt x="19" y="889"/>
                  <a:pt x="21" y="888"/>
                </a:cubicBezTo>
                <a:cubicBezTo>
                  <a:pt x="26" y="887"/>
                  <a:pt x="30" y="891"/>
                  <a:pt x="31" y="895"/>
                </a:cubicBezTo>
                <a:cubicBezTo>
                  <a:pt x="34" y="910"/>
                  <a:pt x="37" y="924"/>
                  <a:pt x="41" y="939"/>
                </a:cubicBezTo>
                <a:cubicBezTo>
                  <a:pt x="42" y="943"/>
                  <a:pt x="40" y="948"/>
                  <a:pt x="35" y="949"/>
                </a:cubicBezTo>
                <a:cubicBezTo>
                  <a:pt x="34" y="949"/>
                  <a:pt x="34" y="949"/>
                  <a:pt x="33" y="949"/>
                </a:cubicBezTo>
                <a:close/>
                <a:moveTo>
                  <a:pt x="1477" y="903"/>
                </a:moveTo>
                <a:cubicBezTo>
                  <a:pt x="1477" y="903"/>
                  <a:pt x="1476" y="903"/>
                  <a:pt x="1476" y="903"/>
                </a:cubicBezTo>
                <a:cubicBezTo>
                  <a:pt x="1473" y="903"/>
                  <a:pt x="1471" y="901"/>
                  <a:pt x="1470" y="900"/>
                </a:cubicBezTo>
                <a:cubicBezTo>
                  <a:pt x="1469" y="898"/>
                  <a:pt x="1468" y="895"/>
                  <a:pt x="1469" y="893"/>
                </a:cubicBezTo>
                <a:cubicBezTo>
                  <a:pt x="1472" y="879"/>
                  <a:pt x="1474" y="864"/>
                  <a:pt x="1476" y="849"/>
                </a:cubicBezTo>
                <a:cubicBezTo>
                  <a:pt x="1477" y="845"/>
                  <a:pt x="1481" y="841"/>
                  <a:pt x="1486" y="842"/>
                </a:cubicBezTo>
                <a:cubicBezTo>
                  <a:pt x="1488" y="842"/>
                  <a:pt x="1490" y="843"/>
                  <a:pt x="1491" y="845"/>
                </a:cubicBezTo>
                <a:cubicBezTo>
                  <a:pt x="1493" y="847"/>
                  <a:pt x="1493" y="849"/>
                  <a:pt x="1493" y="851"/>
                </a:cubicBezTo>
                <a:cubicBezTo>
                  <a:pt x="1491" y="866"/>
                  <a:pt x="1488" y="882"/>
                  <a:pt x="1486" y="897"/>
                </a:cubicBezTo>
                <a:cubicBezTo>
                  <a:pt x="1485" y="897"/>
                  <a:pt x="1485" y="897"/>
                  <a:pt x="1485" y="897"/>
                </a:cubicBezTo>
                <a:cubicBezTo>
                  <a:pt x="1485" y="901"/>
                  <a:pt x="1481" y="903"/>
                  <a:pt x="1477" y="903"/>
                </a:cubicBezTo>
                <a:close/>
                <a:moveTo>
                  <a:pt x="15" y="861"/>
                </a:moveTo>
                <a:cubicBezTo>
                  <a:pt x="11" y="861"/>
                  <a:pt x="7" y="857"/>
                  <a:pt x="7" y="853"/>
                </a:cubicBezTo>
                <a:cubicBezTo>
                  <a:pt x="2" y="819"/>
                  <a:pt x="0" y="784"/>
                  <a:pt x="0" y="750"/>
                </a:cubicBezTo>
                <a:cubicBezTo>
                  <a:pt x="0" y="708"/>
                  <a:pt x="3" y="666"/>
                  <a:pt x="10" y="625"/>
                </a:cubicBezTo>
                <a:cubicBezTo>
                  <a:pt x="11" y="621"/>
                  <a:pt x="15" y="618"/>
                  <a:pt x="20" y="618"/>
                </a:cubicBezTo>
                <a:cubicBezTo>
                  <a:pt x="24" y="619"/>
                  <a:pt x="28" y="624"/>
                  <a:pt x="27" y="628"/>
                </a:cubicBezTo>
                <a:cubicBezTo>
                  <a:pt x="20" y="668"/>
                  <a:pt x="17" y="709"/>
                  <a:pt x="17" y="750"/>
                </a:cubicBezTo>
                <a:cubicBezTo>
                  <a:pt x="17" y="784"/>
                  <a:pt x="19" y="818"/>
                  <a:pt x="24" y="851"/>
                </a:cubicBezTo>
                <a:cubicBezTo>
                  <a:pt x="24" y="856"/>
                  <a:pt x="21" y="860"/>
                  <a:pt x="16" y="861"/>
                </a:cubicBezTo>
                <a:cubicBezTo>
                  <a:pt x="16" y="861"/>
                  <a:pt x="16" y="861"/>
                  <a:pt x="15" y="861"/>
                </a:cubicBezTo>
                <a:close/>
                <a:moveTo>
                  <a:pt x="1489" y="814"/>
                </a:moveTo>
                <a:cubicBezTo>
                  <a:pt x="1489" y="814"/>
                  <a:pt x="1489" y="814"/>
                  <a:pt x="1489" y="814"/>
                </a:cubicBezTo>
                <a:cubicBezTo>
                  <a:pt x="1486" y="814"/>
                  <a:pt x="1484" y="813"/>
                  <a:pt x="1483" y="811"/>
                </a:cubicBezTo>
                <a:cubicBezTo>
                  <a:pt x="1481" y="809"/>
                  <a:pt x="1481" y="807"/>
                  <a:pt x="1481" y="805"/>
                </a:cubicBezTo>
                <a:cubicBezTo>
                  <a:pt x="1481" y="800"/>
                  <a:pt x="1485" y="796"/>
                  <a:pt x="1490" y="797"/>
                </a:cubicBezTo>
                <a:cubicBezTo>
                  <a:pt x="1495" y="797"/>
                  <a:pt x="1498" y="801"/>
                  <a:pt x="1498" y="806"/>
                </a:cubicBezTo>
                <a:cubicBezTo>
                  <a:pt x="1497" y="810"/>
                  <a:pt x="1494" y="814"/>
                  <a:pt x="1489" y="814"/>
                </a:cubicBezTo>
                <a:close/>
                <a:moveTo>
                  <a:pt x="1491" y="725"/>
                </a:moveTo>
                <a:cubicBezTo>
                  <a:pt x="1486" y="725"/>
                  <a:pt x="1482" y="721"/>
                  <a:pt x="1482" y="716"/>
                </a:cubicBezTo>
                <a:cubicBezTo>
                  <a:pt x="1481" y="702"/>
                  <a:pt x="1480" y="687"/>
                  <a:pt x="1479" y="672"/>
                </a:cubicBezTo>
                <a:cubicBezTo>
                  <a:pt x="1479" y="670"/>
                  <a:pt x="1479" y="667"/>
                  <a:pt x="1481" y="666"/>
                </a:cubicBezTo>
                <a:cubicBezTo>
                  <a:pt x="1482" y="664"/>
                  <a:pt x="1484" y="663"/>
                  <a:pt x="1486" y="663"/>
                </a:cubicBezTo>
                <a:cubicBezTo>
                  <a:pt x="1491" y="662"/>
                  <a:pt x="1495" y="665"/>
                  <a:pt x="1496" y="670"/>
                </a:cubicBezTo>
                <a:cubicBezTo>
                  <a:pt x="1497" y="685"/>
                  <a:pt x="1498" y="700"/>
                  <a:pt x="1499" y="716"/>
                </a:cubicBezTo>
                <a:cubicBezTo>
                  <a:pt x="1499" y="720"/>
                  <a:pt x="1496" y="724"/>
                  <a:pt x="1491" y="725"/>
                </a:cubicBezTo>
                <a:cubicBezTo>
                  <a:pt x="1491" y="725"/>
                  <a:pt x="1491" y="725"/>
                  <a:pt x="1491" y="725"/>
                </a:cubicBezTo>
                <a:close/>
                <a:moveTo>
                  <a:pt x="1481" y="635"/>
                </a:moveTo>
                <a:cubicBezTo>
                  <a:pt x="1477" y="635"/>
                  <a:pt x="1473" y="632"/>
                  <a:pt x="1473" y="628"/>
                </a:cubicBezTo>
                <a:cubicBezTo>
                  <a:pt x="1472" y="625"/>
                  <a:pt x="1473" y="623"/>
                  <a:pt x="1474" y="621"/>
                </a:cubicBezTo>
                <a:cubicBezTo>
                  <a:pt x="1475" y="619"/>
                  <a:pt x="1477" y="618"/>
                  <a:pt x="1480" y="618"/>
                </a:cubicBezTo>
                <a:cubicBezTo>
                  <a:pt x="1484" y="617"/>
                  <a:pt x="1489" y="620"/>
                  <a:pt x="1489" y="625"/>
                </a:cubicBezTo>
                <a:cubicBezTo>
                  <a:pt x="1490" y="627"/>
                  <a:pt x="1489" y="629"/>
                  <a:pt x="1488" y="631"/>
                </a:cubicBezTo>
                <a:cubicBezTo>
                  <a:pt x="1487" y="633"/>
                  <a:pt x="1485" y="634"/>
                  <a:pt x="1482" y="635"/>
                </a:cubicBezTo>
                <a:cubicBezTo>
                  <a:pt x="1482" y="635"/>
                  <a:pt x="1482" y="635"/>
                  <a:pt x="1481" y="635"/>
                </a:cubicBezTo>
                <a:close/>
                <a:moveTo>
                  <a:pt x="27" y="591"/>
                </a:moveTo>
                <a:cubicBezTo>
                  <a:pt x="27" y="591"/>
                  <a:pt x="27" y="591"/>
                  <a:pt x="27" y="591"/>
                </a:cubicBezTo>
                <a:cubicBezTo>
                  <a:pt x="27" y="591"/>
                  <a:pt x="27" y="591"/>
                  <a:pt x="27" y="591"/>
                </a:cubicBezTo>
                <a:cubicBezTo>
                  <a:pt x="27" y="591"/>
                  <a:pt x="26" y="591"/>
                  <a:pt x="25" y="591"/>
                </a:cubicBezTo>
                <a:cubicBezTo>
                  <a:pt x="21" y="590"/>
                  <a:pt x="18" y="585"/>
                  <a:pt x="19" y="580"/>
                </a:cubicBezTo>
                <a:cubicBezTo>
                  <a:pt x="20" y="576"/>
                  <a:pt x="25" y="573"/>
                  <a:pt x="29" y="574"/>
                </a:cubicBezTo>
                <a:cubicBezTo>
                  <a:pt x="34" y="575"/>
                  <a:pt x="37" y="580"/>
                  <a:pt x="35" y="584"/>
                </a:cubicBezTo>
                <a:cubicBezTo>
                  <a:pt x="35" y="588"/>
                  <a:pt x="31" y="591"/>
                  <a:pt x="27" y="591"/>
                </a:cubicBezTo>
                <a:close/>
                <a:moveTo>
                  <a:pt x="1472" y="590"/>
                </a:moveTo>
                <a:cubicBezTo>
                  <a:pt x="1468" y="590"/>
                  <a:pt x="1465" y="588"/>
                  <a:pt x="1464" y="584"/>
                </a:cubicBezTo>
                <a:cubicBezTo>
                  <a:pt x="1453" y="535"/>
                  <a:pt x="1436" y="488"/>
                  <a:pt x="1416" y="443"/>
                </a:cubicBezTo>
                <a:cubicBezTo>
                  <a:pt x="1405" y="420"/>
                  <a:pt x="1394" y="398"/>
                  <a:pt x="1381" y="377"/>
                </a:cubicBezTo>
                <a:cubicBezTo>
                  <a:pt x="1379" y="373"/>
                  <a:pt x="1380" y="368"/>
                  <a:pt x="1384" y="365"/>
                </a:cubicBezTo>
                <a:cubicBezTo>
                  <a:pt x="1388" y="363"/>
                  <a:pt x="1393" y="364"/>
                  <a:pt x="1396" y="368"/>
                </a:cubicBezTo>
                <a:cubicBezTo>
                  <a:pt x="1408" y="390"/>
                  <a:pt x="1420" y="413"/>
                  <a:pt x="1431" y="436"/>
                </a:cubicBezTo>
                <a:cubicBezTo>
                  <a:pt x="1452" y="481"/>
                  <a:pt x="1469" y="530"/>
                  <a:pt x="1480" y="579"/>
                </a:cubicBezTo>
                <a:cubicBezTo>
                  <a:pt x="1480" y="580"/>
                  <a:pt x="1480" y="580"/>
                  <a:pt x="1480" y="580"/>
                </a:cubicBezTo>
                <a:cubicBezTo>
                  <a:pt x="1481" y="584"/>
                  <a:pt x="1479" y="589"/>
                  <a:pt x="1474" y="590"/>
                </a:cubicBezTo>
                <a:cubicBezTo>
                  <a:pt x="1473" y="590"/>
                  <a:pt x="1473" y="590"/>
                  <a:pt x="1472" y="590"/>
                </a:cubicBezTo>
                <a:close/>
                <a:moveTo>
                  <a:pt x="39" y="547"/>
                </a:moveTo>
                <a:cubicBezTo>
                  <a:pt x="38" y="547"/>
                  <a:pt x="37" y="547"/>
                  <a:pt x="36" y="547"/>
                </a:cubicBezTo>
                <a:cubicBezTo>
                  <a:pt x="34" y="546"/>
                  <a:pt x="32" y="545"/>
                  <a:pt x="31" y="543"/>
                </a:cubicBezTo>
                <a:cubicBezTo>
                  <a:pt x="30" y="541"/>
                  <a:pt x="30" y="538"/>
                  <a:pt x="31" y="536"/>
                </a:cubicBezTo>
                <a:cubicBezTo>
                  <a:pt x="35" y="522"/>
                  <a:pt x="40" y="507"/>
                  <a:pt x="45" y="493"/>
                </a:cubicBezTo>
                <a:cubicBezTo>
                  <a:pt x="47" y="488"/>
                  <a:pt x="52" y="486"/>
                  <a:pt x="56" y="488"/>
                </a:cubicBezTo>
                <a:cubicBezTo>
                  <a:pt x="60" y="489"/>
                  <a:pt x="63" y="494"/>
                  <a:pt x="61" y="499"/>
                </a:cubicBezTo>
                <a:cubicBezTo>
                  <a:pt x="56" y="513"/>
                  <a:pt x="51" y="527"/>
                  <a:pt x="47" y="541"/>
                </a:cubicBezTo>
                <a:cubicBezTo>
                  <a:pt x="46" y="545"/>
                  <a:pt x="42" y="547"/>
                  <a:pt x="39" y="547"/>
                </a:cubicBezTo>
                <a:close/>
                <a:moveTo>
                  <a:pt x="70" y="462"/>
                </a:moveTo>
                <a:cubicBezTo>
                  <a:pt x="69" y="462"/>
                  <a:pt x="67" y="462"/>
                  <a:pt x="66" y="461"/>
                </a:cubicBezTo>
                <a:cubicBezTo>
                  <a:pt x="64" y="461"/>
                  <a:pt x="63" y="459"/>
                  <a:pt x="62" y="457"/>
                </a:cubicBezTo>
                <a:cubicBezTo>
                  <a:pt x="61" y="455"/>
                  <a:pt x="61" y="452"/>
                  <a:pt x="62" y="450"/>
                </a:cubicBezTo>
                <a:cubicBezTo>
                  <a:pt x="93" y="380"/>
                  <a:pt x="134" y="316"/>
                  <a:pt x="184" y="258"/>
                </a:cubicBezTo>
                <a:cubicBezTo>
                  <a:pt x="184" y="258"/>
                  <a:pt x="184" y="258"/>
                  <a:pt x="184" y="258"/>
                </a:cubicBezTo>
                <a:cubicBezTo>
                  <a:pt x="187" y="254"/>
                  <a:pt x="193" y="254"/>
                  <a:pt x="196" y="257"/>
                </a:cubicBezTo>
                <a:cubicBezTo>
                  <a:pt x="199" y="260"/>
                  <a:pt x="200" y="265"/>
                  <a:pt x="197" y="269"/>
                </a:cubicBezTo>
                <a:cubicBezTo>
                  <a:pt x="147" y="325"/>
                  <a:pt x="107" y="389"/>
                  <a:pt x="78" y="457"/>
                </a:cubicBezTo>
                <a:cubicBezTo>
                  <a:pt x="76" y="460"/>
                  <a:pt x="73" y="462"/>
                  <a:pt x="70" y="462"/>
                </a:cubicBezTo>
                <a:close/>
                <a:moveTo>
                  <a:pt x="1364" y="343"/>
                </a:moveTo>
                <a:cubicBezTo>
                  <a:pt x="1364" y="343"/>
                  <a:pt x="1364" y="343"/>
                  <a:pt x="1364" y="343"/>
                </a:cubicBezTo>
                <a:cubicBezTo>
                  <a:pt x="1361" y="343"/>
                  <a:pt x="1359" y="341"/>
                  <a:pt x="1357" y="339"/>
                </a:cubicBezTo>
                <a:cubicBezTo>
                  <a:pt x="1349" y="327"/>
                  <a:pt x="1340" y="315"/>
                  <a:pt x="1331" y="303"/>
                </a:cubicBezTo>
                <a:cubicBezTo>
                  <a:pt x="1328" y="299"/>
                  <a:pt x="1329" y="294"/>
                  <a:pt x="1332" y="291"/>
                </a:cubicBezTo>
                <a:cubicBezTo>
                  <a:pt x="1336" y="288"/>
                  <a:pt x="1341" y="289"/>
                  <a:pt x="1344" y="293"/>
                </a:cubicBezTo>
                <a:cubicBezTo>
                  <a:pt x="1353" y="304"/>
                  <a:pt x="1362" y="317"/>
                  <a:pt x="1371" y="330"/>
                </a:cubicBezTo>
                <a:cubicBezTo>
                  <a:pt x="1371" y="330"/>
                  <a:pt x="1371" y="330"/>
                  <a:pt x="1371" y="330"/>
                </a:cubicBezTo>
                <a:cubicBezTo>
                  <a:pt x="1372" y="332"/>
                  <a:pt x="1373" y="334"/>
                  <a:pt x="1372" y="336"/>
                </a:cubicBezTo>
                <a:cubicBezTo>
                  <a:pt x="1372" y="338"/>
                  <a:pt x="1371" y="340"/>
                  <a:pt x="1369" y="341"/>
                </a:cubicBezTo>
                <a:cubicBezTo>
                  <a:pt x="1367" y="342"/>
                  <a:pt x="1366" y="343"/>
                  <a:pt x="1364" y="343"/>
                </a:cubicBezTo>
                <a:close/>
                <a:moveTo>
                  <a:pt x="1309" y="271"/>
                </a:moveTo>
                <a:cubicBezTo>
                  <a:pt x="1306" y="271"/>
                  <a:pt x="1304" y="270"/>
                  <a:pt x="1302" y="268"/>
                </a:cubicBezTo>
                <a:cubicBezTo>
                  <a:pt x="1301" y="267"/>
                  <a:pt x="1300" y="264"/>
                  <a:pt x="1300" y="262"/>
                </a:cubicBezTo>
                <a:cubicBezTo>
                  <a:pt x="1300" y="260"/>
                  <a:pt x="1301" y="258"/>
                  <a:pt x="1303" y="256"/>
                </a:cubicBezTo>
                <a:cubicBezTo>
                  <a:pt x="1307" y="253"/>
                  <a:pt x="1312" y="254"/>
                  <a:pt x="1315" y="257"/>
                </a:cubicBezTo>
                <a:cubicBezTo>
                  <a:pt x="1315" y="257"/>
                  <a:pt x="1315" y="257"/>
                  <a:pt x="1315" y="257"/>
                </a:cubicBezTo>
                <a:cubicBezTo>
                  <a:pt x="1318" y="261"/>
                  <a:pt x="1318" y="266"/>
                  <a:pt x="1314" y="269"/>
                </a:cubicBezTo>
                <a:cubicBezTo>
                  <a:pt x="1313" y="270"/>
                  <a:pt x="1311" y="271"/>
                  <a:pt x="1309" y="271"/>
                </a:cubicBezTo>
                <a:close/>
                <a:moveTo>
                  <a:pt x="221" y="238"/>
                </a:moveTo>
                <a:cubicBezTo>
                  <a:pt x="219" y="238"/>
                  <a:pt x="217" y="238"/>
                  <a:pt x="215" y="236"/>
                </a:cubicBezTo>
                <a:cubicBezTo>
                  <a:pt x="212" y="233"/>
                  <a:pt x="212" y="227"/>
                  <a:pt x="215" y="224"/>
                </a:cubicBezTo>
                <a:cubicBezTo>
                  <a:pt x="218" y="221"/>
                  <a:pt x="224" y="221"/>
                  <a:pt x="227" y="224"/>
                </a:cubicBezTo>
                <a:cubicBezTo>
                  <a:pt x="230" y="227"/>
                  <a:pt x="230" y="233"/>
                  <a:pt x="227" y="236"/>
                </a:cubicBezTo>
                <a:cubicBezTo>
                  <a:pt x="226" y="238"/>
                  <a:pt x="223" y="238"/>
                  <a:pt x="221" y="238"/>
                </a:cubicBezTo>
                <a:close/>
                <a:moveTo>
                  <a:pt x="1278" y="238"/>
                </a:moveTo>
                <a:cubicBezTo>
                  <a:pt x="1276" y="238"/>
                  <a:pt x="1274" y="237"/>
                  <a:pt x="1272" y="236"/>
                </a:cubicBezTo>
                <a:cubicBezTo>
                  <a:pt x="1265" y="228"/>
                  <a:pt x="1257" y="221"/>
                  <a:pt x="1250" y="214"/>
                </a:cubicBezTo>
                <a:cubicBezTo>
                  <a:pt x="1203" y="170"/>
                  <a:pt x="1150" y="133"/>
                  <a:pt x="1093" y="102"/>
                </a:cubicBezTo>
                <a:cubicBezTo>
                  <a:pt x="1091" y="101"/>
                  <a:pt x="1090" y="99"/>
                  <a:pt x="1089" y="97"/>
                </a:cubicBezTo>
                <a:cubicBezTo>
                  <a:pt x="1089" y="95"/>
                  <a:pt x="1089" y="93"/>
                  <a:pt x="1090" y="91"/>
                </a:cubicBezTo>
                <a:cubicBezTo>
                  <a:pt x="1092" y="87"/>
                  <a:pt x="1097" y="85"/>
                  <a:pt x="1101" y="87"/>
                </a:cubicBezTo>
                <a:cubicBezTo>
                  <a:pt x="1160" y="118"/>
                  <a:pt x="1214" y="157"/>
                  <a:pt x="1262" y="202"/>
                </a:cubicBezTo>
                <a:cubicBezTo>
                  <a:pt x="1269" y="209"/>
                  <a:pt x="1277" y="216"/>
                  <a:pt x="1284" y="224"/>
                </a:cubicBezTo>
                <a:cubicBezTo>
                  <a:pt x="1287" y="227"/>
                  <a:pt x="1287" y="232"/>
                  <a:pt x="1284" y="236"/>
                </a:cubicBezTo>
                <a:cubicBezTo>
                  <a:pt x="1282" y="237"/>
                  <a:pt x="1280" y="238"/>
                  <a:pt x="1278" y="238"/>
                </a:cubicBezTo>
                <a:close/>
                <a:moveTo>
                  <a:pt x="254" y="207"/>
                </a:moveTo>
                <a:cubicBezTo>
                  <a:pt x="251" y="207"/>
                  <a:pt x="249" y="206"/>
                  <a:pt x="247" y="204"/>
                </a:cubicBezTo>
                <a:cubicBezTo>
                  <a:pt x="246" y="203"/>
                  <a:pt x="245" y="201"/>
                  <a:pt x="245" y="198"/>
                </a:cubicBezTo>
                <a:cubicBezTo>
                  <a:pt x="245" y="196"/>
                  <a:pt x="246" y="194"/>
                  <a:pt x="248" y="192"/>
                </a:cubicBezTo>
                <a:cubicBezTo>
                  <a:pt x="259" y="182"/>
                  <a:pt x="271" y="172"/>
                  <a:pt x="283" y="163"/>
                </a:cubicBezTo>
                <a:cubicBezTo>
                  <a:pt x="287" y="160"/>
                  <a:pt x="292" y="161"/>
                  <a:pt x="295" y="164"/>
                </a:cubicBezTo>
                <a:cubicBezTo>
                  <a:pt x="298" y="168"/>
                  <a:pt x="297" y="173"/>
                  <a:pt x="294" y="176"/>
                </a:cubicBezTo>
                <a:cubicBezTo>
                  <a:pt x="282" y="185"/>
                  <a:pt x="270" y="195"/>
                  <a:pt x="259" y="205"/>
                </a:cubicBezTo>
                <a:cubicBezTo>
                  <a:pt x="258" y="206"/>
                  <a:pt x="256" y="207"/>
                  <a:pt x="254" y="207"/>
                </a:cubicBezTo>
                <a:close/>
                <a:moveTo>
                  <a:pt x="325" y="151"/>
                </a:moveTo>
                <a:cubicBezTo>
                  <a:pt x="322" y="151"/>
                  <a:pt x="319" y="150"/>
                  <a:pt x="318" y="147"/>
                </a:cubicBezTo>
                <a:cubicBezTo>
                  <a:pt x="316" y="145"/>
                  <a:pt x="316" y="143"/>
                  <a:pt x="316" y="141"/>
                </a:cubicBezTo>
                <a:cubicBezTo>
                  <a:pt x="317" y="139"/>
                  <a:pt x="318" y="137"/>
                  <a:pt x="320" y="135"/>
                </a:cubicBezTo>
                <a:cubicBezTo>
                  <a:pt x="361" y="106"/>
                  <a:pt x="405" y="82"/>
                  <a:pt x="451" y="62"/>
                </a:cubicBezTo>
                <a:cubicBezTo>
                  <a:pt x="475" y="52"/>
                  <a:pt x="499" y="42"/>
                  <a:pt x="524" y="34"/>
                </a:cubicBezTo>
                <a:cubicBezTo>
                  <a:pt x="524" y="34"/>
                  <a:pt x="524" y="34"/>
                  <a:pt x="524" y="34"/>
                </a:cubicBezTo>
                <a:cubicBezTo>
                  <a:pt x="524" y="34"/>
                  <a:pt x="524" y="34"/>
                  <a:pt x="524" y="34"/>
                </a:cubicBezTo>
                <a:cubicBezTo>
                  <a:pt x="529" y="33"/>
                  <a:pt x="533" y="36"/>
                  <a:pt x="535" y="40"/>
                </a:cubicBezTo>
                <a:cubicBezTo>
                  <a:pt x="536" y="44"/>
                  <a:pt x="534" y="49"/>
                  <a:pt x="529" y="51"/>
                </a:cubicBezTo>
                <a:cubicBezTo>
                  <a:pt x="505" y="58"/>
                  <a:pt x="481" y="67"/>
                  <a:pt x="458" y="77"/>
                </a:cubicBezTo>
                <a:cubicBezTo>
                  <a:pt x="413" y="97"/>
                  <a:pt x="370" y="121"/>
                  <a:pt x="329" y="149"/>
                </a:cubicBezTo>
                <a:cubicBezTo>
                  <a:pt x="328" y="150"/>
                  <a:pt x="326" y="151"/>
                  <a:pt x="325" y="151"/>
                </a:cubicBezTo>
                <a:close/>
                <a:moveTo>
                  <a:pt x="1057" y="83"/>
                </a:moveTo>
                <a:cubicBezTo>
                  <a:pt x="1056" y="83"/>
                  <a:pt x="1054" y="83"/>
                  <a:pt x="1053" y="82"/>
                </a:cubicBezTo>
                <a:cubicBezTo>
                  <a:pt x="1040" y="76"/>
                  <a:pt x="1026" y="70"/>
                  <a:pt x="1012" y="65"/>
                </a:cubicBezTo>
                <a:cubicBezTo>
                  <a:pt x="1008" y="64"/>
                  <a:pt x="1005" y="59"/>
                  <a:pt x="1007" y="54"/>
                </a:cubicBezTo>
                <a:cubicBezTo>
                  <a:pt x="1009" y="50"/>
                  <a:pt x="1014" y="48"/>
                  <a:pt x="1018" y="49"/>
                </a:cubicBezTo>
                <a:cubicBezTo>
                  <a:pt x="1032" y="55"/>
                  <a:pt x="1046" y="61"/>
                  <a:pt x="1060" y="67"/>
                </a:cubicBezTo>
                <a:cubicBezTo>
                  <a:pt x="1065" y="69"/>
                  <a:pt x="1066" y="74"/>
                  <a:pt x="1064" y="78"/>
                </a:cubicBezTo>
                <a:cubicBezTo>
                  <a:pt x="1063" y="81"/>
                  <a:pt x="1060" y="83"/>
                  <a:pt x="1057" y="83"/>
                </a:cubicBezTo>
                <a:close/>
                <a:moveTo>
                  <a:pt x="972" y="51"/>
                </a:moveTo>
                <a:cubicBezTo>
                  <a:pt x="971" y="51"/>
                  <a:pt x="971" y="51"/>
                  <a:pt x="970" y="50"/>
                </a:cubicBezTo>
                <a:cubicBezTo>
                  <a:pt x="968" y="50"/>
                  <a:pt x="966" y="48"/>
                  <a:pt x="965" y="46"/>
                </a:cubicBezTo>
                <a:cubicBezTo>
                  <a:pt x="964" y="44"/>
                  <a:pt x="964" y="42"/>
                  <a:pt x="964" y="40"/>
                </a:cubicBezTo>
                <a:cubicBezTo>
                  <a:pt x="966" y="35"/>
                  <a:pt x="970" y="33"/>
                  <a:pt x="975" y="34"/>
                </a:cubicBezTo>
                <a:cubicBezTo>
                  <a:pt x="979" y="36"/>
                  <a:pt x="982" y="40"/>
                  <a:pt x="980" y="45"/>
                </a:cubicBezTo>
                <a:cubicBezTo>
                  <a:pt x="979" y="48"/>
                  <a:pt x="976" y="51"/>
                  <a:pt x="972" y="51"/>
                </a:cubicBezTo>
                <a:close/>
                <a:moveTo>
                  <a:pt x="570" y="39"/>
                </a:moveTo>
                <a:cubicBezTo>
                  <a:pt x="570" y="39"/>
                  <a:pt x="570" y="39"/>
                  <a:pt x="570" y="39"/>
                </a:cubicBezTo>
                <a:cubicBezTo>
                  <a:pt x="566" y="39"/>
                  <a:pt x="563" y="36"/>
                  <a:pt x="562" y="32"/>
                </a:cubicBezTo>
                <a:cubicBezTo>
                  <a:pt x="561" y="28"/>
                  <a:pt x="564" y="23"/>
                  <a:pt x="568" y="22"/>
                </a:cubicBezTo>
                <a:cubicBezTo>
                  <a:pt x="573" y="21"/>
                  <a:pt x="577" y="24"/>
                  <a:pt x="578" y="28"/>
                </a:cubicBezTo>
                <a:cubicBezTo>
                  <a:pt x="579" y="31"/>
                  <a:pt x="579" y="33"/>
                  <a:pt x="577" y="35"/>
                </a:cubicBezTo>
                <a:cubicBezTo>
                  <a:pt x="577" y="36"/>
                  <a:pt x="575" y="37"/>
                  <a:pt x="573" y="38"/>
                </a:cubicBezTo>
                <a:cubicBezTo>
                  <a:pt x="574" y="38"/>
                  <a:pt x="574" y="38"/>
                  <a:pt x="574" y="38"/>
                </a:cubicBezTo>
                <a:cubicBezTo>
                  <a:pt x="572" y="39"/>
                  <a:pt x="572" y="39"/>
                  <a:pt x="572" y="39"/>
                </a:cubicBezTo>
                <a:cubicBezTo>
                  <a:pt x="572" y="39"/>
                  <a:pt x="571" y="39"/>
                  <a:pt x="570" y="39"/>
                </a:cubicBezTo>
                <a:close/>
                <a:moveTo>
                  <a:pt x="929" y="39"/>
                </a:moveTo>
                <a:cubicBezTo>
                  <a:pt x="928" y="39"/>
                  <a:pt x="927" y="39"/>
                  <a:pt x="927" y="38"/>
                </a:cubicBezTo>
                <a:cubicBezTo>
                  <a:pt x="869" y="24"/>
                  <a:pt x="810" y="17"/>
                  <a:pt x="750" y="17"/>
                </a:cubicBezTo>
                <a:cubicBezTo>
                  <a:pt x="744" y="17"/>
                  <a:pt x="738" y="17"/>
                  <a:pt x="733" y="17"/>
                </a:cubicBezTo>
                <a:cubicBezTo>
                  <a:pt x="724" y="17"/>
                  <a:pt x="714" y="18"/>
                  <a:pt x="705" y="18"/>
                </a:cubicBezTo>
                <a:cubicBezTo>
                  <a:pt x="700" y="19"/>
                  <a:pt x="696" y="15"/>
                  <a:pt x="696" y="10"/>
                </a:cubicBezTo>
                <a:cubicBezTo>
                  <a:pt x="695" y="6"/>
                  <a:pt x="699" y="2"/>
                  <a:pt x="704" y="1"/>
                </a:cubicBezTo>
                <a:cubicBezTo>
                  <a:pt x="713" y="1"/>
                  <a:pt x="723" y="0"/>
                  <a:pt x="733" y="0"/>
                </a:cubicBezTo>
                <a:cubicBezTo>
                  <a:pt x="738" y="0"/>
                  <a:pt x="744" y="0"/>
                  <a:pt x="750" y="0"/>
                </a:cubicBezTo>
                <a:cubicBezTo>
                  <a:pt x="811" y="0"/>
                  <a:pt x="872" y="7"/>
                  <a:pt x="931" y="22"/>
                </a:cubicBezTo>
                <a:cubicBezTo>
                  <a:pt x="933" y="23"/>
                  <a:pt x="935" y="24"/>
                  <a:pt x="936" y="26"/>
                </a:cubicBezTo>
                <a:cubicBezTo>
                  <a:pt x="937" y="28"/>
                  <a:pt x="938" y="30"/>
                  <a:pt x="937" y="32"/>
                </a:cubicBezTo>
                <a:cubicBezTo>
                  <a:pt x="936" y="36"/>
                  <a:pt x="933" y="39"/>
                  <a:pt x="929" y="39"/>
                </a:cubicBezTo>
                <a:close/>
                <a:moveTo>
                  <a:pt x="614" y="29"/>
                </a:moveTo>
                <a:cubicBezTo>
                  <a:pt x="610" y="29"/>
                  <a:pt x="607" y="26"/>
                  <a:pt x="606" y="22"/>
                </a:cubicBezTo>
                <a:cubicBezTo>
                  <a:pt x="605" y="18"/>
                  <a:pt x="608" y="13"/>
                  <a:pt x="613" y="12"/>
                </a:cubicBezTo>
                <a:cubicBezTo>
                  <a:pt x="628" y="10"/>
                  <a:pt x="643" y="7"/>
                  <a:pt x="658" y="6"/>
                </a:cubicBezTo>
                <a:cubicBezTo>
                  <a:pt x="658" y="6"/>
                  <a:pt x="658" y="6"/>
                  <a:pt x="658" y="6"/>
                </a:cubicBezTo>
                <a:cubicBezTo>
                  <a:pt x="663" y="5"/>
                  <a:pt x="667" y="8"/>
                  <a:pt x="668" y="13"/>
                </a:cubicBezTo>
                <a:cubicBezTo>
                  <a:pt x="668" y="18"/>
                  <a:pt x="665" y="22"/>
                  <a:pt x="660" y="22"/>
                </a:cubicBezTo>
                <a:cubicBezTo>
                  <a:pt x="645" y="24"/>
                  <a:pt x="631" y="26"/>
                  <a:pt x="616" y="29"/>
                </a:cubicBezTo>
                <a:cubicBezTo>
                  <a:pt x="615" y="29"/>
                  <a:pt x="615" y="29"/>
                  <a:pt x="614"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Rounded Corners 14">
            <a:extLst>
              <a:ext uri="{FF2B5EF4-FFF2-40B4-BE49-F238E27FC236}">
                <a16:creationId xmlns:a16="http://schemas.microsoft.com/office/drawing/2014/main" id="{3B3B863C-3EA5-4857-8F38-5A60E63AA7E6}"/>
              </a:ext>
            </a:extLst>
          </p:cNvPr>
          <p:cNvSpPr/>
          <p:nvPr/>
        </p:nvSpPr>
        <p:spPr>
          <a:xfrm>
            <a:off x="9055232" y="7286815"/>
            <a:ext cx="6276712" cy="161296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7" name="TextBox 16">
            <a:extLst>
              <a:ext uri="{FF2B5EF4-FFF2-40B4-BE49-F238E27FC236}">
                <a16:creationId xmlns:a16="http://schemas.microsoft.com/office/drawing/2014/main" id="{09C15CA2-CDD8-4994-950C-158745F7C033}"/>
              </a:ext>
            </a:extLst>
          </p:cNvPr>
          <p:cNvSpPr txBox="1"/>
          <p:nvPr/>
        </p:nvSpPr>
        <p:spPr>
          <a:xfrm>
            <a:off x="10933474" y="7677797"/>
            <a:ext cx="2520242" cy="830997"/>
          </a:xfrm>
          <a:prstGeom prst="rect">
            <a:avLst/>
          </a:prstGeom>
          <a:noFill/>
        </p:spPr>
        <p:txBody>
          <a:bodyPr wrap="none" rtlCol="0" anchor="ctr">
            <a:spAutoFit/>
          </a:bodyPr>
          <a:lstStyle/>
          <a:p>
            <a:pPr algn="ctr"/>
            <a:r>
              <a:rPr lang="en-US" sz="4800" dirty="0">
                <a:solidFill>
                  <a:srgbClr val="FFFFFF"/>
                </a:solidFill>
                <a:latin typeface="+mj-lt"/>
              </a:rPr>
              <a:t>The End</a:t>
            </a:r>
          </a:p>
        </p:txBody>
      </p:sp>
      <p:sp>
        <p:nvSpPr>
          <p:cNvPr id="18" name="TextBox 17">
            <a:extLst>
              <a:ext uri="{FF2B5EF4-FFF2-40B4-BE49-F238E27FC236}">
                <a16:creationId xmlns:a16="http://schemas.microsoft.com/office/drawing/2014/main" id="{8F80BA44-89AE-4B13-A6B9-24B58E6647C9}"/>
              </a:ext>
            </a:extLst>
          </p:cNvPr>
          <p:cNvSpPr txBox="1"/>
          <p:nvPr/>
        </p:nvSpPr>
        <p:spPr>
          <a:xfrm>
            <a:off x="7354513" y="4931331"/>
            <a:ext cx="9591088" cy="1862048"/>
          </a:xfrm>
          <a:prstGeom prst="rect">
            <a:avLst/>
          </a:prstGeom>
          <a:noFill/>
          <a:effectLst/>
        </p:spPr>
        <p:txBody>
          <a:bodyPr wrap="none" rtlCol="0" anchor="ctr">
            <a:spAutoFit/>
          </a:bodyPr>
          <a:lstStyle/>
          <a:p>
            <a:pPr algn="ctr"/>
            <a:r>
              <a:rPr lang="en-US" sz="11500" b="1" dirty="0">
                <a:effectLst/>
                <a:latin typeface="+mj-lt"/>
              </a:rPr>
              <a:t>BruCON 2024</a:t>
            </a:r>
          </a:p>
        </p:txBody>
      </p:sp>
    </p:spTree>
    <p:extLst>
      <p:ext uri="{BB962C8B-B14F-4D97-AF65-F5344CB8AC3E}">
        <p14:creationId xmlns:p14="http://schemas.microsoft.com/office/powerpoint/2010/main" val="374192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49" presetClass="entr" presetSubtype="0"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360"/>
                                          </p:val>
                                        </p:tav>
                                        <p:tav tm="100000">
                                          <p:val>
                                            <p:fltVal val="0"/>
                                          </p:val>
                                        </p:tav>
                                      </p:tavLst>
                                    </p:anim>
                                    <p:animEffect transition="in" filter="fade">
                                      <p:cBhvr>
                                        <p:cTn id="18" dur="1000"/>
                                        <p:tgtEl>
                                          <p:spTgt spid="6"/>
                                        </p:tgtEl>
                                      </p:cBhvr>
                                    </p:animEffect>
                                  </p:childTnLst>
                                </p:cTn>
                              </p:par>
                              <p:par>
                                <p:cTn id="19" presetID="49" presetClass="entr" presetSubtype="0" decel="100000" fill="hold" grpId="0" nodeType="withEffect">
                                  <p:stCondLst>
                                    <p:cond delay="10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360"/>
                                          </p:val>
                                        </p:tav>
                                        <p:tav tm="100000">
                                          <p:val>
                                            <p:fltVal val="0"/>
                                          </p:val>
                                        </p:tav>
                                      </p:tavLst>
                                    </p:anim>
                                    <p:animEffect transition="in" filter="fade">
                                      <p:cBhvr>
                                        <p:cTn id="24" dur="1000"/>
                                        <p:tgtEl>
                                          <p:spTgt spid="7"/>
                                        </p:tgtEl>
                                      </p:cBhvr>
                                    </p:animEffect>
                                  </p:childTnLst>
                                </p:cTn>
                              </p:par>
                              <p:par>
                                <p:cTn id="25" presetID="49" presetClass="entr" presetSubtype="0" decel="100000" fill="hold" grpId="0" nodeType="withEffect">
                                  <p:stCondLst>
                                    <p:cond delay="20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360"/>
                                          </p:val>
                                        </p:tav>
                                        <p:tav tm="100000">
                                          <p:val>
                                            <p:fltVal val="0"/>
                                          </p:val>
                                        </p:tav>
                                      </p:tavLst>
                                    </p:anim>
                                    <p:animEffect transition="in" filter="fade">
                                      <p:cBhvr>
                                        <p:cTn id="30" dur="1000"/>
                                        <p:tgtEl>
                                          <p:spTgt spid="8"/>
                                        </p:tgtEl>
                                      </p:cBhvr>
                                    </p:animEffect>
                                  </p:childTnLst>
                                </p:cTn>
                              </p:par>
                              <p:par>
                                <p:cTn id="31" presetID="49" presetClass="entr" presetSubtype="0" decel="100000" fill="hold" grpId="0" nodeType="withEffect">
                                  <p:stCondLst>
                                    <p:cond delay="3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360"/>
                                          </p:val>
                                        </p:tav>
                                        <p:tav tm="100000">
                                          <p:val>
                                            <p:fltVal val="0"/>
                                          </p:val>
                                        </p:tav>
                                      </p:tavLst>
                                    </p:anim>
                                    <p:animEffect transition="in" filter="fade">
                                      <p:cBhvr>
                                        <p:cTn id="36" dur="1000"/>
                                        <p:tgtEl>
                                          <p:spTgt spid="9"/>
                                        </p:tgtEl>
                                      </p:cBhvr>
                                    </p:animEffect>
                                  </p:childTnLst>
                                </p:cTn>
                              </p:par>
                              <p:par>
                                <p:cTn id="37" presetID="49" presetClass="entr" presetSubtype="0" decel="100000" fill="hold" grpId="0" nodeType="withEffect">
                                  <p:stCondLst>
                                    <p:cond delay="4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360"/>
                                          </p:val>
                                        </p:tav>
                                        <p:tav tm="100000">
                                          <p:val>
                                            <p:fltVal val="0"/>
                                          </p:val>
                                        </p:tav>
                                      </p:tavLst>
                                    </p:anim>
                                    <p:animEffect transition="in" filter="fade">
                                      <p:cBhvr>
                                        <p:cTn id="42" dur="1000"/>
                                        <p:tgtEl>
                                          <p:spTgt spid="10"/>
                                        </p:tgtEl>
                                      </p:cBhvr>
                                    </p:animEffect>
                                  </p:childTnLst>
                                </p:cTn>
                              </p:par>
                              <p:par>
                                <p:cTn id="43" presetID="49" presetClass="entr" presetSubtype="0" decel="100000" fill="hold" grpId="0" nodeType="withEffect">
                                  <p:stCondLst>
                                    <p:cond delay="50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fltVal val="0"/>
                                          </p:val>
                                        </p:tav>
                                        <p:tav tm="100000">
                                          <p:val>
                                            <p:strVal val="#ppt_h"/>
                                          </p:val>
                                        </p:tav>
                                      </p:tavLst>
                                    </p:anim>
                                    <p:anim calcmode="lin" valueType="num">
                                      <p:cBhvr>
                                        <p:cTn id="47" dur="1000" fill="hold"/>
                                        <p:tgtEl>
                                          <p:spTgt spid="11"/>
                                        </p:tgtEl>
                                        <p:attrNameLst>
                                          <p:attrName>style.rotation</p:attrName>
                                        </p:attrNameLst>
                                      </p:cBhvr>
                                      <p:tavLst>
                                        <p:tav tm="0">
                                          <p:val>
                                            <p:fltVal val="360"/>
                                          </p:val>
                                        </p:tav>
                                        <p:tav tm="100000">
                                          <p:val>
                                            <p:fltVal val="0"/>
                                          </p:val>
                                        </p:tav>
                                      </p:tavLst>
                                    </p:anim>
                                    <p:animEffect transition="in" filter="fade">
                                      <p:cBhvr>
                                        <p:cTn id="48" dur="1000"/>
                                        <p:tgtEl>
                                          <p:spTgt spid="11"/>
                                        </p:tgtEl>
                                      </p:cBhvr>
                                    </p:animEffect>
                                  </p:childTnLst>
                                </p:cTn>
                              </p:par>
                              <p:par>
                                <p:cTn id="49" presetID="49" presetClass="entr" presetSubtype="0" decel="100000" fill="hold" grpId="0" nodeType="withEffect">
                                  <p:stCondLst>
                                    <p:cond delay="60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style.rotation</p:attrName>
                                        </p:attrNameLst>
                                      </p:cBhvr>
                                      <p:tavLst>
                                        <p:tav tm="0">
                                          <p:val>
                                            <p:fltVal val="360"/>
                                          </p:val>
                                        </p:tav>
                                        <p:tav tm="100000">
                                          <p:val>
                                            <p:fltVal val="0"/>
                                          </p:val>
                                        </p:tav>
                                      </p:tavLst>
                                    </p:anim>
                                    <p:animEffect transition="in" filter="fade">
                                      <p:cBhvr>
                                        <p:cTn id="54" dur="1000"/>
                                        <p:tgtEl>
                                          <p:spTgt spid="12"/>
                                        </p:tgtEl>
                                      </p:cBhvr>
                                    </p:animEffect>
                                  </p:childTnLst>
                                </p:cTn>
                              </p:par>
                              <p:par>
                                <p:cTn id="55" presetID="49" presetClass="entr" presetSubtype="0" decel="100000" fill="hold" grpId="0" nodeType="withEffect">
                                  <p:stCondLst>
                                    <p:cond delay="7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par>
                                <p:cTn id="61" presetID="49" presetClass="entr" presetSubtype="0" decel="100000" fill="hold" grpId="0" nodeType="withEffect">
                                  <p:stCondLst>
                                    <p:cond delay="8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style.rotation</p:attrName>
                                        </p:attrNameLst>
                                      </p:cBhvr>
                                      <p:tavLst>
                                        <p:tav tm="0">
                                          <p:val>
                                            <p:fltVal val="360"/>
                                          </p:val>
                                        </p:tav>
                                        <p:tav tm="100000">
                                          <p:val>
                                            <p:fltVal val="0"/>
                                          </p:val>
                                        </p:tav>
                                      </p:tavLst>
                                    </p:anim>
                                    <p:animEffect transition="in" filter="fade">
                                      <p:cBhvr>
                                        <p:cTn id="66" dur="1000"/>
                                        <p:tgtEl>
                                          <p:spTgt spid="14"/>
                                        </p:tgtEl>
                                      </p:cBhvr>
                                    </p:animEffect>
                                  </p:childTnLst>
                                </p:cTn>
                              </p:par>
                              <p:par>
                                <p:cTn id="67" presetID="8" presetClass="emph" presetSubtype="0" repeatCount="indefinite" fill="hold" grpId="1" nodeType="withEffect">
                                  <p:stCondLst>
                                    <p:cond delay="0"/>
                                  </p:stCondLst>
                                  <p:childTnLst>
                                    <p:animRot by="21600000">
                                      <p:cBhvr>
                                        <p:cTn id="68" dur="15000" fill="hold"/>
                                        <p:tgtEl>
                                          <p:spTgt spid="6"/>
                                        </p:tgtEl>
                                        <p:attrNameLst>
                                          <p:attrName>r</p:attrName>
                                        </p:attrNameLst>
                                      </p:cBhvr>
                                    </p:animRot>
                                  </p:childTnLst>
                                </p:cTn>
                              </p:par>
                              <p:par>
                                <p:cTn id="69" presetID="8" presetClass="emph" presetSubtype="0" repeatCount="indefinite" fill="hold" grpId="1" nodeType="withEffect">
                                  <p:stCondLst>
                                    <p:cond delay="0"/>
                                  </p:stCondLst>
                                  <p:childTnLst>
                                    <p:animRot by="-21600000">
                                      <p:cBhvr>
                                        <p:cTn id="70" dur="15000" fill="hold"/>
                                        <p:tgtEl>
                                          <p:spTgt spid="7"/>
                                        </p:tgtEl>
                                        <p:attrNameLst>
                                          <p:attrName>r</p:attrName>
                                        </p:attrNameLst>
                                      </p:cBhvr>
                                    </p:animRot>
                                  </p:childTnLst>
                                </p:cTn>
                              </p:par>
                              <p:par>
                                <p:cTn id="71" presetID="8" presetClass="emph" presetSubtype="0" repeatCount="indefinite" fill="hold" grpId="1" nodeType="withEffect">
                                  <p:stCondLst>
                                    <p:cond delay="0"/>
                                  </p:stCondLst>
                                  <p:childTnLst>
                                    <p:animRot by="21600000">
                                      <p:cBhvr>
                                        <p:cTn id="72" dur="15000" fill="hold"/>
                                        <p:tgtEl>
                                          <p:spTgt spid="8"/>
                                        </p:tgtEl>
                                        <p:attrNameLst>
                                          <p:attrName>r</p:attrName>
                                        </p:attrNameLst>
                                      </p:cBhvr>
                                    </p:animRot>
                                  </p:childTnLst>
                                </p:cTn>
                              </p:par>
                              <p:par>
                                <p:cTn id="73" presetID="8" presetClass="emph" presetSubtype="0" repeatCount="indefinite" fill="hold" grpId="1" nodeType="withEffect">
                                  <p:stCondLst>
                                    <p:cond delay="0"/>
                                  </p:stCondLst>
                                  <p:childTnLst>
                                    <p:animRot by="-21600000">
                                      <p:cBhvr>
                                        <p:cTn id="74" dur="15000" fill="hold"/>
                                        <p:tgtEl>
                                          <p:spTgt spid="9"/>
                                        </p:tgtEl>
                                        <p:attrNameLst>
                                          <p:attrName>r</p:attrName>
                                        </p:attrNameLst>
                                      </p:cBhvr>
                                    </p:animRot>
                                  </p:childTnLst>
                                </p:cTn>
                              </p:par>
                              <p:par>
                                <p:cTn id="75" presetID="8" presetClass="emph" presetSubtype="0" repeatCount="indefinite" fill="hold" grpId="1" nodeType="withEffect">
                                  <p:stCondLst>
                                    <p:cond delay="0"/>
                                  </p:stCondLst>
                                  <p:childTnLst>
                                    <p:animRot by="21600000">
                                      <p:cBhvr>
                                        <p:cTn id="76" dur="15000" fill="hold"/>
                                        <p:tgtEl>
                                          <p:spTgt spid="10"/>
                                        </p:tgtEl>
                                        <p:attrNameLst>
                                          <p:attrName>r</p:attrName>
                                        </p:attrNameLst>
                                      </p:cBhvr>
                                    </p:animRot>
                                  </p:childTnLst>
                                </p:cTn>
                              </p:par>
                              <p:par>
                                <p:cTn id="77" presetID="8" presetClass="emph" presetSubtype="0" repeatCount="indefinite" fill="hold" grpId="1" nodeType="withEffect">
                                  <p:stCondLst>
                                    <p:cond delay="0"/>
                                  </p:stCondLst>
                                  <p:childTnLst>
                                    <p:animRot by="-21600000">
                                      <p:cBhvr>
                                        <p:cTn id="78" dur="15000" fill="hold"/>
                                        <p:tgtEl>
                                          <p:spTgt spid="11"/>
                                        </p:tgtEl>
                                        <p:attrNameLst>
                                          <p:attrName>r</p:attrName>
                                        </p:attrNameLst>
                                      </p:cBhvr>
                                    </p:animRot>
                                  </p:childTnLst>
                                </p:cTn>
                              </p:par>
                              <p:par>
                                <p:cTn id="79" presetID="8" presetClass="emph" presetSubtype="0" repeatCount="indefinite" fill="hold" grpId="1" nodeType="withEffect">
                                  <p:stCondLst>
                                    <p:cond delay="0"/>
                                  </p:stCondLst>
                                  <p:childTnLst>
                                    <p:animRot by="21600000">
                                      <p:cBhvr>
                                        <p:cTn id="80" dur="15000" fill="hold"/>
                                        <p:tgtEl>
                                          <p:spTgt spid="12"/>
                                        </p:tgtEl>
                                        <p:attrNameLst>
                                          <p:attrName>r</p:attrName>
                                        </p:attrNameLst>
                                      </p:cBhvr>
                                    </p:animRot>
                                  </p:childTnLst>
                                </p:cTn>
                              </p:par>
                              <p:par>
                                <p:cTn id="81" presetID="8" presetClass="emph" presetSubtype="0" repeatCount="indefinite" fill="hold" grpId="1" nodeType="withEffect">
                                  <p:stCondLst>
                                    <p:cond delay="0"/>
                                  </p:stCondLst>
                                  <p:childTnLst>
                                    <p:animRot by="-21600000">
                                      <p:cBhvr>
                                        <p:cTn id="82" dur="15000" fill="hold"/>
                                        <p:tgtEl>
                                          <p:spTgt spid="13"/>
                                        </p:tgtEl>
                                        <p:attrNameLst>
                                          <p:attrName>r</p:attrName>
                                        </p:attrNameLst>
                                      </p:cBhvr>
                                    </p:animRot>
                                  </p:childTnLst>
                                </p:cTn>
                              </p:par>
                              <p:par>
                                <p:cTn id="83" presetID="8" presetClass="emph" presetSubtype="0" repeatCount="indefinite" fill="hold" grpId="1" nodeType="withEffect">
                                  <p:stCondLst>
                                    <p:cond delay="0"/>
                                  </p:stCondLst>
                                  <p:childTnLst>
                                    <p:animRot by="21600000">
                                      <p:cBhvr>
                                        <p:cTn id="84" dur="15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79822-9A6F-C362-237E-15ADB4D98655}"/>
              </a:ext>
            </a:extLst>
          </p:cNvPr>
          <p:cNvSpPr>
            <a:spLocks noGrp="1"/>
          </p:cNvSpPr>
          <p:nvPr>
            <p:ph type="title"/>
          </p:nvPr>
        </p:nvSpPr>
        <p:spPr/>
        <p:txBody>
          <a:bodyPr/>
          <a:lstStyle/>
          <a:p>
            <a:pPr algn="ctr"/>
            <a:r>
              <a:rPr lang="en-AU" b="1" noProof="0" dirty="0"/>
              <a:t>Conclusion</a:t>
            </a:r>
          </a:p>
        </p:txBody>
      </p:sp>
      <p:sp>
        <p:nvSpPr>
          <p:cNvPr id="3" name="Tijdelijke aanduiding voor inhoud 2">
            <a:extLst>
              <a:ext uri="{FF2B5EF4-FFF2-40B4-BE49-F238E27FC236}">
                <a16:creationId xmlns:a16="http://schemas.microsoft.com/office/drawing/2014/main" id="{AE0CAC9F-5C50-6236-8B85-03C8E1905662}"/>
              </a:ext>
            </a:extLst>
          </p:cNvPr>
          <p:cNvSpPr>
            <a:spLocks noGrp="1"/>
          </p:cNvSpPr>
          <p:nvPr>
            <p:ph idx="1"/>
          </p:nvPr>
        </p:nvSpPr>
        <p:spPr>
          <a:xfrm>
            <a:off x="1760229" y="14054956"/>
            <a:ext cx="21253677" cy="8335655"/>
          </a:xfrm>
        </p:spPr>
        <p:txBody>
          <a:bodyPr/>
          <a:lstStyle/>
          <a:p>
            <a:pPr marL="0" indent="0" algn="ctr">
              <a:buNone/>
            </a:pPr>
            <a:r>
              <a:rPr lang="en-AU" noProof="0" dirty="0"/>
              <a:t>This will not stop. Next year will not be boring… </a:t>
            </a:r>
          </a:p>
          <a:p>
            <a:pPr marL="0" indent="0" algn="ctr">
              <a:buNone/>
            </a:pPr>
            <a:endParaRPr lang="en-AU" noProof="0" dirty="0"/>
          </a:p>
          <a:p>
            <a:pPr marL="0" indent="0" algn="ctr">
              <a:buNone/>
            </a:pPr>
            <a:br>
              <a:rPr lang="en-AU" noProof="0" dirty="0"/>
            </a:br>
            <a:endParaRPr lang="en-AU" noProof="0" dirty="0"/>
          </a:p>
          <a:p>
            <a:pPr lvl="1" algn="ctr"/>
            <a:endParaRPr lang="en-AU" noProof="0" dirty="0"/>
          </a:p>
          <a:p>
            <a:pPr lvl="1" algn="ctr"/>
            <a:endParaRPr lang="en-AU" noProof="0" dirty="0"/>
          </a:p>
        </p:txBody>
      </p:sp>
      <p:grpSp>
        <p:nvGrpSpPr>
          <p:cNvPr id="9" name="Group 29">
            <a:extLst>
              <a:ext uri="{FF2B5EF4-FFF2-40B4-BE49-F238E27FC236}">
                <a16:creationId xmlns:a16="http://schemas.microsoft.com/office/drawing/2014/main" id="{22E388E9-7C80-9A39-2400-59B25F8A2E25}"/>
              </a:ext>
            </a:extLst>
          </p:cNvPr>
          <p:cNvGrpSpPr/>
          <p:nvPr/>
        </p:nvGrpSpPr>
        <p:grpSpPr>
          <a:xfrm>
            <a:off x="2627415" y="5201725"/>
            <a:ext cx="5353092" cy="1983999"/>
            <a:chOff x="2038985" y="1016001"/>
            <a:chExt cx="3212466" cy="1190625"/>
          </a:xfrm>
          <a:solidFill>
            <a:srgbClr val="237197"/>
          </a:solidFill>
        </p:grpSpPr>
        <p:sp>
          <p:nvSpPr>
            <p:cNvPr id="10" name="Freeform 6">
              <a:extLst>
                <a:ext uri="{FF2B5EF4-FFF2-40B4-BE49-F238E27FC236}">
                  <a16:creationId xmlns:a16="http://schemas.microsoft.com/office/drawing/2014/main" id="{B2AE3C4E-D89D-07A5-E6D4-67520EE5313A}"/>
                </a:ext>
              </a:extLst>
            </p:cNvPr>
            <p:cNvSpPr>
              <a:spLocks/>
            </p:cNvSpPr>
            <p:nvPr/>
          </p:nvSpPr>
          <p:spPr bwMode="auto">
            <a:xfrm>
              <a:off x="2697163" y="1016001"/>
              <a:ext cx="2554288" cy="1190625"/>
            </a:xfrm>
            <a:custGeom>
              <a:avLst/>
              <a:gdLst>
                <a:gd name="T0" fmla="*/ 0 w 670"/>
                <a:gd name="T1" fmla="*/ 0 h 312"/>
                <a:gd name="T2" fmla="*/ 0 w 670"/>
                <a:gd name="T3" fmla="*/ 235 h 312"/>
                <a:gd name="T4" fmla="*/ 45 w 670"/>
                <a:gd name="T5" fmla="*/ 235 h 312"/>
                <a:gd name="T6" fmla="*/ 45 w 670"/>
                <a:gd name="T7" fmla="*/ 312 h 312"/>
                <a:gd name="T8" fmla="*/ 626 w 670"/>
                <a:gd name="T9" fmla="*/ 312 h 312"/>
                <a:gd name="T10" fmla="*/ 670 w 670"/>
                <a:gd name="T11" fmla="*/ 268 h 312"/>
                <a:gd name="T12" fmla="*/ 670 w 670"/>
                <a:gd name="T13" fmla="*/ 44 h 312"/>
                <a:gd name="T14" fmla="*/ 626 w 670"/>
                <a:gd name="T15" fmla="*/ 0 h 312"/>
                <a:gd name="T16" fmla="*/ 0 w 670"/>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0" h="312">
                  <a:moveTo>
                    <a:pt x="0" y="0"/>
                  </a:moveTo>
                  <a:cubicBezTo>
                    <a:pt x="0" y="235"/>
                    <a:pt x="0" y="235"/>
                    <a:pt x="0" y="235"/>
                  </a:cubicBezTo>
                  <a:cubicBezTo>
                    <a:pt x="45" y="235"/>
                    <a:pt x="45" y="235"/>
                    <a:pt x="45" y="235"/>
                  </a:cubicBezTo>
                  <a:cubicBezTo>
                    <a:pt x="45" y="312"/>
                    <a:pt x="45" y="312"/>
                    <a:pt x="45" y="312"/>
                  </a:cubicBezTo>
                  <a:cubicBezTo>
                    <a:pt x="626" y="312"/>
                    <a:pt x="626" y="312"/>
                    <a:pt x="626" y="312"/>
                  </a:cubicBezTo>
                  <a:cubicBezTo>
                    <a:pt x="650" y="312"/>
                    <a:pt x="670" y="292"/>
                    <a:pt x="670" y="268"/>
                  </a:cubicBezTo>
                  <a:cubicBezTo>
                    <a:pt x="670" y="44"/>
                    <a:pt x="670" y="44"/>
                    <a:pt x="670" y="44"/>
                  </a:cubicBezTo>
                  <a:cubicBezTo>
                    <a:pt x="670" y="20"/>
                    <a:pt x="650" y="0"/>
                    <a:pt x="62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ru-RU" sz="1500">
                <a:solidFill>
                  <a:srgbClr val="414042"/>
                </a:solidFill>
                <a:latin typeface="Open Sans"/>
              </a:endParaRPr>
            </a:p>
          </p:txBody>
        </p:sp>
        <p:sp>
          <p:nvSpPr>
            <p:cNvPr id="11" name="Freeform 7">
              <a:extLst>
                <a:ext uri="{FF2B5EF4-FFF2-40B4-BE49-F238E27FC236}">
                  <a16:creationId xmlns:a16="http://schemas.microsoft.com/office/drawing/2014/main" id="{0400E568-78F1-97BE-CB61-C89281D1322A}"/>
                </a:ext>
              </a:extLst>
            </p:cNvPr>
            <p:cNvSpPr>
              <a:spLocks/>
            </p:cNvSpPr>
            <p:nvPr/>
          </p:nvSpPr>
          <p:spPr bwMode="auto">
            <a:xfrm>
              <a:off x="2038985" y="1016001"/>
              <a:ext cx="762000" cy="1190625"/>
            </a:xfrm>
            <a:custGeom>
              <a:avLst/>
              <a:gdLst>
                <a:gd name="T0" fmla="*/ 155 w 200"/>
                <a:gd name="T1" fmla="*/ 259 h 312"/>
                <a:gd name="T2" fmla="*/ 155 w 200"/>
                <a:gd name="T3" fmla="*/ 0 h 312"/>
                <a:gd name="T4" fmla="*/ 101 w 200"/>
                <a:gd name="T5" fmla="*/ 0 h 312"/>
                <a:gd name="T6" fmla="*/ 0 w 200"/>
                <a:gd name="T7" fmla="*/ 80 h 312"/>
                <a:gd name="T8" fmla="*/ 32 w 200"/>
                <a:gd name="T9" fmla="*/ 120 h 312"/>
                <a:gd name="T10" fmla="*/ 68 w 200"/>
                <a:gd name="T11" fmla="*/ 91 h 312"/>
                <a:gd name="T12" fmla="*/ 91 w 200"/>
                <a:gd name="T13" fmla="*/ 69 h 312"/>
                <a:gd name="T14" fmla="*/ 89 w 200"/>
                <a:gd name="T15" fmla="*/ 102 h 312"/>
                <a:gd name="T16" fmla="*/ 89 w 200"/>
                <a:gd name="T17" fmla="*/ 132 h 312"/>
                <a:gd name="T18" fmla="*/ 89 w 200"/>
                <a:gd name="T19" fmla="*/ 259 h 312"/>
                <a:gd name="T20" fmla="*/ 43 w 200"/>
                <a:gd name="T21" fmla="*/ 259 h 312"/>
                <a:gd name="T22" fmla="*/ 43 w 200"/>
                <a:gd name="T23" fmla="*/ 312 h 312"/>
                <a:gd name="T24" fmla="*/ 89 w 200"/>
                <a:gd name="T25" fmla="*/ 312 h 312"/>
                <a:gd name="T26" fmla="*/ 155 w 200"/>
                <a:gd name="T27" fmla="*/ 312 h 312"/>
                <a:gd name="T28" fmla="*/ 200 w 200"/>
                <a:gd name="T29" fmla="*/ 312 h 312"/>
                <a:gd name="T30" fmla="*/ 200 w 200"/>
                <a:gd name="T31" fmla="*/ 259 h 312"/>
                <a:gd name="T32" fmla="*/ 155 w 200"/>
                <a:gd name="T33" fmla="*/ 25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312">
                  <a:moveTo>
                    <a:pt x="155" y="259"/>
                  </a:moveTo>
                  <a:cubicBezTo>
                    <a:pt x="155" y="0"/>
                    <a:pt x="155" y="0"/>
                    <a:pt x="155" y="0"/>
                  </a:cubicBezTo>
                  <a:cubicBezTo>
                    <a:pt x="101" y="0"/>
                    <a:pt x="101" y="0"/>
                    <a:pt x="101" y="0"/>
                  </a:cubicBezTo>
                  <a:cubicBezTo>
                    <a:pt x="0" y="80"/>
                    <a:pt x="0" y="80"/>
                    <a:pt x="0" y="80"/>
                  </a:cubicBezTo>
                  <a:cubicBezTo>
                    <a:pt x="32" y="120"/>
                    <a:pt x="32" y="120"/>
                    <a:pt x="32" y="120"/>
                  </a:cubicBezTo>
                  <a:cubicBezTo>
                    <a:pt x="68" y="91"/>
                    <a:pt x="68" y="91"/>
                    <a:pt x="68" y="91"/>
                  </a:cubicBezTo>
                  <a:cubicBezTo>
                    <a:pt x="72" y="88"/>
                    <a:pt x="80" y="80"/>
                    <a:pt x="91" y="69"/>
                  </a:cubicBezTo>
                  <a:cubicBezTo>
                    <a:pt x="89" y="102"/>
                    <a:pt x="89" y="102"/>
                    <a:pt x="89" y="102"/>
                  </a:cubicBezTo>
                  <a:cubicBezTo>
                    <a:pt x="89" y="132"/>
                    <a:pt x="89" y="132"/>
                    <a:pt x="89" y="132"/>
                  </a:cubicBezTo>
                  <a:cubicBezTo>
                    <a:pt x="89" y="259"/>
                    <a:pt x="89" y="259"/>
                    <a:pt x="89" y="259"/>
                  </a:cubicBezTo>
                  <a:cubicBezTo>
                    <a:pt x="43" y="259"/>
                    <a:pt x="43" y="259"/>
                    <a:pt x="43" y="259"/>
                  </a:cubicBezTo>
                  <a:cubicBezTo>
                    <a:pt x="43" y="312"/>
                    <a:pt x="43" y="312"/>
                    <a:pt x="43" y="312"/>
                  </a:cubicBezTo>
                  <a:cubicBezTo>
                    <a:pt x="89" y="312"/>
                    <a:pt x="89" y="312"/>
                    <a:pt x="89" y="312"/>
                  </a:cubicBezTo>
                  <a:cubicBezTo>
                    <a:pt x="155" y="312"/>
                    <a:pt x="155" y="312"/>
                    <a:pt x="155" y="312"/>
                  </a:cubicBezTo>
                  <a:cubicBezTo>
                    <a:pt x="200" y="312"/>
                    <a:pt x="200" y="312"/>
                    <a:pt x="200" y="312"/>
                  </a:cubicBezTo>
                  <a:cubicBezTo>
                    <a:pt x="200" y="259"/>
                    <a:pt x="200" y="259"/>
                    <a:pt x="200" y="259"/>
                  </a:cubicBezTo>
                  <a:lnTo>
                    <a:pt x="155" y="2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ru-RU" sz="1500" dirty="0">
                <a:solidFill>
                  <a:srgbClr val="414042"/>
                </a:solidFill>
                <a:latin typeface="Open Sans"/>
              </a:endParaRPr>
            </a:p>
          </p:txBody>
        </p:sp>
      </p:grpSp>
      <p:sp>
        <p:nvSpPr>
          <p:cNvPr id="13" name="TextBox 42">
            <a:extLst>
              <a:ext uri="{FF2B5EF4-FFF2-40B4-BE49-F238E27FC236}">
                <a16:creationId xmlns:a16="http://schemas.microsoft.com/office/drawing/2014/main" id="{8849F328-9BB4-7F3F-4432-E55B8EAC8F26}"/>
              </a:ext>
            </a:extLst>
          </p:cNvPr>
          <p:cNvSpPr txBox="1"/>
          <p:nvPr/>
        </p:nvSpPr>
        <p:spPr>
          <a:xfrm>
            <a:off x="4412573" y="5473457"/>
            <a:ext cx="3068670" cy="1200329"/>
          </a:xfrm>
          <a:prstGeom prst="rect">
            <a:avLst/>
          </a:prstGeom>
          <a:noFill/>
        </p:spPr>
        <p:txBody>
          <a:bodyPr wrap="square" rtlCol="0">
            <a:spAutoFit/>
          </a:bodyPr>
          <a:lstStyle/>
          <a:p>
            <a:pPr defTabSz="761970"/>
            <a:r>
              <a:rPr lang="en-US" sz="2400" dirty="0">
                <a:solidFill>
                  <a:prstClr val="white"/>
                </a:solidFill>
                <a:latin typeface="+mj-lt"/>
              </a:rPr>
              <a:t>Teenage hackers with new skills will keep popping up</a:t>
            </a:r>
          </a:p>
        </p:txBody>
      </p:sp>
      <p:grpSp>
        <p:nvGrpSpPr>
          <p:cNvPr id="14" name="Group 30">
            <a:extLst>
              <a:ext uri="{FF2B5EF4-FFF2-40B4-BE49-F238E27FC236}">
                <a16:creationId xmlns:a16="http://schemas.microsoft.com/office/drawing/2014/main" id="{F91FBC5A-8093-9CB6-150B-42837A35E24B}"/>
              </a:ext>
            </a:extLst>
          </p:cNvPr>
          <p:cNvGrpSpPr/>
          <p:nvPr/>
        </p:nvGrpSpPr>
        <p:grpSpPr>
          <a:xfrm>
            <a:off x="8839197" y="5201725"/>
            <a:ext cx="5315315" cy="2017862"/>
            <a:chOff x="2115185" y="2836863"/>
            <a:chExt cx="3136265" cy="1190625"/>
          </a:xfrm>
          <a:solidFill>
            <a:srgbClr val="2796CE"/>
          </a:solidFill>
        </p:grpSpPr>
        <p:sp>
          <p:nvSpPr>
            <p:cNvPr id="15" name="Freeform 8">
              <a:extLst>
                <a:ext uri="{FF2B5EF4-FFF2-40B4-BE49-F238E27FC236}">
                  <a16:creationId xmlns:a16="http://schemas.microsoft.com/office/drawing/2014/main" id="{A60BA427-5C45-BE48-659A-80150344C214}"/>
                </a:ext>
              </a:extLst>
            </p:cNvPr>
            <p:cNvSpPr>
              <a:spLocks/>
            </p:cNvSpPr>
            <p:nvPr/>
          </p:nvSpPr>
          <p:spPr bwMode="auto">
            <a:xfrm>
              <a:off x="2115185" y="2836863"/>
              <a:ext cx="822325" cy="1190625"/>
            </a:xfrm>
            <a:custGeom>
              <a:avLst/>
              <a:gdLst>
                <a:gd name="T0" fmla="*/ 216 w 216"/>
                <a:gd name="T1" fmla="*/ 312 h 312"/>
                <a:gd name="T2" fmla="*/ 1 w 216"/>
                <a:gd name="T3" fmla="*/ 312 h 312"/>
                <a:gd name="T4" fmla="*/ 1 w 216"/>
                <a:gd name="T5" fmla="*/ 267 h 312"/>
                <a:gd name="T6" fmla="*/ 79 w 216"/>
                <a:gd name="T7" fmla="*/ 189 h 312"/>
                <a:gd name="T8" fmla="*/ 123 w 216"/>
                <a:gd name="T9" fmla="*/ 140 h 312"/>
                <a:gd name="T10" fmla="*/ 138 w 216"/>
                <a:gd name="T11" fmla="*/ 115 h 312"/>
                <a:gd name="T12" fmla="*/ 143 w 216"/>
                <a:gd name="T13" fmla="*/ 91 h 312"/>
                <a:gd name="T14" fmla="*/ 133 w 216"/>
                <a:gd name="T15" fmla="*/ 63 h 312"/>
                <a:gd name="T16" fmla="*/ 106 w 216"/>
                <a:gd name="T17" fmla="*/ 54 h 312"/>
                <a:gd name="T18" fmla="*/ 71 w 216"/>
                <a:gd name="T19" fmla="*/ 63 h 312"/>
                <a:gd name="T20" fmla="*/ 36 w 216"/>
                <a:gd name="T21" fmla="*/ 86 h 312"/>
                <a:gd name="T22" fmla="*/ 0 w 216"/>
                <a:gd name="T23" fmla="*/ 44 h 312"/>
                <a:gd name="T24" fmla="*/ 38 w 216"/>
                <a:gd name="T25" fmla="*/ 17 h 312"/>
                <a:gd name="T26" fmla="*/ 71 w 216"/>
                <a:gd name="T27" fmla="*/ 4 h 312"/>
                <a:gd name="T28" fmla="*/ 110 w 216"/>
                <a:gd name="T29" fmla="*/ 0 h 312"/>
                <a:gd name="T30" fmla="*/ 161 w 216"/>
                <a:gd name="T31" fmla="*/ 11 h 312"/>
                <a:gd name="T32" fmla="*/ 195 w 216"/>
                <a:gd name="T33" fmla="*/ 40 h 312"/>
                <a:gd name="T34" fmla="*/ 208 w 216"/>
                <a:gd name="T35" fmla="*/ 83 h 312"/>
                <a:gd name="T36" fmla="*/ 200 w 216"/>
                <a:gd name="T37" fmla="*/ 123 h 312"/>
                <a:gd name="T38" fmla="*/ 177 w 216"/>
                <a:gd name="T39" fmla="*/ 161 h 312"/>
                <a:gd name="T40" fmla="*/ 122 w 216"/>
                <a:gd name="T41" fmla="*/ 217 h 312"/>
                <a:gd name="T42" fmla="*/ 82 w 216"/>
                <a:gd name="T43" fmla="*/ 254 h 312"/>
                <a:gd name="T44" fmla="*/ 82 w 216"/>
                <a:gd name="T45" fmla="*/ 257 h 312"/>
                <a:gd name="T46" fmla="*/ 216 w 216"/>
                <a:gd name="T47" fmla="*/ 257 h 312"/>
                <a:gd name="T48" fmla="*/ 216 w 216"/>
                <a:gd name="T49"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 h="312">
                  <a:moveTo>
                    <a:pt x="216" y="312"/>
                  </a:moveTo>
                  <a:cubicBezTo>
                    <a:pt x="1" y="312"/>
                    <a:pt x="1" y="312"/>
                    <a:pt x="1" y="312"/>
                  </a:cubicBezTo>
                  <a:cubicBezTo>
                    <a:pt x="1" y="267"/>
                    <a:pt x="1" y="267"/>
                    <a:pt x="1" y="267"/>
                  </a:cubicBezTo>
                  <a:cubicBezTo>
                    <a:pt x="79" y="189"/>
                    <a:pt x="79" y="189"/>
                    <a:pt x="79" y="189"/>
                  </a:cubicBezTo>
                  <a:cubicBezTo>
                    <a:pt x="101" y="165"/>
                    <a:pt x="116" y="149"/>
                    <a:pt x="123" y="140"/>
                  </a:cubicBezTo>
                  <a:cubicBezTo>
                    <a:pt x="130" y="131"/>
                    <a:pt x="135" y="123"/>
                    <a:pt x="138" y="115"/>
                  </a:cubicBezTo>
                  <a:cubicBezTo>
                    <a:pt x="142" y="107"/>
                    <a:pt x="143" y="99"/>
                    <a:pt x="143" y="91"/>
                  </a:cubicBezTo>
                  <a:cubicBezTo>
                    <a:pt x="143" y="79"/>
                    <a:pt x="140" y="69"/>
                    <a:pt x="133" y="63"/>
                  </a:cubicBezTo>
                  <a:cubicBezTo>
                    <a:pt x="126" y="57"/>
                    <a:pt x="117" y="54"/>
                    <a:pt x="106" y="54"/>
                  </a:cubicBezTo>
                  <a:cubicBezTo>
                    <a:pt x="94" y="54"/>
                    <a:pt x="82" y="57"/>
                    <a:pt x="71" y="63"/>
                  </a:cubicBezTo>
                  <a:cubicBezTo>
                    <a:pt x="60" y="68"/>
                    <a:pt x="48" y="76"/>
                    <a:pt x="36" y="86"/>
                  </a:cubicBezTo>
                  <a:cubicBezTo>
                    <a:pt x="0" y="44"/>
                    <a:pt x="0" y="44"/>
                    <a:pt x="0" y="44"/>
                  </a:cubicBezTo>
                  <a:cubicBezTo>
                    <a:pt x="16" y="31"/>
                    <a:pt x="28" y="22"/>
                    <a:pt x="38" y="17"/>
                  </a:cubicBezTo>
                  <a:cubicBezTo>
                    <a:pt x="48" y="11"/>
                    <a:pt x="59" y="7"/>
                    <a:pt x="71" y="4"/>
                  </a:cubicBezTo>
                  <a:cubicBezTo>
                    <a:pt x="83" y="2"/>
                    <a:pt x="96" y="0"/>
                    <a:pt x="110" y="0"/>
                  </a:cubicBezTo>
                  <a:cubicBezTo>
                    <a:pt x="129" y="0"/>
                    <a:pt x="146" y="4"/>
                    <a:pt x="161" y="11"/>
                  </a:cubicBezTo>
                  <a:cubicBezTo>
                    <a:pt x="176" y="18"/>
                    <a:pt x="187" y="27"/>
                    <a:pt x="195" y="40"/>
                  </a:cubicBezTo>
                  <a:cubicBezTo>
                    <a:pt x="204" y="53"/>
                    <a:pt x="208" y="67"/>
                    <a:pt x="208" y="83"/>
                  </a:cubicBezTo>
                  <a:cubicBezTo>
                    <a:pt x="208" y="98"/>
                    <a:pt x="205" y="111"/>
                    <a:pt x="200" y="123"/>
                  </a:cubicBezTo>
                  <a:cubicBezTo>
                    <a:pt x="195" y="136"/>
                    <a:pt x="188" y="148"/>
                    <a:pt x="177" y="161"/>
                  </a:cubicBezTo>
                  <a:cubicBezTo>
                    <a:pt x="167" y="174"/>
                    <a:pt x="148" y="193"/>
                    <a:pt x="122" y="217"/>
                  </a:cubicBezTo>
                  <a:cubicBezTo>
                    <a:pt x="82" y="254"/>
                    <a:pt x="82" y="254"/>
                    <a:pt x="82" y="254"/>
                  </a:cubicBezTo>
                  <a:cubicBezTo>
                    <a:pt x="82" y="257"/>
                    <a:pt x="82" y="257"/>
                    <a:pt x="82" y="257"/>
                  </a:cubicBezTo>
                  <a:cubicBezTo>
                    <a:pt x="216" y="257"/>
                    <a:pt x="216" y="257"/>
                    <a:pt x="216" y="257"/>
                  </a:cubicBezTo>
                  <a:lnTo>
                    <a:pt x="216"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ru-RU" sz="1500">
                <a:solidFill>
                  <a:srgbClr val="414042"/>
                </a:solidFill>
                <a:latin typeface="Open Sans"/>
              </a:endParaRPr>
            </a:p>
          </p:txBody>
        </p:sp>
        <p:sp>
          <p:nvSpPr>
            <p:cNvPr id="16" name="Freeform 9">
              <a:extLst>
                <a:ext uri="{FF2B5EF4-FFF2-40B4-BE49-F238E27FC236}">
                  <a16:creationId xmlns:a16="http://schemas.microsoft.com/office/drawing/2014/main" id="{871B6148-B29D-FDCC-20A7-FD1C16925237}"/>
                </a:ext>
              </a:extLst>
            </p:cNvPr>
            <p:cNvSpPr>
              <a:spLocks/>
            </p:cNvSpPr>
            <p:nvPr/>
          </p:nvSpPr>
          <p:spPr bwMode="auto">
            <a:xfrm>
              <a:off x="2625725" y="2836863"/>
              <a:ext cx="2625725" cy="1190625"/>
            </a:xfrm>
            <a:custGeom>
              <a:avLst/>
              <a:gdLst>
                <a:gd name="T0" fmla="*/ 50 w 689"/>
                <a:gd name="T1" fmla="*/ 0 h 312"/>
                <a:gd name="T2" fmla="*/ 76 w 689"/>
                <a:gd name="T3" fmla="*/ 27 h 312"/>
                <a:gd name="T4" fmla="*/ 92 w 689"/>
                <a:gd name="T5" fmla="*/ 83 h 312"/>
                <a:gd name="T6" fmla="*/ 82 w 689"/>
                <a:gd name="T7" fmla="*/ 132 h 312"/>
                <a:gd name="T8" fmla="*/ 56 w 689"/>
                <a:gd name="T9" fmla="*/ 176 h 312"/>
                <a:gd name="T10" fmla="*/ 0 w 689"/>
                <a:gd name="T11" fmla="*/ 233 h 312"/>
                <a:gd name="T12" fmla="*/ 100 w 689"/>
                <a:gd name="T13" fmla="*/ 233 h 312"/>
                <a:gd name="T14" fmla="*/ 100 w 689"/>
                <a:gd name="T15" fmla="*/ 312 h 312"/>
                <a:gd name="T16" fmla="*/ 645 w 689"/>
                <a:gd name="T17" fmla="*/ 312 h 312"/>
                <a:gd name="T18" fmla="*/ 689 w 689"/>
                <a:gd name="T19" fmla="*/ 268 h 312"/>
                <a:gd name="T20" fmla="*/ 689 w 689"/>
                <a:gd name="T21" fmla="*/ 44 h 312"/>
                <a:gd name="T22" fmla="*/ 645 w 689"/>
                <a:gd name="T23" fmla="*/ 0 h 312"/>
                <a:gd name="T24" fmla="*/ 50 w 689"/>
                <a:gd name="T2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312">
                  <a:moveTo>
                    <a:pt x="50" y="0"/>
                  </a:moveTo>
                  <a:cubicBezTo>
                    <a:pt x="60" y="8"/>
                    <a:pt x="69" y="17"/>
                    <a:pt x="76" y="27"/>
                  </a:cubicBezTo>
                  <a:cubicBezTo>
                    <a:pt x="86" y="44"/>
                    <a:pt x="92" y="63"/>
                    <a:pt x="92" y="83"/>
                  </a:cubicBezTo>
                  <a:cubicBezTo>
                    <a:pt x="92" y="101"/>
                    <a:pt x="89" y="117"/>
                    <a:pt x="82" y="132"/>
                  </a:cubicBezTo>
                  <a:cubicBezTo>
                    <a:pt x="77" y="147"/>
                    <a:pt x="68" y="162"/>
                    <a:pt x="56" y="176"/>
                  </a:cubicBezTo>
                  <a:cubicBezTo>
                    <a:pt x="45" y="190"/>
                    <a:pt x="26" y="209"/>
                    <a:pt x="0" y="233"/>
                  </a:cubicBezTo>
                  <a:cubicBezTo>
                    <a:pt x="100" y="233"/>
                    <a:pt x="100" y="233"/>
                    <a:pt x="100" y="233"/>
                  </a:cubicBezTo>
                  <a:cubicBezTo>
                    <a:pt x="100" y="312"/>
                    <a:pt x="100" y="312"/>
                    <a:pt x="100" y="312"/>
                  </a:cubicBezTo>
                  <a:cubicBezTo>
                    <a:pt x="645" y="312"/>
                    <a:pt x="645" y="312"/>
                    <a:pt x="645" y="312"/>
                  </a:cubicBezTo>
                  <a:cubicBezTo>
                    <a:pt x="669" y="312"/>
                    <a:pt x="689" y="292"/>
                    <a:pt x="689" y="268"/>
                  </a:cubicBezTo>
                  <a:cubicBezTo>
                    <a:pt x="689" y="44"/>
                    <a:pt x="689" y="44"/>
                    <a:pt x="689" y="44"/>
                  </a:cubicBezTo>
                  <a:cubicBezTo>
                    <a:pt x="689" y="20"/>
                    <a:pt x="669" y="0"/>
                    <a:pt x="645" y="0"/>
                  </a:cubicBez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ru-RU" sz="1500">
                <a:solidFill>
                  <a:srgbClr val="414042"/>
                </a:solidFill>
                <a:latin typeface="Open Sans"/>
              </a:endParaRPr>
            </a:p>
          </p:txBody>
        </p:sp>
      </p:grpSp>
      <p:grpSp>
        <p:nvGrpSpPr>
          <p:cNvPr id="19" name="Group 31">
            <a:extLst>
              <a:ext uri="{FF2B5EF4-FFF2-40B4-BE49-F238E27FC236}">
                <a16:creationId xmlns:a16="http://schemas.microsoft.com/office/drawing/2014/main" id="{113F5BFF-16ED-3DC2-557F-729614CA6987}"/>
              </a:ext>
            </a:extLst>
          </p:cNvPr>
          <p:cNvGrpSpPr/>
          <p:nvPr/>
        </p:nvGrpSpPr>
        <p:grpSpPr>
          <a:xfrm>
            <a:off x="14840919" y="5201725"/>
            <a:ext cx="5048879" cy="1983999"/>
            <a:chOff x="2221548" y="4672013"/>
            <a:chExt cx="3029903" cy="1190625"/>
          </a:xfrm>
          <a:solidFill>
            <a:srgbClr val="009980"/>
          </a:solidFill>
        </p:grpSpPr>
        <p:sp>
          <p:nvSpPr>
            <p:cNvPr id="20" name="Freeform 10">
              <a:extLst>
                <a:ext uri="{FF2B5EF4-FFF2-40B4-BE49-F238E27FC236}">
                  <a16:creationId xmlns:a16="http://schemas.microsoft.com/office/drawing/2014/main" id="{D7ECAF30-7B98-27CE-FEC6-1959B52F1A02}"/>
                </a:ext>
              </a:extLst>
            </p:cNvPr>
            <p:cNvSpPr>
              <a:spLocks/>
            </p:cNvSpPr>
            <p:nvPr/>
          </p:nvSpPr>
          <p:spPr bwMode="auto">
            <a:xfrm>
              <a:off x="2903538" y="4672013"/>
              <a:ext cx="2347913" cy="1190625"/>
            </a:xfrm>
            <a:custGeom>
              <a:avLst/>
              <a:gdLst>
                <a:gd name="T0" fmla="*/ 3 w 616"/>
                <a:gd name="T1" fmla="*/ 0 h 312"/>
                <a:gd name="T2" fmla="*/ 40 w 616"/>
                <a:gd name="T3" fmla="*/ 72 h 312"/>
                <a:gd name="T4" fmla="*/ 17 w 616"/>
                <a:gd name="T5" fmla="*/ 136 h 312"/>
                <a:gd name="T6" fmla="*/ 9 w 616"/>
                <a:gd name="T7" fmla="*/ 144 h 312"/>
                <a:gd name="T8" fmla="*/ 22 w 616"/>
                <a:gd name="T9" fmla="*/ 154 h 312"/>
                <a:gd name="T10" fmla="*/ 49 w 616"/>
                <a:gd name="T11" fmla="*/ 219 h 312"/>
                <a:gd name="T12" fmla="*/ 8 w 616"/>
                <a:gd name="T13" fmla="*/ 307 h 312"/>
                <a:gd name="T14" fmla="*/ 0 w 616"/>
                <a:gd name="T15" fmla="*/ 312 h 312"/>
                <a:gd name="T16" fmla="*/ 572 w 616"/>
                <a:gd name="T17" fmla="*/ 312 h 312"/>
                <a:gd name="T18" fmla="*/ 616 w 616"/>
                <a:gd name="T19" fmla="*/ 268 h 312"/>
                <a:gd name="T20" fmla="*/ 616 w 616"/>
                <a:gd name="T21" fmla="*/ 44 h 312"/>
                <a:gd name="T22" fmla="*/ 572 w 616"/>
                <a:gd name="T23" fmla="*/ 0 h 312"/>
                <a:gd name="T24" fmla="*/ 3 w 616"/>
                <a:gd name="T2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312">
                  <a:moveTo>
                    <a:pt x="3" y="0"/>
                  </a:moveTo>
                  <a:cubicBezTo>
                    <a:pt x="27" y="17"/>
                    <a:pt x="40" y="42"/>
                    <a:pt x="40" y="72"/>
                  </a:cubicBezTo>
                  <a:cubicBezTo>
                    <a:pt x="40" y="97"/>
                    <a:pt x="32" y="119"/>
                    <a:pt x="17" y="136"/>
                  </a:cubicBezTo>
                  <a:cubicBezTo>
                    <a:pt x="14" y="139"/>
                    <a:pt x="12" y="142"/>
                    <a:pt x="9" y="144"/>
                  </a:cubicBezTo>
                  <a:cubicBezTo>
                    <a:pt x="14" y="147"/>
                    <a:pt x="18" y="150"/>
                    <a:pt x="22" y="154"/>
                  </a:cubicBezTo>
                  <a:cubicBezTo>
                    <a:pt x="40" y="171"/>
                    <a:pt x="49" y="193"/>
                    <a:pt x="49" y="219"/>
                  </a:cubicBezTo>
                  <a:cubicBezTo>
                    <a:pt x="49" y="256"/>
                    <a:pt x="35" y="286"/>
                    <a:pt x="8" y="307"/>
                  </a:cubicBezTo>
                  <a:cubicBezTo>
                    <a:pt x="5" y="308"/>
                    <a:pt x="3" y="310"/>
                    <a:pt x="0" y="312"/>
                  </a:cubicBezTo>
                  <a:cubicBezTo>
                    <a:pt x="572" y="312"/>
                    <a:pt x="572" y="312"/>
                    <a:pt x="572" y="312"/>
                  </a:cubicBezTo>
                  <a:cubicBezTo>
                    <a:pt x="596" y="312"/>
                    <a:pt x="616" y="292"/>
                    <a:pt x="616" y="268"/>
                  </a:cubicBezTo>
                  <a:cubicBezTo>
                    <a:pt x="616" y="44"/>
                    <a:pt x="616" y="44"/>
                    <a:pt x="616" y="44"/>
                  </a:cubicBezTo>
                  <a:cubicBezTo>
                    <a:pt x="616" y="20"/>
                    <a:pt x="596" y="0"/>
                    <a:pt x="572" y="0"/>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ru-RU" sz="1500">
                <a:solidFill>
                  <a:srgbClr val="414042"/>
                </a:solidFill>
                <a:latin typeface="Open Sans"/>
              </a:endParaRPr>
            </a:p>
          </p:txBody>
        </p:sp>
        <p:sp>
          <p:nvSpPr>
            <p:cNvPr id="21" name="Freeform 11">
              <a:extLst>
                <a:ext uri="{FF2B5EF4-FFF2-40B4-BE49-F238E27FC236}">
                  <a16:creationId xmlns:a16="http://schemas.microsoft.com/office/drawing/2014/main" id="{5EB6D23C-2DEA-FB85-A4A7-6812954078F3}"/>
                </a:ext>
              </a:extLst>
            </p:cNvPr>
            <p:cNvSpPr>
              <a:spLocks/>
            </p:cNvSpPr>
            <p:nvPr/>
          </p:nvSpPr>
          <p:spPr bwMode="auto">
            <a:xfrm>
              <a:off x="2221548" y="4672013"/>
              <a:ext cx="800100" cy="1190625"/>
            </a:xfrm>
            <a:custGeom>
              <a:avLst/>
              <a:gdLst>
                <a:gd name="T0" fmla="*/ 201 w 210"/>
                <a:gd name="T1" fmla="*/ 72 h 312"/>
                <a:gd name="T2" fmla="*/ 184 w 210"/>
                <a:gd name="T3" fmla="*/ 121 h 312"/>
                <a:gd name="T4" fmla="*/ 135 w 210"/>
                <a:gd name="T5" fmla="*/ 148 h 312"/>
                <a:gd name="T6" fmla="*/ 135 w 210"/>
                <a:gd name="T7" fmla="*/ 149 h 312"/>
                <a:gd name="T8" fmla="*/ 191 w 210"/>
                <a:gd name="T9" fmla="*/ 172 h 312"/>
                <a:gd name="T10" fmla="*/ 210 w 210"/>
                <a:gd name="T11" fmla="*/ 219 h 312"/>
                <a:gd name="T12" fmla="*/ 178 w 210"/>
                <a:gd name="T13" fmla="*/ 288 h 312"/>
                <a:gd name="T14" fmla="*/ 87 w 210"/>
                <a:gd name="T15" fmla="*/ 312 h 312"/>
                <a:gd name="T16" fmla="*/ 0 w 210"/>
                <a:gd name="T17" fmla="*/ 296 h 312"/>
                <a:gd name="T18" fmla="*/ 0 w 210"/>
                <a:gd name="T19" fmla="*/ 241 h 312"/>
                <a:gd name="T20" fmla="*/ 38 w 210"/>
                <a:gd name="T21" fmla="*/ 255 h 312"/>
                <a:gd name="T22" fmla="*/ 80 w 210"/>
                <a:gd name="T23" fmla="*/ 261 h 312"/>
                <a:gd name="T24" fmla="*/ 127 w 210"/>
                <a:gd name="T25" fmla="*/ 250 h 312"/>
                <a:gd name="T26" fmla="*/ 142 w 210"/>
                <a:gd name="T27" fmla="*/ 216 h 312"/>
                <a:gd name="T28" fmla="*/ 125 w 210"/>
                <a:gd name="T29" fmla="*/ 185 h 312"/>
                <a:gd name="T30" fmla="*/ 69 w 210"/>
                <a:gd name="T31" fmla="*/ 176 h 312"/>
                <a:gd name="T32" fmla="*/ 46 w 210"/>
                <a:gd name="T33" fmla="*/ 176 h 312"/>
                <a:gd name="T34" fmla="*/ 46 w 210"/>
                <a:gd name="T35" fmla="*/ 127 h 312"/>
                <a:gd name="T36" fmla="*/ 70 w 210"/>
                <a:gd name="T37" fmla="*/ 127 h 312"/>
                <a:gd name="T38" fmla="*/ 121 w 210"/>
                <a:gd name="T39" fmla="*/ 118 h 312"/>
                <a:gd name="T40" fmla="*/ 138 w 210"/>
                <a:gd name="T41" fmla="*/ 86 h 312"/>
                <a:gd name="T42" fmla="*/ 95 w 210"/>
                <a:gd name="T43" fmla="*/ 52 h 312"/>
                <a:gd name="T44" fmla="*/ 64 w 210"/>
                <a:gd name="T45" fmla="*/ 57 h 312"/>
                <a:gd name="T46" fmla="*/ 30 w 210"/>
                <a:gd name="T47" fmla="*/ 74 h 312"/>
                <a:gd name="T48" fmla="*/ 0 w 210"/>
                <a:gd name="T49" fmla="*/ 30 h 312"/>
                <a:gd name="T50" fmla="*/ 99 w 210"/>
                <a:gd name="T51" fmla="*/ 0 h 312"/>
                <a:gd name="T52" fmla="*/ 174 w 210"/>
                <a:gd name="T53" fmla="*/ 19 h 312"/>
                <a:gd name="T54" fmla="*/ 201 w 210"/>
                <a:gd name="T55" fmla="*/ 7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0" h="312">
                  <a:moveTo>
                    <a:pt x="201" y="72"/>
                  </a:moveTo>
                  <a:cubicBezTo>
                    <a:pt x="201" y="91"/>
                    <a:pt x="195" y="107"/>
                    <a:pt x="184" y="121"/>
                  </a:cubicBezTo>
                  <a:cubicBezTo>
                    <a:pt x="172" y="134"/>
                    <a:pt x="156" y="143"/>
                    <a:pt x="135" y="148"/>
                  </a:cubicBezTo>
                  <a:cubicBezTo>
                    <a:pt x="135" y="149"/>
                    <a:pt x="135" y="149"/>
                    <a:pt x="135" y="149"/>
                  </a:cubicBezTo>
                  <a:cubicBezTo>
                    <a:pt x="160" y="152"/>
                    <a:pt x="178" y="160"/>
                    <a:pt x="191" y="172"/>
                  </a:cubicBezTo>
                  <a:cubicBezTo>
                    <a:pt x="203" y="183"/>
                    <a:pt x="210" y="199"/>
                    <a:pt x="210" y="219"/>
                  </a:cubicBezTo>
                  <a:cubicBezTo>
                    <a:pt x="210" y="249"/>
                    <a:pt x="199" y="271"/>
                    <a:pt x="178" y="288"/>
                  </a:cubicBezTo>
                  <a:cubicBezTo>
                    <a:pt x="157" y="304"/>
                    <a:pt x="127" y="312"/>
                    <a:pt x="87" y="312"/>
                  </a:cubicBezTo>
                  <a:cubicBezTo>
                    <a:pt x="54" y="312"/>
                    <a:pt x="25" y="306"/>
                    <a:pt x="0" y="296"/>
                  </a:cubicBezTo>
                  <a:cubicBezTo>
                    <a:pt x="0" y="241"/>
                    <a:pt x="0" y="241"/>
                    <a:pt x="0" y="241"/>
                  </a:cubicBezTo>
                  <a:cubicBezTo>
                    <a:pt x="11" y="247"/>
                    <a:pt x="24" y="252"/>
                    <a:pt x="38" y="255"/>
                  </a:cubicBezTo>
                  <a:cubicBezTo>
                    <a:pt x="53" y="259"/>
                    <a:pt x="67" y="261"/>
                    <a:pt x="80" y="261"/>
                  </a:cubicBezTo>
                  <a:cubicBezTo>
                    <a:pt x="102" y="261"/>
                    <a:pt x="117" y="257"/>
                    <a:pt x="127" y="250"/>
                  </a:cubicBezTo>
                  <a:cubicBezTo>
                    <a:pt x="137" y="243"/>
                    <a:pt x="142" y="232"/>
                    <a:pt x="142" y="216"/>
                  </a:cubicBezTo>
                  <a:cubicBezTo>
                    <a:pt x="142" y="201"/>
                    <a:pt x="137" y="191"/>
                    <a:pt x="125" y="185"/>
                  </a:cubicBezTo>
                  <a:cubicBezTo>
                    <a:pt x="113" y="179"/>
                    <a:pt x="95" y="176"/>
                    <a:pt x="69" y="176"/>
                  </a:cubicBezTo>
                  <a:cubicBezTo>
                    <a:pt x="46" y="176"/>
                    <a:pt x="46" y="176"/>
                    <a:pt x="46" y="176"/>
                  </a:cubicBezTo>
                  <a:cubicBezTo>
                    <a:pt x="46" y="127"/>
                    <a:pt x="46" y="127"/>
                    <a:pt x="46" y="127"/>
                  </a:cubicBezTo>
                  <a:cubicBezTo>
                    <a:pt x="70" y="127"/>
                    <a:pt x="70" y="127"/>
                    <a:pt x="70" y="127"/>
                  </a:cubicBezTo>
                  <a:cubicBezTo>
                    <a:pt x="93" y="127"/>
                    <a:pt x="111" y="124"/>
                    <a:pt x="121" y="118"/>
                  </a:cubicBezTo>
                  <a:cubicBezTo>
                    <a:pt x="132" y="112"/>
                    <a:pt x="138" y="101"/>
                    <a:pt x="138" y="86"/>
                  </a:cubicBezTo>
                  <a:cubicBezTo>
                    <a:pt x="138" y="63"/>
                    <a:pt x="123" y="52"/>
                    <a:pt x="95" y="52"/>
                  </a:cubicBezTo>
                  <a:cubicBezTo>
                    <a:pt x="85" y="52"/>
                    <a:pt x="74" y="53"/>
                    <a:pt x="64" y="57"/>
                  </a:cubicBezTo>
                  <a:cubicBezTo>
                    <a:pt x="54" y="60"/>
                    <a:pt x="42" y="66"/>
                    <a:pt x="30" y="74"/>
                  </a:cubicBezTo>
                  <a:cubicBezTo>
                    <a:pt x="0" y="30"/>
                    <a:pt x="0" y="30"/>
                    <a:pt x="0" y="30"/>
                  </a:cubicBezTo>
                  <a:cubicBezTo>
                    <a:pt x="28" y="10"/>
                    <a:pt x="61" y="0"/>
                    <a:pt x="99" y="0"/>
                  </a:cubicBezTo>
                  <a:cubicBezTo>
                    <a:pt x="131" y="0"/>
                    <a:pt x="155" y="6"/>
                    <a:pt x="174" y="19"/>
                  </a:cubicBezTo>
                  <a:cubicBezTo>
                    <a:pt x="192" y="32"/>
                    <a:pt x="201" y="49"/>
                    <a:pt x="201"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endParaRPr lang="ru-RU" sz="1500">
                <a:solidFill>
                  <a:srgbClr val="414042"/>
                </a:solidFill>
                <a:latin typeface="Open Sans"/>
              </a:endParaRPr>
            </a:p>
          </p:txBody>
        </p:sp>
      </p:grpSp>
      <p:sp>
        <p:nvSpPr>
          <p:cNvPr id="18" name="Tekstvak 17">
            <a:extLst>
              <a:ext uri="{FF2B5EF4-FFF2-40B4-BE49-F238E27FC236}">
                <a16:creationId xmlns:a16="http://schemas.microsoft.com/office/drawing/2014/main" id="{FFD83368-D863-54BA-FDB4-0F6FA97A5CAE}"/>
              </a:ext>
            </a:extLst>
          </p:cNvPr>
          <p:cNvSpPr txBox="1"/>
          <p:nvPr/>
        </p:nvSpPr>
        <p:spPr>
          <a:xfrm>
            <a:off x="16502466" y="5444428"/>
            <a:ext cx="3059031" cy="1384995"/>
          </a:xfrm>
          <a:prstGeom prst="rect">
            <a:avLst/>
          </a:prstGeom>
          <a:noFill/>
        </p:spPr>
        <p:txBody>
          <a:bodyPr wrap="square">
            <a:spAutoFit/>
          </a:bodyPr>
          <a:lstStyle/>
          <a:p>
            <a:pPr algn="ctr"/>
            <a:r>
              <a:rPr lang="nl-BE" sz="2800" dirty="0" err="1">
                <a:solidFill>
                  <a:prstClr val="white"/>
                </a:solidFill>
                <a:latin typeface="+mj-lt"/>
              </a:rPr>
              <a:t>This</a:t>
            </a:r>
            <a:r>
              <a:rPr lang="nl-BE" sz="2800" dirty="0">
                <a:solidFill>
                  <a:prstClr val="white"/>
                </a:solidFill>
                <a:latin typeface="+mj-lt"/>
              </a:rPr>
              <a:t> </a:t>
            </a:r>
            <a:r>
              <a:rPr lang="nl-BE" sz="2800" dirty="0" err="1">
                <a:solidFill>
                  <a:prstClr val="white"/>
                </a:solidFill>
                <a:latin typeface="+mj-lt"/>
              </a:rPr>
              <a:t>will</a:t>
            </a:r>
            <a:r>
              <a:rPr lang="nl-BE" sz="2800" dirty="0">
                <a:solidFill>
                  <a:prstClr val="white"/>
                </a:solidFill>
                <a:latin typeface="+mj-lt"/>
              </a:rPr>
              <a:t> </a:t>
            </a:r>
            <a:r>
              <a:rPr lang="nl-BE" sz="2800" dirty="0" err="1">
                <a:solidFill>
                  <a:prstClr val="white"/>
                </a:solidFill>
                <a:latin typeface="+mj-lt"/>
              </a:rPr>
              <a:t>not</a:t>
            </a:r>
            <a:r>
              <a:rPr lang="nl-BE" sz="2800" dirty="0">
                <a:solidFill>
                  <a:prstClr val="white"/>
                </a:solidFill>
                <a:latin typeface="+mj-lt"/>
              </a:rPr>
              <a:t> stop. Next </a:t>
            </a:r>
            <a:r>
              <a:rPr lang="nl-BE" sz="2800" dirty="0" err="1">
                <a:solidFill>
                  <a:prstClr val="white"/>
                </a:solidFill>
                <a:latin typeface="+mj-lt"/>
              </a:rPr>
              <a:t>year</a:t>
            </a:r>
            <a:r>
              <a:rPr lang="nl-BE" sz="2800" dirty="0">
                <a:solidFill>
                  <a:prstClr val="white"/>
                </a:solidFill>
                <a:latin typeface="+mj-lt"/>
              </a:rPr>
              <a:t> </a:t>
            </a:r>
            <a:r>
              <a:rPr lang="nl-BE" sz="2800" dirty="0" err="1">
                <a:solidFill>
                  <a:prstClr val="white"/>
                </a:solidFill>
                <a:latin typeface="+mj-lt"/>
              </a:rPr>
              <a:t>will</a:t>
            </a:r>
            <a:r>
              <a:rPr lang="nl-BE" sz="2800" dirty="0">
                <a:solidFill>
                  <a:prstClr val="white"/>
                </a:solidFill>
                <a:latin typeface="+mj-lt"/>
              </a:rPr>
              <a:t> </a:t>
            </a:r>
            <a:r>
              <a:rPr lang="nl-BE" sz="2800" dirty="0" err="1">
                <a:solidFill>
                  <a:prstClr val="white"/>
                </a:solidFill>
                <a:latin typeface="+mj-lt"/>
              </a:rPr>
              <a:t>not</a:t>
            </a:r>
            <a:r>
              <a:rPr lang="nl-BE" sz="2800" dirty="0">
                <a:solidFill>
                  <a:prstClr val="white"/>
                </a:solidFill>
                <a:latin typeface="+mj-lt"/>
              </a:rPr>
              <a:t> </a:t>
            </a:r>
            <a:r>
              <a:rPr lang="nl-BE" sz="2800" dirty="0" err="1">
                <a:solidFill>
                  <a:prstClr val="white"/>
                </a:solidFill>
                <a:latin typeface="+mj-lt"/>
              </a:rPr>
              <a:t>be</a:t>
            </a:r>
            <a:r>
              <a:rPr lang="nl-BE" sz="2800" dirty="0">
                <a:solidFill>
                  <a:prstClr val="white"/>
                </a:solidFill>
                <a:latin typeface="+mj-lt"/>
              </a:rPr>
              <a:t> boring…</a:t>
            </a:r>
          </a:p>
        </p:txBody>
      </p:sp>
      <p:sp>
        <p:nvSpPr>
          <p:cNvPr id="22" name="Tekstvak 21">
            <a:extLst>
              <a:ext uri="{FF2B5EF4-FFF2-40B4-BE49-F238E27FC236}">
                <a16:creationId xmlns:a16="http://schemas.microsoft.com/office/drawing/2014/main" id="{EEB34573-927E-5C2B-86B2-AD84F16FC796}"/>
              </a:ext>
            </a:extLst>
          </p:cNvPr>
          <p:cNvSpPr txBox="1"/>
          <p:nvPr/>
        </p:nvSpPr>
        <p:spPr>
          <a:xfrm>
            <a:off x="10525637" y="5421871"/>
            <a:ext cx="3269084" cy="1569660"/>
          </a:xfrm>
          <a:prstGeom prst="rect">
            <a:avLst/>
          </a:prstGeom>
          <a:noFill/>
        </p:spPr>
        <p:txBody>
          <a:bodyPr wrap="square">
            <a:spAutoFit/>
          </a:bodyPr>
          <a:lstStyle/>
          <a:p>
            <a:pPr defTabSz="761970"/>
            <a:r>
              <a:rPr lang="nl-BE" sz="2400" dirty="0">
                <a:solidFill>
                  <a:prstClr val="white"/>
                </a:solidFill>
                <a:latin typeface="+mj-lt"/>
              </a:rPr>
              <a:t>No MFA </a:t>
            </a:r>
            <a:r>
              <a:rPr lang="nl-BE" sz="2400" dirty="0" err="1">
                <a:solidFill>
                  <a:prstClr val="white"/>
                </a:solidFill>
                <a:latin typeface="+mj-lt"/>
              </a:rPr>
              <a:t>and</a:t>
            </a:r>
            <a:r>
              <a:rPr lang="nl-BE" sz="2400" dirty="0">
                <a:solidFill>
                  <a:prstClr val="white"/>
                </a:solidFill>
                <a:latin typeface="+mj-lt"/>
              </a:rPr>
              <a:t> </a:t>
            </a:r>
            <a:r>
              <a:rPr lang="nl-BE" sz="2400" dirty="0" err="1">
                <a:solidFill>
                  <a:prstClr val="white"/>
                </a:solidFill>
                <a:latin typeface="+mj-lt"/>
              </a:rPr>
              <a:t>rely</a:t>
            </a:r>
            <a:r>
              <a:rPr lang="nl-BE" sz="2400" dirty="0">
                <a:solidFill>
                  <a:prstClr val="white"/>
                </a:solidFill>
                <a:latin typeface="+mj-lt"/>
              </a:rPr>
              <a:t> on </a:t>
            </a:r>
            <a:r>
              <a:rPr lang="nl-BE" sz="2400" dirty="0" err="1">
                <a:solidFill>
                  <a:prstClr val="white"/>
                </a:solidFill>
                <a:latin typeface="+mj-lt"/>
              </a:rPr>
              <a:t>passwords</a:t>
            </a:r>
            <a:r>
              <a:rPr lang="nl-BE" sz="2400" dirty="0">
                <a:solidFill>
                  <a:prstClr val="white"/>
                </a:solidFill>
                <a:latin typeface="+mj-lt"/>
              </a:rPr>
              <a:t>? </a:t>
            </a:r>
            <a:r>
              <a:rPr lang="nl-BE" sz="2400" dirty="0" err="1">
                <a:solidFill>
                  <a:prstClr val="white"/>
                </a:solidFill>
                <a:latin typeface="+mj-lt"/>
              </a:rPr>
              <a:t>You</a:t>
            </a:r>
            <a:r>
              <a:rPr lang="nl-BE" sz="2400" dirty="0">
                <a:solidFill>
                  <a:prstClr val="white"/>
                </a:solidFill>
                <a:latin typeface="+mj-lt"/>
              </a:rPr>
              <a:t> </a:t>
            </a:r>
            <a:r>
              <a:rPr lang="nl-BE" sz="2400" dirty="0" err="1">
                <a:solidFill>
                  <a:prstClr val="white"/>
                </a:solidFill>
                <a:latin typeface="+mj-lt"/>
              </a:rPr>
              <a:t>will</a:t>
            </a:r>
            <a:r>
              <a:rPr lang="nl-BE" sz="2400" dirty="0">
                <a:solidFill>
                  <a:prstClr val="white"/>
                </a:solidFill>
                <a:latin typeface="+mj-lt"/>
              </a:rPr>
              <a:t> get </a:t>
            </a:r>
            <a:r>
              <a:rPr lang="nl-BE" sz="2400" dirty="0" err="1">
                <a:solidFill>
                  <a:prstClr val="white"/>
                </a:solidFill>
                <a:latin typeface="+mj-lt"/>
              </a:rPr>
              <a:t>hacked</a:t>
            </a:r>
            <a:r>
              <a:rPr lang="nl-BE" sz="2400" dirty="0">
                <a:solidFill>
                  <a:prstClr val="white"/>
                </a:solidFill>
                <a:latin typeface="+mj-lt"/>
              </a:rPr>
              <a:t> at </a:t>
            </a:r>
            <a:r>
              <a:rPr lang="nl-BE" sz="2400" dirty="0" err="1">
                <a:solidFill>
                  <a:prstClr val="white"/>
                </a:solidFill>
                <a:latin typeface="+mj-lt"/>
              </a:rPr>
              <a:t>some</a:t>
            </a:r>
            <a:r>
              <a:rPr lang="nl-BE" sz="2400" dirty="0">
                <a:solidFill>
                  <a:prstClr val="white"/>
                </a:solidFill>
                <a:latin typeface="+mj-lt"/>
              </a:rPr>
              <a:t> time.</a:t>
            </a:r>
          </a:p>
        </p:txBody>
      </p:sp>
    </p:spTree>
    <p:extLst>
      <p:ext uri="{BB962C8B-B14F-4D97-AF65-F5344CB8AC3E}">
        <p14:creationId xmlns:p14="http://schemas.microsoft.com/office/powerpoint/2010/main" val="384445124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8"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9D5B2-0A88-5225-C22C-73F4B7276984}"/>
              </a:ext>
            </a:extLst>
          </p:cNvPr>
          <p:cNvSpPr>
            <a:spLocks noGrp="1"/>
          </p:cNvSpPr>
          <p:nvPr>
            <p:ph type="title"/>
          </p:nvPr>
        </p:nvSpPr>
        <p:spPr>
          <a:xfrm>
            <a:off x="-205476" y="-3386979"/>
            <a:ext cx="21286826" cy="1289573"/>
          </a:xfrm>
        </p:spPr>
        <p:txBody>
          <a:bodyPr/>
          <a:lstStyle/>
          <a:p>
            <a:pPr algn="ctr"/>
            <a:r>
              <a:rPr lang="en-AU" sz="8640" noProof="0" dirty="0">
                <a:solidFill>
                  <a:srgbClr val="1E9FD8"/>
                </a:solidFill>
                <a:latin typeface="Source Sans Pro Black" panose="020B0803030403020204" pitchFamily="34" charset="0"/>
                <a:ea typeface="Open Sans SemiBold" panose="020B0706030804020204" pitchFamily="34" charset="0"/>
                <a:cs typeface="Open Sans SemiBold" panose="020B0706030804020204" pitchFamily="34" charset="0"/>
              </a:rPr>
              <a:t>WHO AM I</a:t>
            </a:r>
          </a:p>
        </p:txBody>
      </p:sp>
      <p:sp>
        <p:nvSpPr>
          <p:cNvPr id="6" name="Freeform: Shape 96">
            <a:extLst>
              <a:ext uri="{FF2B5EF4-FFF2-40B4-BE49-F238E27FC236}">
                <a16:creationId xmlns:a16="http://schemas.microsoft.com/office/drawing/2014/main" id="{C23F9CAA-2602-57E9-3403-4F8E404188AA}"/>
              </a:ext>
            </a:extLst>
          </p:cNvPr>
          <p:cNvSpPr/>
          <p:nvPr/>
        </p:nvSpPr>
        <p:spPr>
          <a:xfrm>
            <a:off x="-6867" y="0"/>
            <a:ext cx="24358588" cy="13716000"/>
          </a:xfrm>
          <a:custGeom>
            <a:avLst/>
            <a:gdLst>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0 w 24387176"/>
              <a:gd name="connsiteY8" fmla="*/ 0 h 13716000"/>
              <a:gd name="connsiteX9" fmla="*/ 24387176 w 24387176"/>
              <a:gd name="connsiteY9" fmla="*/ 0 h 13716000"/>
              <a:gd name="connsiteX10" fmla="*/ 24387176 w 24387176"/>
              <a:gd name="connsiteY10" fmla="*/ 13716000 h 13716000"/>
              <a:gd name="connsiteX11" fmla="*/ 0 w 24387176"/>
              <a:gd name="connsiteY11" fmla="*/ 1371600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342795 w 24387176"/>
              <a:gd name="connsiteY12" fmla="*/ 13409585 h 13716000"/>
              <a:gd name="connsiteX13" fmla="*/ 0 w 24387176"/>
              <a:gd name="connsiteY13" fmla="*/ 0 h 13716000"/>
              <a:gd name="connsiteX0" fmla="*/ 952523 w 24387176"/>
              <a:gd name="connsiteY0" fmla="*/ 433137 h 13716000"/>
              <a:gd name="connsiteX1" fmla="*/ 433138 w 24387176"/>
              <a:gd name="connsiteY1" fmla="*/ 952523 h 13716000"/>
              <a:gd name="connsiteX2" fmla="*/ 433138 w 24387176"/>
              <a:gd name="connsiteY2" fmla="*/ 12763477 h 13716000"/>
              <a:gd name="connsiteX3" fmla="*/ 952523 w 24387176"/>
              <a:gd name="connsiteY3" fmla="*/ 13282863 h 13716000"/>
              <a:gd name="connsiteX4" fmla="*/ 23434648 w 24387176"/>
              <a:gd name="connsiteY4" fmla="*/ 13282863 h 13716000"/>
              <a:gd name="connsiteX5" fmla="*/ 23954036 w 24387176"/>
              <a:gd name="connsiteY5" fmla="*/ 12763477 h 13716000"/>
              <a:gd name="connsiteX6" fmla="*/ 23954036 w 24387176"/>
              <a:gd name="connsiteY6" fmla="*/ 952523 h 13716000"/>
              <a:gd name="connsiteX7" fmla="*/ 23434648 w 24387176"/>
              <a:gd name="connsiteY7" fmla="*/ 433137 h 13716000"/>
              <a:gd name="connsiteX8" fmla="*/ 952523 w 24387176"/>
              <a:gd name="connsiteY8" fmla="*/ 433137 h 13716000"/>
              <a:gd name="connsiteX9" fmla="*/ 0 w 24387176"/>
              <a:gd name="connsiteY9" fmla="*/ 0 h 13716000"/>
              <a:gd name="connsiteX10" fmla="*/ 24387176 w 24387176"/>
              <a:gd name="connsiteY10" fmla="*/ 0 h 13716000"/>
              <a:gd name="connsiteX11" fmla="*/ 24387176 w 24387176"/>
              <a:gd name="connsiteY11" fmla="*/ 13716000 h 13716000"/>
              <a:gd name="connsiteX12" fmla="*/ 283178 w 24387176"/>
              <a:gd name="connsiteY12" fmla="*/ 13438767 h 13716000"/>
              <a:gd name="connsiteX13" fmla="*/ 0 w 24387176"/>
              <a:gd name="connsiteY13" fmla="*/ 0 h 13716000"/>
              <a:gd name="connsiteX0" fmla="*/ 952523 w 24387176"/>
              <a:gd name="connsiteY0" fmla="*/ 433137 h 13584679"/>
              <a:gd name="connsiteX1" fmla="*/ 433138 w 24387176"/>
              <a:gd name="connsiteY1" fmla="*/ 952523 h 13584679"/>
              <a:gd name="connsiteX2" fmla="*/ 433138 w 24387176"/>
              <a:gd name="connsiteY2" fmla="*/ 12763477 h 13584679"/>
              <a:gd name="connsiteX3" fmla="*/ 952523 w 24387176"/>
              <a:gd name="connsiteY3" fmla="*/ 13282863 h 13584679"/>
              <a:gd name="connsiteX4" fmla="*/ 23434648 w 24387176"/>
              <a:gd name="connsiteY4" fmla="*/ 13282863 h 13584679"/>
              <a:gd name="connsiteX5" fmla="*/ 23954036 w 24387176"/>
              <a:gd name="connsiteY5" fmla="*/ 12763477 h 13584679"/>
              <a:gd name="connsiteX6" fmla="*/ 23954036 w 24387176"/>
              <a:gd name="connsiteY6" fmla="*/ 952523 h 13584679"/>
              <a:gd name="connsiteX7" fmla="*/ 23434648 w 24387176"/>
              <a:gd name="connsiteY7" fmla="*/ 433137 h 13584679"/>
              <a:gd name="connsiteX8" fmla="*/ 952523 w 24387176"/>
              <a:gd name="connsiteY8" fmla="*/ 433137 h 13584679"/>
              <a:gd name="connsiteX9" fmla="*/ 0 w 24387176"/>
              <a:gd name="connsiteY9" fmla="*/ 0 h 13584679"/>
              <a:gd name="connsiteX10" fmla="*/ 24387176 w 24387176"/>
              <a:gd name="connsiteY10" fmla="*/ 0 h 13584679"/>
              <a:gd name="connsiteX11" fmla="*/ 24044381 w 24387176"/>
              <a:gd name="connsiteY11" fmla="*/ 13584679 h 13584679"/>
              <a:gd name="connsiteX12" fmla="*/ 283178 w 24387176"/>
              <a:gd name="connsiteY12" fmla="*/ 13438767 h 13584679"/>
              <a:gd name="connsiteX13" fmla="*/ 0 w 24387176"/>
              <a:gd name="connsiteY13" fmla="*/ 0 h 13584679"/>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089093 w 24387176"/>
              <a:gd name="connsiteY11" fmla="*/ 13526314 h 13526314"/>
              <a:gd name="connsiteX12" fmla="*/ 283178 w 24387176"/>
              <a:gd name="connsiteY12" fmla="*/ 13438767 h 13526314"/>
              <a:gd name="connsiteX13" fmla="*/ 0 w 24387176"/>
              <a:gd name="connsiteY13" fmla="*/ 0 h 13526314"/>
              <a:gd name="connsiteX0" fmla="*/ 952523 w 24387176"/>
              <a:gd name="connsiteY0" fmla="*/ 433137 h 13526314"/>
              <a:gd name="connsiteX1" fmla="*/ 433138 w 24387176"/>
              <a:gd name="connsiteY1" fmla="*/ 952523 h 13526314"/>
              <a:gd name="connsiteX2" fmla="*/ 433138 w 24387176"/>
              <a:gd name="connsiteY2" fmla="*/ 12763477 h 13526314"/>
              <a:gd name="connsiteX3" fmla="*/ 952523 w 24387176"/>
              <a:gd name="connsiteY3" fmla="*/ 13282863 h 13526314"/>
              <a:gd name="connsiteX4" fmla="*/ 23434648 w 24387176"/>
              <a:gd name="connsiteY4" fmla="*/ 13282863 h 13526314"/>
              <a:gd name="connsiteX5" fmla="*/ 23954036 w 24387176"/>
              <a:gd name="connsiteY5" fmla="*/ 12763477 h 13526314"/>
              <a:gd name="connsiteX6" fmla="*/ 23954036 w 24387176"/>
              <a:gd name="connsiteY6" fmla="*/ 952523 h 13526314"/>
              <a:gd name="connsiteX7" fmla="*/ 23434648 w 24387176"/>
              <a:gd name="connsiteY7" fmla="*/ 433137 h 13526314"/>
              <a:gd name="connsiteX8" fmla="*/ 952523 w 24387176"/>
              <a:gd name="connsiteY8" fmla="*/ 433137 h 13526314"/>
              <a:gd name="connsiteX9" fmla="*/ 0 w 24387176"/>
              <a:gd name="connsiteY9" fmla="*/ 0 h 13526314"/>
              <a:gd name="connsiteX10" fmla="*/ 24387176 w 24387176"/>
              <a:gd name="connsiteY10" fmla="*/ 0 h 13526314"/>
              <a:gd name="connsiteX11" fmla="*/ 24103995 w 24387176"/>
              <a:gd name="connsiteY11" fmla="*/ 13526314 h 13526314"/>
              <a:gd name="connsiteX12" fmla="*/ 283178 w 24387176"/>
              <a:gd name="connsiteY12" fmla="*/ 13438767 h 13526314"/>
              <a:gd name="connsiteX13" fmla="*/ 0 w 24387176"/>
              <a:gd name="connsiteY13" fmla="*/ 0 h 13526314"/>
              <a:gd name="connsiteX0" fmla="*/ 952523 w 24103995"/>
              <a:gd name="connsiteY0" fmla="*/ 433137 h 13526314"/>
              <a:gd name="connsiteX1" fmla="*/ 433138 w 24103995"/>
              <a:gd name="connsiteY1" fmla="*/ 952523 h 13526314"/>
              <a:gd name="connsiteX2" fmla="*/ 433138 w 24103995"/>
              <a:gd name="connsiteY2" fmla="*/ 12763477 h 13526314"/>
              <a:gd name="connsiteX3" fmla="*/ 952523 w 24103995"/>
              <a:gd name="connsiteY3" fmla="*/ 13282863 h 13526314"/>
              <a:gd name="connsiteX4" fmla="*/ 23434648 w 24103995"/>
              <a:gd name="connsiteY4" fmla="*/ 13282863 h 13526314"/>
              <a:gd name="connsiteX5" fmla="*/ 23954036 w 24103995"/>
              <a:gd name="connsiteY5" fmla="*/ 12763477 h 13526314"/>
              <a:gd name="connsiteX6" fmla="*/ 23954036 w 24103995"/>
              <a:gd name="connsiteY6" fmla="*/ 952523 h 13526314"/>
              <a:gd name="connsiteX7" fmla="*/ 23434648 w 24103995"/>
              <a:gd name="connsiteY7" fmla="*/ 433137 h 13526314"/>
              <a:gd name="connsiteX8" fmla="*/ 952523 w 24103995"/>
              <a:gd name="connsiteY8" fmla="*/ 433137 h 13526314"/>
              <a:gd name="connsiteX9" fmla="*/ 0 w 24103995"/>
              <a:gd name="connsiteY9" fmla="*/ 0 h 13526314"/>
              <a:gd name="connsiteX10" fmla="*/ 23940052 w 24103995"/>
              <a:gd name="connsiteY10" fmla="*/ 0 h 13526314"/>
              <a:gd name="connsiteX11" fmla="*/ 24103995 w 24103995"/>
              <a:gd name="connsiteY11" fmla="*/ 13526314 h 13526314"/>
              <a:gd name="connsiteX12" fmla="*/ 283178 w 24103995"/>
              <a:gd name="connsiteY12" fmla="*/ 13438767 h 13526314"/>
              <a:gd name="connsiteX13" fmla="*/ 0 w 24103995"/>
              <a:gd name="connsiteY13" fmla="*/ 0 h 13526314"/>
              <a:gd name="connsiteX0" fmla="*/ 952523 w 24148710"/>
              <a:gd name="connsiteY0" fmla="*/ 433137 h 13526314"/>
              <a:gd name="connsiteX1" fmla="*/ 433138 w 24148710"/>
              <a:gd name="connsiteY1" fmla="*/ 952523 h 13526314"/>
              <a:gd name="connsiteX2" fmla="*/ 433138 w 24148710"/>
              <a:gd name="connsiteY2" fmla="*/ 12763477 h 13526314"/>
              <a:gd name="connsiteX3" fmla="*/ 952523 w 24148710"/>
              <a:gd name="connsiteY3" fmla="*/ 13282863 h 13526314"/>
              <a:gd name="connsiteX4" fmla="*/ 23434648 w 24148710"/>
              <a:gd name="connsiteY4" fmla="*/ 13282863 h 13526314"/>
              <a:gd name="connsiteX5" fmla="*/ 23954036 w 24148710"/>
              <a:gd name="connsiteY5" fmla="*/ 12763477 h 13526314"/>
              <a:gd name="connsiteX6" fmla="*/ 23954036 w 24148710"/>
              <a:gd name="connsiteY6" fmla="*/ 952523 h 13526314"/>
              <a:gd name="connsiteX7" fmla="*/ 23434648 w 24148710"/>
              <a:gd name="connsiteY7" fmla="*/ 433137 h 13526314"/>
              <a:gd name="connsiteX8" fmla="*/ 952523 w 24148710"/>
              <a:gd name="connsiteY8" fmla="*/ 433137 h 13526314"/>
              <a:gd name="connsiteX9" fmla="*/ 0 w 24148710"/>
              <a:gd name="connsiteY9" fmla="*/ 0 h 13526314"/>
              <a:gd name="connsiteX10" fmla="*/ 24148710 w 24148710"/>
              <a:gd name="connsiteY10" fmla="*/ 262642 h 13526314"/>
              <a:gd name="connsiteX11" fmla="*/ 24103995 w 24148710"/>
              <a:gd name="connsiteY11" fmla="*/ 13526314 h 13526314"/>
              <a:gd name="connsiteX12" fmla="*/ 283178 w 24148710"/>
              <a:gd name="connsiteY12" fmla="*/ 13438767 h 13526314"/>
              <a:gd name="connsiteX13" fmla="*/ 0 w 24148710"/>
              <a:gd name="connsiteY13" fmla="*/ 0 h 13526314"/>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937619 w 24133806"/>
              <a:gd name="connsiteY0" fmla="*/ 287225 h 13380402"/>
              <a:gd name="connsiteX1" fmla="*/ 418234 w 24133806"/>
              <a:gd name="connsiteY1" fmla="*/ 806611 h 13380402"/>
              <a:gd name="connsiteX2" fmla="*/ 418234 w 24133806"/>
              <a:gd name="connsiteY2" fmla="*/ 12617565 h 13380402"/>
              <a:gd name="connsiteX3" fmla="*/ 937619 w 24133806"/>
              <a:gd name="connsiteY3" fmla="*/ 13136951 h 13380402"/>
              <a:gd name="connsiteX4" fmla="*/ 23419744 w 24133806"/>
              <a:gd name="connsiteY4" fmla="*/ 13136951 h 13380402"/>
              <a:gd name="connsiteX5" fmla="*/ 23939132 w 24133806"/>
              <a:gd name="connsiteY5" fmla="*/ 12617565 h 13380402"/>
              <a:gd name="connsiteX6" fmla="*/ 23939132 w 24133806"/>
              <a:gd name="connsiteY6" fmla="*/ 806611 h 13380402"/>
              <a:gd name="connsiteX7" fmla="*/ 23419744 w 24133806"/>
              <a:gd name="connsiteY7" fmla="*/ 287225 h 13380402"/>
              <a:gd name="connsiteX8" fmla="*/ 937619 w 24133806"/>
              <a:gd name="connsiteY8" fmla="*/ 287225 h 13380402"/>
              <a:gd name="connsiteX9" fmla="*/ 0 w 24133806"/>
              <a:gd name="connsiteY9" fmla="*/ 0 h 13380402"/>
              <a:gd name="connsiteX10" fmla="*/ 24133806 w 24133806"/>
              <a:gd name="connsiteY10" fmla="*/ 116730 h 13380402"/>
              <a:gd name="connsiteX11" fmla="*/ 24089091 w 24133806"/>
              <a:gd name="connsiteY11" fmla="*/ 13380402 h 13380402"/>
              <a:gd name="connsiteX12" fmla="*/ 268274 w 24133806"/>
              <a:gd name="connsiteY12" fmla="*/ 13292855 h 13380402"/>
              <a:gd name="connsiteX13" fmla="*/ 0 w 24133806"/>
              <a:gd name="connsiteY13" fmla="*/ 0 h 13380402"/>
              <a:gd name="connsiteX0" fmla="*/ 818386 w 24014573"/>
              <a:gd name="connsiteY0" fmla="*/ 287225 h 13380402"/>
              <a:gd name="connsiteX1" fmla="*/ 299001 w 24014573"/>
              <a:gd name="connsiteY1" fmla="*/ 806611 h 13380402"/>
              <a:gd name="connsiteX2" fmla="*/ 299001 w 24014573"/>
              <a:gd name="connsiteY2" fmla="*/ 12617565 h 13380402"/>
              <a:gd name="connsiteX3" fmla="*/ 818386 w 24014573"/>
              <a:gd name="connsiteY3" fmla="*/ 13136951 h 13380402"/>
              <a:gd name="connsiteX4" fmla="*/ 23300511 w 24014573"/>
              <a:gd name="connsiteY4" fmla="*/ 13136951 h 13380402"/>
              <a:gd name="connsiteX5" fmla="*/ 23819899 w 24014573"/>
              <a:gd name="connsiteY5" fmla="*/ 12617565 h 13380402"/>
              <a:gd name="connsiteX6" fmla="*/ 23819899 w 24014573"/>
              <a:gd name="connsiteY6" fmla="*/ 806611 h 13380402"/>
              <a:gd name="connsiteX7" fmla="*/ 23300511 w 24014573"/>
              <a:gd name="connsiteY7" fmla="*/ 287225 h 13380402"/>
              <a:gd name="connsiteX8" fmla="*/ 818386 w 24014573"/>
              <a:gd name="connsiteY8" fmla="*/ 287225 h 13380402"/>
              <a:gd name="connsiteX9" fmla="*/ 0 w 24014573"/>
              <a:gd name="connsiteY9" fmla="*/ 0 h 13380402"/>
              <a:gd name="connsiteX10" fmla="*/ 24014573 w 24014573"/>
              <a:gd name="connsiteY10" fmla="*/ 116730 h 13380402"/>
              <a:gd name="connsiteX11" fmla="*/ 23969858 w 24014573"/>
              <a:gd name="connsiteY11" fmla="*/ 13380402 h 13380402"/>
              <a:gd name="connsiteX12" fmla="*/ 149041 w 24014573"/>
              <a:gd name="connsiteY12" fmla="*/ 13292855 h 13380402"/>
              <a:gd name="connsiteX13" fmla="*/ 0 w 24014573"/>
              <a:gd name="connsiteY13" fmla="*/ 0 h 13380402"/>
              <a:gd name="connsiteX0" fmla="*/ 669345 w 23865532"/>
              <a:gd name="connsiteY0" fmla="*/ 272634 h 13365811"/>
              <a:gd name="connsiteX1" fmla="*/ 149960 w 23865532"/>
              <a:gd name="connsiteY1" fmla="*/ 792020 h 13365811"/>
              <a:gd name="connsiteX2" fmla="*/ 149960 w 23865532"/>
              <a:gd name="connsiteY2" fmla="*/ 12602974 h 13365811"/>
              <a:gd name="connsiteX3" fmla="*/ 669345 w 23865532"/>
              <a:gd name="connsiteY3" fmla="*/ 13122360 h 13365811"/>
              <a:gd name="connsiteX4" fmla="*/ 23151470 w 23865532"/>
              <a:gd name="connsiteY4" fmla="*/ 13122360 h 13365811"/>
              <a:gd name="connsiteX5" fmla="*/ 23670858 w 23865532"/>
              <a:gd name="connsiteY5" fmla="*/ 12602974 h 13365811"/>
              <a:gd name="connsiteX6" fmla="*/ 23670858 w 23865532"/>
              <a:gd name="connsiteY6" fmla="*/ 792020 h 13365811"/>
              <a:gd name="connsiteX7" fmla="*/ 23151470 w 23865532"/>
              <a:gd name="connsiteY7" fmla="*/ 272634 h 13365811"/>
              <a:gd name="connsiteX8" fmla="*/ 669345 w 23865532"/>
              <a:gd name="connsiteY8" fmla="*/ 272634 h 13365811"/>
              <a:gd name="connsiteX9" fmla="*/ 44713 w 23865532"/>
              <a:gd name="connsiteY9" fmla="*/ 0 h 13365811"/>
              <a:gd name="connsiteX10" fmla="*/ 23865532 w 23865532"/>
              <a:gd name="connsiteY10" fmla="*/ 102139 h 13365811"/>
              <a:gd name="connsiteX11" fmla="*/ 23820817 w 23865532"/>
              <a:gd name="connsiteY11" fmla="*/ 13365811 h 13365811"/>
              <a:gd name="connsiteX12" fmla="*/ 0 w 23865532"/>
              <a:gd name="connsiteY12" fmla="*/ 13278264 h 13365811"/>
              <a:gd name="connsiteX13" fmla="*/ 44713 w 23865532"/>
              <a:gd name="connsiteY13" fmla="*/ 0 h 13365811"/>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29183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29183 h 13263673"/>
              <a:gd name="connsiteX0" fmla="*/ 728962 w 23925149"/>
              <a:gd name="connsiteY0" fmla="*/ 170496 h 13263673"/>
              <a:gd name="connsiteX1" fmla="*/ 209577 w 23925149"/>
              <a:gd name="connsiteY1" fmla="*/ 689882 h 13263673"/>
              <a:gd name="connsiteX2" fmla="*/ 209577 w 23925149"/>
              <a:gd name="connsiteY2" fmla="*/ 12500836 h 13263673"/>
              <a:gd name="connsiteX3" fmla="*/ 728962 w 23925149"/>
              <a:gd name="connsiteY3" fmla="*/ 13020222 h 13263673"/>
              <a:gd name="connsiteX4" fmla="*/ 23211087 w 23925149"/>
              <a:gd name="connsiteY4" fmla="*/ 13020222 h 13263673"/>
              <a:gd name="connsiteX5" fmla="*/ 23730475 w 23925149"/>
              <a:gd name="connsiteY5" fmla="*/ 12500836 h 13263673"/>
              <a:gd name="connsiteX6" fmla="*/ 23730475 w 23925149"/>
              <a:gd name="connsiteY6" fmla="*/ 689882 h 13263673"/>
              <a:gd name="connsiteX7" fmla="*/ 23211087 w 23925149"/>
              <a:gd name="connsiteY7" fmla="*/ 170496 h 13263673"/>
              <a:gd name="connsiteX8" fmla="*/ 728962 w 23925149"/>
              <a:gd name="connsiteY8" fmla="*/ 170496 h 13263673"/>
              <a:gd name="connsiteX9" fmla="*/ 0 w 23925149"/>
              <a:gd name="connsiteY9" fmla="*/ 364780 h 13263673"/>
              <a:gd name="connsiteX10" fmla="*/ 23925149 w 23925149"/>
              <a:gd name="connsiteY10" fmla="*/ 1 h 13263673"/>
              <a:gd name="connsiteX11" fmla="*/ 23880434 w 23925149"/>
              <a:gd name="connsiteY11" fmla="*/ 13263673 h 13263673"/>
              <a:gd name="connsiteX12" fmla="*/ 59617 w 23925149"/>
              <a:gd name="connsiteY12" fmla="*/ 13176126 h 13263673"/>
              <a:gd name="connsiteX13" fmla="*/ 0 w 23925149"/>
              <a:gd name="connsiteY13" fmla="*/ 364780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58365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58365 h 13263673"/>
              <a:gd name="connsiteX0" fmla="*/ 706606 w 23902793"/>
              <a:gd name="connsiteY0" fmla="*/ 170496 h 13263673"/>
              <a:gd name="connsiteX1" fmla="*/ 187221 w 23902793"/>
              <a:gd name="connsiteY1" fmla="*/ 689882 h 13263673"/>
              <a:gd name="connsiteX2" fmla="*/ 187221 w 23902793"/>
              <a:gd name="connsiteY2" fmla="*/ 12500836 h 13263673"/>
              <a:gd name="connsiteX3" fmla="*/ 706606 w 23902793"/>
              <a:gd name="connsiteY3" fmla="*/ 13020222 h 13263673"/>
              <a:gd name="connsiteX4" fmla="*/ 23188731 w 23902793"/>
              <a:gd name="connsiteY4" fmla="*/ 13020222 h 13263673"/>
              <a:gd name="connsiteX5" fmla="*/ 23708119 w 23902793"/>
              <a:gd name="connsiteY5" fmla="*/ 12500836 h 13263673"/>
              <a:gd name="connsiteX6" fmla="*/ 23708119 w 23902793"/>
              <a:gd name="connsiteY6" fmla="*/ 689882 h 13263673"/>
              <a:gd name="connsiteX7" fmla="*/ 23188731 w 23902793"/>
              <a:gd name="connsiteY7" fmla="*/ 170496 h 13263673"/>
              <a:gd name="connsiteX8" fmla="*/ 706606 w 23902793"/>
              <a:gd name="connsiteY8" fmla="*/ 170496 h 13263673"/>
              <a:gd name="connsiteX9" fmla="*/ 0 w 23902793"/>
              <a:gd name="connsiteY9" fmla="*/ 36478 h 13263673"/>
              <a:gd name="connsiteX10" fmla="*/ 23902793 w 23902793"/>
              <a:gd name="connsiteY10" fmla="*/ 1 h 13263673"/>
              <a:gd name="connsiteX11" fmla="*/ 23858078 w 23902793"/>
              <a:gd name="connsiteY11" fmla="*/ 13263673 h 13263673"/>
              <a:gd name="connsiteX12" fmla="*/ 37261 w 23902793"/>
              <a:gd name="connsiteY12" fmla="*/ 13176126 h 13263673"/>
              <a:gd name="connsiteX13" fmla="*/ 0 w 23902793"/>
              <a:gd name="connsiteY13" fmla="*/ 36478 h 13263673"/>
              <a:gd name="connsiteX0" fmla="*/ 669346 w 23865533"/>
              <a:gd name="connsiteY0" fmla="*/ 170496 h 13263673"/>
              <a:gd name="connsiteX1" fmla="*/ 149961 w 23865533"/>
              <a:gd name="connsiteY1" fmla="*/ 689882 h 13263673"/>
              <a:gd name="connsiteX2" fmla="*/ 149961 w 23865533"/>
              <a:gd name="connsiteY2" fmla="*/ 12500836 h 13263673"/>
              <a:gd name="connsiteX3" fmla="*/ 669346 w 23865533"/>
              <a:gd name="connsiteY3" fmla="*/ 13020222 h 13263673"/>
              <a:gd name="connsiteX4" fmla="*/ 23151471 w 23865533"/>
              <a:gd name="connsiteY4" fmla="*/ 13020222 h 13263673"/>
              <a:gd name="connsiteX5" fmla="*/ 23670859 w 23865533"/>
              <a:gd name="connsiteY5" fmla="*/ 12500836 h 13263673"/>
              <a:gd name="connsiteX6" fmla="*/ 23670859 w 23865533"/>
              <a:gd name="connsiteY6" fmla="*/ 689882 h 13263673"/>
              <a:gd name="connsiteX7" fmla="*/ 23151471 w 23865533"/>
              <a:gd name="connsiteY7" fmla="*/ 170496 h 13263673"/>
              <a:gd name="connsiteX8" fmla="*/ 669346 w 23865533"/>
              <a:gd name="connsiteY8" fmla="*/ 170496 h 13263673"/>
              <a:gd name="connsiteX9" fmla="*/ 44713 w 23865533"/>
              <a:gd name="connsiteY9" fmla="*/ 65660 h 13263673"/>
              <a:gd name="connsiteX10" fmla="*/ 23865533 w 23865533"/>
              <a:gd name="connsiteY10" fmla="*/ 1 h 13263673"/>
              <a:gd name="connsiteX11" fmla="*/ 23820818 w 23865533"/>
              <a:gd name="connsiteY11" fmla="*/ 13263673 h 13263673"/>
              <a:gd name="connsiteX12" fmla="*/ 1 w 23865533"/>
              <a:gd name="connsiteY12" fmla="*/ 13176126 h 13263673"/>
              <a:gd name="connsiteX13" fmla="*/ 44713 w 23865533"/>
              <a:gd name="connsiteY13" fmla="*/ 65660 h 13263673"/>
              <a:gd name="connsiteX0" fmla="*/ 691702 w 23887889"/>
              <a:gd name="connsiteY0" fmla="*/ 170496 h 13263673"/>
              <a:gd name="connsiteX1" fmla="*/ 172317 w 23887889"/>
              <a:gd name="connsiteY1" fmla="*/ 689882 h 13263673"/>
              <a:gd name="connsiteX2" fmla="*/ 172317 w 23887889"/>
              <a:gd name="connsiteY2" fmla="*/ 12500836 h 13263673"/>
              <a:gd name="connsiteX3" fmla="*/ 691702 w 23887889"/>
              <a:gd name="connsiteY3" fmla="*/ 13020222 h 13263673"/>
              <a:gd name="connsiteX4" fmla="*/ 23173827 w 23887889"/>
              <a:gd name="connsiteY4" fmla="*/ 13020222 h 13263673"/>
              <a:gd name="connsiteX5" fmla="*/ 23693215 w 23887889"/>
              <a:gd name="connsiteY5" fmla="*/ 12500836 h 13263673"/>
              <a:gd name="connsiteX6" fmla="*/ 23693215 w 23887889"/>
              <a:gd name="connsiteY6" fmla="*/ 689882 h 13263673"/>
              <a:gd name="connsiteX7" fmla="*/ 23173827 w 23887889"/>
              <a:gd name="connsiteY7" fmla="*/ 170496 h 13263673"/>
              <a:gd name="connsiteX8" fmla="*/ 691702 w 23887889"/>
              <a:gd name="connsiteY8" fmla="*/ 170496 h 13263673"/>
              <a:gd name="connsiteX9" fmla="*/ 0 w 23887889"/>
              <a:gd name="connsiteY9" fmla="*/ 36478 h 13263673"/>
              <a:gd name="connsiteX10" fmla="*/ 23887889 w 23887889"/>
              <a:gd name="connsiteY10" fmla="*/ 1 h 13263673"/>
              <a:gd name="connsiteX11" fmla="*/ 23843174 w 23887889"/>
              <a:gd name="connsiteY11" fmla="*/ 13263673 h 13263673"/>
              <a:gd name="connsiteX12" fmla="*/ 22357 w 23887889"/>
              <a:gd name="connsiteY12" fmla="*/ 13176126 h 13263673"/>
              <a:gd name="connsiteX13" fmla="*/ 0 w 23887889"/>
              <a:gd name="connsiteY13" fmla="*/ 36478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29809 w 23895341"/>
              <a:gd name="connsiteY12" fmla="*/ 13176126 h 13263673"/>
              <a:gd name="connsiteX13" fmla="*/ 0 w 23895341"/>
              <a:gd name="connsiteY13" fmla="*/ 29182 h 13263673"/>
              <a:gd name="connsiteX0" fmla="*/ 699154 w 23895341"/>
              <a:gd name="connsiteY0" fmla="*/ 170496 h 13263673"/>
              <a:gd name="connsiteX1" fmla="*/ 179769 w 23895341"/>
              <a:gd name="connsiteY1" fmla="*/ 689882 h 13263673"/>
              <a:gd name="connsiteX2" fmla="*/ 179769 w 23895341"/>
              <a:gd name="connsiteY2" fmla="*/ 12500836 h 13263673"/>
              <a:gd name="connsiteX3" fmla="*/ 699154 w 23895341"/>
              <a:gd name="connsiteY3" fmla="*/ 13020222 h 13263673"/>
              <a:gd name="connsiteX4" fmla="*/ 23181279 w 23895341"/>
              <a:gd name="connsiteY4" fmla="*/ 13020222 h 13263673"/>
              <a:gd name="connsiteX5" fmla="*/ 23700667 w 23895341"/>
              <a:gd name="connsiteY5" fmla="*/ 12500836 h 13263673"/>
              <a:gd name="connsiteX6" fmla="*/ 23700667 w 23895341"/>
              <a:gd name="connsiteY6" fmla="*/ 689882 h 13263673"/>
              <a:gd name="connsiteX7" fmla="*/ 23181279 w 23895341"/>
              <a:gd name="connsiteY7" fmla="*/ 170496 h 13263673"/>
              <a:gd name="connsiteX8" fmla="*/ 699154 w 23895341"/>
              <a:gd name="connsiteY8" fmla="*/ 170496 h 13263673"/>
              <a:gd name="connsiteX9" fmla="*/ 0 w 23895341"/>
              <a:gd name="connsiteY9" fmla="*/ 29182 h 13263673"/>
              <a:gd name="connsiteX10" fmla="*/ 23895341 w 23895341"/>
              <a:gd name="connsiteY10" fmla="*/ 1 h 13263673"/>
              <a:gd name="connsiteX11" fmla="*/ 23850626 w 23895341"/>
              <a:gd name="connsiteY11" fmla="*/ 13263673 h 13263673"/>
              <a:gd name="connsiteX12" fmla="*/ 7452 w 23895341"/>
              <a:gd name="connsiteY12" fmla="*/ 13168830 h 13263673"/>
              <a:gd name="connsiteX13" fmla="*/ 0 w 23895341"/>
              <a:gd name="connsiteY13" fmla="*/ 29182 h 13263673"/>
              <a:gd name="connsiteX0" fmla="*/ 699154 w 23895341"/>
              <a:gd name="connsiteY0" fmla="*/ 170496 h 13183421"/>
              <a:gd name="connsiteX1" fmla="*/ 179769 w 23895341"/>
              <a:gd name="connsiteY1" fmla="*/ 689882 h 13183421"/>
              <a:gd name="connsiteX2" fmla="*/ 179769 w 23895341"/>
              <a:gd name="connsiteY2" fmla="*/ 12500836 h 13183421"/>
              <a:gd name="connsiteX3" fmla="*/ 699154 w 23895341"/>
              <a:gd name="connsiteY3" fmla="*/ 13020222 h 13183421"/>
              <a:gd name="connsiteX4" fmla="*/ 23181279 w 23895341"/>
              <a:gd name="connsiteY4" fmla="*/ 13020222 h 13183421"/>
              <a:gd name="connsiteX5" fmla="*/ 23700667 w 23895341"/>
              <a:gd name="connsiteY5" fmla="*/ 12500836 h 13183421"/>
              <a:gd name="connsiteX6" fmla="*/ 23700667 w 23895341"/>
              <a:gd name="connsiteY6" fmla="*/ 689882 h 13183421"/>
              <a:gd name="connsiteX7" fmla="*/ 23181279 w 23895341"/>
              <a:gd name="connsiteY7" fmla="*/ 170496 h 13183421"/>
              <a:gd name="connsiteX8" fmla="*/ 699154 w 23895341"/>
              <a:gd name="connsiteY8" fmla="*/ 170496 h 13183421"/>
              <a:gd name="connsiteX9" fmla="*/ 0 w 23895341"/>
              <a:gd name="connsiteY9" fmla="*/ 29182 h 13183421"/>
              <a:gd name="connsiteX10" fmla="*/ 23895341 w 23895341"/>
              <a:gd name="connsiteY10" fmla="*/ 1 h 13183421"/>
              <a:gd name="connsiteX11" fmla="*/ 23865530 w 23895341"/>
              <a:gd name="connsiteY11" fmla="*/ 13183421 h 13183421"/>
              <a:gd name="connsiteX12" fmla="*/ 7452 w 23895341"/>
              <a:gd name="connsiteY12" fmla="*/ 13168830 h 13183421"/>
              <a:gd name="connsiteX13" fmla="*/ 0 w 23895341"/>
              <a:gd name="connsiteY13" fmla="*/ 29182 h 13183421"/>
              <a:gd name="connsiteX0" fmla="*/ 699154 w 23895341"/>
              <a:gd name="connsiteY0" fmla="*/ 170496 h 13190717"/>
              <a:gd name="connsiteX1" fmla="*/ 179769 w 23895341"/>
              <a:gd name="connsiteY1" fmla="*/ 689882 h 13190717"/>
              <a:gd name="connsiteX2" fmla="*/ 179769 w 23895341"/>
              <a:gd name="connsiteY2" fmla="*/ 12500836 h 13190717"/>
              <a:gd name="connsiteX3" fmla="*/ 699154 w 23895341"/>
              <a:gd name="connsiteY3" fmla="*/ 13020222 h 13190717"/>
              <a:gd name="connsiteX4" fmla="*/ 23181279 w 23895341"/>
              <a:gd name="connsiteY4" fmla="*/ 13020222 h 13190717"/>
              <a:gd name="connsiteX5" fmla="*/ 23700667 w 23895341"/>
              <a:gd name="connsiteY5" fmla="*/ 12500836 h 13190717"/>
              <a:gd name="connsiteX6" fmla="*/ 23700667 w 23895341"/>
              <a:gd name="connsiteY6" fmla="*/ 689882 h 13190717"/>
              <a:gd name="connsiteX7" fmla="*/ 23181279 w 23895341"/>
              <a:gd name="connsiteY7" fmla="*/ 170496 h 13190717"/>
              <a:gd name="connsiteX8" fmla="*/ 699154 w 23895341"/>
              <a:gd name="connsiteY8" fmla="*/ 170496 h 13190717"/>
              <a:gd name="connsiteX9" fmla="*/ 0 w 23895341"/>
              <a:gd name="connsiteY9" fmla="*/ 29182 h 13190717"/>
              <a:gd name="connsiteX10" fmla="*/ 23895341 w 23895341"/>
              <a:gd name="connsiteY10" fmla="*/ 1 h 13190717"/>
              <a:gd name="connsiteX11" fmla="*/ 23865530 w 23895341"/>
              <a:gd name="connsiteY11" fmla="*/ 13190717 h 13190717"/>
              <a:gd name="connsiteX12" fmla="*/ 7452 w 23895341"/>
              <a:gd name="connsiteY12" fmla="*/ 13168830 h 13190717"/>
              <a:gd name="connsiteX13" fmla="*/ 0 w 23895341"/>
              <a:gd name="connsiteY13" fmla="*/ 29182 h 13190717"/>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35724 w 23865530"/>
              <a:gd name="connsiteY10" fmla="*/ 80252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13368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65530"/>
              <a:gd name="connsiteY0" fmla="*/ 141314 h 13161535"/>
              <a:gd name="connsiteX1" fmla="*/ 179769 w 23865530"/>
              <a:gd name="connsiteY1" fmla="*/ 660700 h 13161535"/>
              <a:gd name="connsiteX2" fmla="*/ 179769 w 23865530"/>
              <a:gd name="connsiteY2" fmla="*/ 12471654 h 13161535"/>
              <a:gd name="connsiteX3" fmla="*/ 699154 w 23865530"/>
              <a:gd name="connsiteY3" fmla="*/ 12991040 h 13161535"/>
              <a:gd name="connsiteX4" fmla="*/ 23181279 w 23865530"/>
              <a:gd name="connsiteY4" fmla="*/ 12991040 h 13161535"/>
              <a:gd name="connsiteX5" fmla="*/ 23700667 w 23865530"/>
              <a:gd name="connsiteY5" fmla="*/ 12471654 h 13161535"/>
              <a:gd name="connsiteX6" fmla="*/ 23700667 w 23865530"/>
              <a:gd name="connsiteY6" fmla="*/ 660700 h 13161535"/>
              <a:gd name="connsiteX7" fmla="*/ 23181279 w 23865530"/>
              <a:gd name="connsiteY7" fmla="*/ 141314 h 13161535"/>
              <a:gd name="connsiteX8" fmla="*/ 699154 w 23865530"/>
              <a:gd name="connsiteY8" fmla="*/ 141314 h 13161535"/>
              <a:gd name="connsiteX9" fmla="*/ 0 w 23865530"/>
              <a:gd name="connsiteY9" fmla="*/ 0 h 13161535"/>
              <a:gd name="connsiteX10" fmla="*/ 23858080 w 23865530"/>
              <a:gd name="connsiteY10" fmla="*/ 0 h 13161535"/>
              <a:gd name="connsiteX11" fmla="*/ 23865530 w 23865530"/>
              <a:gd name="connsiteY11" fmla="*/ 13161535 h 13161535"/>
              <a:gd name="connsiteX12" fmla="*/ 7452 w 23865530"/>
              <a:gd name="connsiteY12" fmla="*/ 13139648 h 13161535"/>
              <a:gd name="connsiteX13" fmla="*/ 0 w 23865530"/>
              <a:gd name="connsiteY13" fmla="*/ 0 h 13161535"/>
              <a:gd name="connsiteX0" fmla="*/ 699154 w 23875195"/>
              <a:gd name="connsiteY0" fmla="*/ 141314 h 13161535"/>
              <a:gd name="connsiteX1" fmla="*/ 179769 w 23875195"/>
              <a:gd name="connsiteY1" fmla="*/ 660700 h 13161535"/>
              <a:gd name="connsiteX2" fmla="*/ 179769 w 23875195"/>
              <a:gd name="connsiteY2" fmla="*/ 12471654 h 13161535"/>
              <a:gd name="connsiteX3" fmla="*/ 699154 w 23875195"/>
              <a:gd name="connsiteY3" fmla="*/ 12991040 h 13161535"/>
              <a:gd name="connsiteX4" fmla="*/ 23181279 w 23875195"/>
              <a:gd name="connsiteY4" fmla="*/ 12991040 h 13161535"/>
              <a:gd name="connsiteX5" fmla="*/ 23700667 w 23875195"/>
              <a:gd name="connsiteY5" fmla="*/ 12471654 h 13161535"/>
              <a:gd name="connsiteX6" fmla="*/ 23700667 w 23875195"/>
              <a:gd name="connsiteY6" fmla="*/ 660700 h 13161535"/>
              <a:gd name="connsiteX7" fmla="*/ 23181279 w 23875195"/>
              <a:gd name="connsiteY7" fmla="*/ 141314 h 13161535"/>
              <a:gd name="connsiteX8" fmla="*/ 699154 w 23875195"/>
              <a:gd name="connsiteY8" fmla="*/ 141314 h 13161535"/>
              <a:gd name="connsiteX9" fmla="*/ 0 w 23875195"/>
              <a:gd name="connsiteY9" fmla="*/ 0 h 13161535"/>
              <a:gd name="connsiteX10" fmla="*/ 23872984 w 23875195"/>
              <a:gd name="connsiteY10" fmla="*/ 0 h 13161535"/>
              <a:gd name="connsiteX11" fmla="*/ 23865530 w 23875195"/>
              <a:gd name="connsiteY11" fmla="*/ 13161535 h 13161535"/>
              <a:gd name="connsiteX12" fmla="*/ 7452 w 23875195"/>
              <a:gd name="connsiteY12" fmla="*/ 13139648 h 13161535"/>
              <a:gd name="connsiteX13" fmla="*/ 0 w 23875195"/>
              <a:gd name="connsiteY13" fmla="*/ 0 h 131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75195" h="13161535">
                <a:moveTo>
                  <a:pt x="699154" y="141314"/>
                </a:moveTo>
                <a:cubicBezTo>
                  <a:pt x="412305" y="141314"/>
                  <a:pt x="179769" y="373851"/>
                  <a:pt x="179769" y="660700"/>
                </a:cubicBezTo>
                <a:lnTo>
                  <a:pt x="179769" y="12471654"/>
                </a:lnTo>
                <a:cubicBezTo>
                  <a:pt x="179769" y="12758503"/>
                  <a:pt x="412305" y="12991040"/>
                  <a:pt x="699154" y="12991040"/>
                </a:cubicBezTo>
                <a:lnTo>
                  <a:pt x="23181279" y="12991040"/>
                </a:lnTo>
                <a:cubicBezTo>
                  <a:pt x="23468131" y="12991040"/>
                  <a:pt x="23700667" y="12758503"/>
                  <a:pt x="23700667" y="12471654"/>
                </a:cubicBezTo>
                <a:lnTo>
                  <a:pt x="23700667" y="660700"/>
                </a:lnTo>
                <a:cubicBezTo>
                  <a:pt x="23700667" y="373851"/>
                  <a:pt x="23468131" y="141314"/>
                  <a:pt x="23181279" y="141314"/>
                </a:cubicBezTo>
                <a:lnTo>
                  <a:pt x="699154" y="141314"/>
                </a:lnTo>
                <a:close/>
                <a:moveTo>
                  <a:pt x="0" y="0"/>
                </a:moveTo>
                <a:lnTo>
                  <a:pt x="23872984" y="0"/>
                </a:lnTo>
                <a:cubicBezTo>
                  <a:pt x="23882919" y="4360428"/>
                  <a:pt x="23855595" y="8801107"/>
                  <a:pt x="23865530" y="13161535"/>
                </a:cubicBezTo>
                <a:lnTo>
                  <a:pt x="7452" y="13139648"/>
                </a:lnTo>
                <a:cubicBezTo>
                  <a:pt x="7452" y="8567648"/>
                  <a:pt x="0" y="4572000"/>
                  <a:pt x="0"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50" dirty="0"/>
          </a:p>
        </p:txBody>
      </p:sp>
      <p:pic>
        <p:nvPicPr>
          <p:cNvPr id="13" name="Afbeelding 12" descr="Afbeelding met tekst, Graphics, Lettertype, grafische vormgeving&#10;&#10;Automatisch gegenereerde beschrijving">
            <a:extLst>
              <a:ext uri="{FF2B5EF4-FFF2-40B4-BE49-F238E27FC236}">
                <a16:creationId xmlns:a16="http://schemas.microsoft.com/office/drawing/2014/main" id="{23BA4838-C831-D1C1-A56A-5F6EBBA837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064983" y="3089440"/>
            <a:ext cx="7063381" cy="2795093"/>
          </a:xfrm>
          <a:prstGeom prst="rect">
            <a:avLst/>
          </a:prstGeom>
        </p:spPr>
      </p:pic>
      <p:sp>
        <p:nvSpPr>
          <p:cNvPr id="16" name="Tekstvak 15">
            <a:extLst>
              <a:ext uri="{FF2B5EF4-FFF2-40B4-BE49-F238E27FC236}">
                <a16:creationId xmlns:a16="http://schemas.microsoft.com/office/drawing/2014/main" id="{5F785CDD-4368-5437-1449-12B6974DEEA7}"/>
              </a:ext>
            </a:extLst>
          </p:cNvPr>
          <p:cNvSpPr txBox="1"/>
          <p:nvPr/>
        </p:nvSpPr>
        <p:spPr>
          <a:xfrm>
            <a:off x="11732130" y="6596794"/>
            <a:ext cx="12211050" cy="1949380"/>
          </a:xfrm>
          <a:prstGeom prst="rect">
            <a:avLst/>
          </a:prstGeom>
          <a:noFill/>
        </p:spPr>
        <p:txBody>
          <a:bodyPr wrap="square">
            <a:spAutoFit/>
          </a:bodyPr>
          <a:lstStyle/>
          <a:p>
            <a:pPr>
              <a:lnSpc>
                <a:spcPct val="150000"/>
              </a:lnSpc>
              <a:spcAft>
                <a:spcPts val="4320"/>
              </a:spcAft>
            </a:pPr>
            <a:r>
              <a:rPr lang="en-US" sz="2800" dirty="0">
                <a:latin typeface="Century Gothic" panose="020B0502020202020204" pitchFamily="34" charset="0"/>
              </a:rPr>
              <a:t>threatexposure.eu</a:t>
            </a:r>
            <a:br>
              <a:rPr lang="en-US" sz="2800" dirty="0">
                <a:latin typeface="Century Gothic" panose="020B0502020202020204" pitchFamily="34" charset="0"/>
              </a:rPr>
            </a:br>
            <a:r>
              <a:rPr lang="en-US" sz="2800" dirty="0">
                <a:latin typeface="Century Gothic" panose="020B0502020202020204" pitchFamily="34" charset="0"/>
              </a:rPr>
              <a:t>dieter@threatexposure.eu</a:t>
            </a:r>
            <a:br>
              <a:rPr lang="en-US" sz="2800" b="1" dirty="0">
                <a:latin typeface="Century Gothic" panose="020B0502020202020204" pitchFamily="34" charset="0"/>
              </a:rPr>
            </a:br>
            <a:r>
              <a:rPr lang="en-US" sz="2800" dirty="0">
                <a:latin typeface="Century Gothic" panose="020B0502020202020204" pitchFamily="34" charset="0"/>
              </a:rPr>
              <a:t>www.linkedin.com/in/vdbdieter/</a:t>
            </a:r>
          </a:p>
        </p:txBody>
      </p:sp>
      <p:pic>
        <p:nvPicPr>
          <p:cNvPr id="19" name="Graphic 18">
            <a:extLst>
              <a:ext uri="{FF2B5EF4-FFF2-40B4-BE49-F238E27FC236}">
                <a16:creationId xmlns:a16="http://schemas.microsoft.com/office/drawing/2014/main" id="{C97478F0-D41E-82D9-7EC5-2EA8446EBE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11989" y="7450921"/>
            <a:ext cx="446015" cy="334511"/>
          </a:xfrm>
          <a:prstGeom prst="rect">
            <a:avLst/>
          </a:prstGeom>
        </p:spPr>
      </p:pic>
      <p:pic>
        <p:nvPicPr>
          <p:cNvPr id="20" name="Graphic 19">
            <a:extLst>
              <a:ext uri="{FF2B5EF4-FFF2-40B4-BE49-F238E27FC236}">
                <a16:creationId xmlns:a16="http://schemas.microsoft.com/office/drawing/2014/main" id="{DB8C85BF-69C1-87DC-530B-DC062382D2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11990" y="6773117"/>
            <a:ext cx="442148" cy="442148"/>
          </a:xfrm>
          <a:prstGeom prst="rect">
            <a:avLst/>
          </a:prstGeom>
        </p:spPr>
      </p:pic>
      <p:pic>
        <p:nvPicPr>
          <p:cNvPr id="5" name="Picture 4" descr="A person standing at a desk&#10;&#10;Description automatically generated">
            <a:extLst>
              <a:ext uri="{FF2B5EF4-FFF2-40B4-BE49-F238E27FC236}">
                <a16:creationId xmlns:a16="http://schemas.microsoft.com/office/drawing/2014/main" id="{65E688AE-413A-E2A6-69EB-1628A6AFACF4}"/>
              </a:ext>
            </a:extLst>
          </p:cNvPr>
          <p:cNvPicPr>
            <a:picLocks noChangeAspect="1"/>
          </p:cNvPicPr>
          <p:nvPr/>
        </p:nvPicPr>
        <p:blipFill>
          <a:blip r:embed="rId9">
            <a:extLst>
              <a:ext uri="{28A0092B-C50C-407E-A947-70E740481C1C}">
                <a14:useLocalDpi xmlns:a14="http://schemas.microsoft.com/office/drawing/2010/main" val="0"/>
              </a:ext>
            </a:extLst>
          </a:blip>
          <a:srcRect l="17413"/>
          <a:stretch/>
        </p:blipFill>
        <p:spPr>
          <a:xfrm>
            <a:off x="3031746" y="3123561"/>
            <a:ext cx="6068164" cy="6542719"/>
          </a:xfrm>
          <a:prstGeom prst="roundRect">
            <a:avLst>
              <a:gd name="adj" fmla="val 9298"/>
            </a:avLst>
          </a:prstGeom>
        </p:spPr>
      </p:pic>
      <p:pic>
        <p:nvPicPr>
          <p:cNvPr id="3074" name="Picture 2" descr="Linkedin White Icons – Free Download SVG, PNG, GIF">
            <a:extLst>
              <a:ext uri="{FF2B5EF4-FFF2-40B4-BE49-F238E27FC236}">
                <a16:creationId xmlns:a16="http://schemas.microsoft.com/office/drawing/2014/main" id="{659AAB4F-5368-58E8-1E85-03CA4D4FF6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15108" y="8002251"/>
            <a:ext cx="638655" cy="63865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7">
            <a:extLst>
              <a:ext uri="{FF2B5EF4-FFF2-40B4-BE49-F238E27FC236}">
                <a16:creationId xmlns:a16="http://schemas.microsoft.com/office/drawing/2014/main" id="{0D074F1C-A907-226B-4A34-A85671ECD61E}"/>
              </a:ext>
            </a:extLst>
          </p:cNvPr>
          <p:cNvSpPr txBox="1"/>
          <p:nvPr/>
        </p:nvSpPr>
        <p:spPr>
          <a:xfrm rot="20707850">
            <a:off x="2550058" y="1998907"/>
            <a:ext cx="6695392" cy="584775"/>
          </a:xfrm>
          <a:prstGeom prst="rect">
            <a:avLst/>
          </a:prstGeom>
          <a:noFill/>
        </p:spPr>
        <p:txBody>
          <a:bodyPr wrap="square" rtlCol="0">
            <a:spAutoFit/>
          </a:bodyPr>
          <a:lstStyle/>
          <a:p>
            <a:r>
              <a:rPr lang="nl-BE" sz="3200" dirty="0" err="1">
                <a:latin typeface="D*H Hand Scribblies" panose="03000600000000000000" pitchFamily="66" charset="0"/>
                <a:cs typeface="Cavolini" panose="020B0502040204020203" pitchFamily="66" charset="0"/>
              </a:rPr>
              <a:t>Proud</a:t>
            </a:r>
            <a:r>
              <a:rPr lang="nl-BE" sz="3200" dirty="0">
                <a:latin typeface="D*H Hand Scribblies" panose="03000600000000000000" pitchFamily="66" charset="0"/>
                <a:cs typeface="Cavolini" panose="020B0502040204020203" pitchFamily="66" charset="0"/>
              </a:rPr>
              <a:t> Dieter Van Den Bosch</a:t>
            </a:r>
            <a:endParaRPr lang="en-US" sz="3200" dirty="0" err="1">
              <a:latin typeface="D*H Hand Scribblies" panose="03000600000000000000" pitchFamily="66" charset="0"/>
              <a:cs typeface="Cavolini" panose="020B0502040204020203" pitchFamily="66" charset="0"/>
            </a:endParaRPr>
          </a:p>
        </p:txBody>
      </p:sp>
      <p:pic>
        <p:nvPicPr>
          <p:cNvPr id="14" name="Graphic 13">
            <a:extLst>
              <a:ext uri="{FF2B5EF4-FFF2-40B4-BE49-F238E27FC236}">
                <a16:creationId xmlns:a16="http://schemas.microsoft.com/office/drawing/2014/main" id="{8603DFEF-F70B-E10F-E695-8A4F7CCFA5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484518">
            <a:off x="4213978" y="3103499"/>
            <a:ext cx="1255294" cy="753177"/>
          </a:xfrm>
          <a:prstGeom prst="rect">
            <a:avLst/>
          </a:prstGeom>
        </p:spPr>
      </p:pic>
    </p:spTree>
    <p:extLst>
      <p:ext uri="{BB962C8B-B14F-4D97-AF65-F5344CB8AC3E}">
        <p14:creationId xmlns:p14="http://schemas.microsoft.com/office/powerpoint/2010/main" val="79152618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Graphics, Lettertype, grafische vormgeving&#10;&#10;Automatisch gegenereerde beschrijving">
            <a:extLst>
              <a:ext uri="{FF2B5EF4-FFF2-40B4-BE49-F238E27FC236}">
                <a16:creationId xmlns:a16="http://schemas.microsoft.com/office/drawing/2014/main" id="{6112AD61-ED52-FF71-B6F7-C816A1606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354" y="2103776"/>
            <a:ext cx="10193216" cy="4033621"/>
          </a:xfrm>
          <a:prstGeom prst="rect">
            <a:avLst/>
          </a:prstGeom>
        </p:spPr>
      </p:pic>
      <p:sp>
        <p:nvSpPr>
          <p:cNvPr id="15" name="Tekstvak 14">
            <a:extLst>
              <a:ext uri="{FF2B5EF4-FFF2-40B4-BE49-F238E27FC236}">
                <a16:creationId xmlns:a16="http://schemas.microsoft.com/office/drawing/2014/main" id="{150D9227-4DB6-D7B6-F56C-E4E3BBB96E83}"/>
              </a:ext>
            </a:extLst>
          </p:cNvPr>
          <p:cNvSpPr txBox="1"/>
          <p:nvPr/>
        </p:nvSpPr>
        <p:spPr>
          <a:xfrm>
            <a:off x="7748953" y="7513107"/>
            <a:ext cx="12211050" cy="2243628"/>
          </a:xfrm>
          <a:prstGeom prst="rect">
            <a:avLst/>
          </a:prstGeom>
          <a:noFill/>
        </p:spPr>
        <p:txBody>
          <a:bodyPr wrap="square">
            <a:spAutoFit/>
          </a:bodyPr>
          <a:lstStyle/>
          <a:p>
            <a:pPr>
              <a:lnSpc>
                <a:spcPct val="150000"/>
              </a:lnSpc>
              <a:spcAft>
                <a:spcPts val="4320"/>
              </a:spcAft>
            </a:pPr>
            <a:r>
              <a:rPr lang="en-US" sz="3000" dirty="0">
                <a:highlight>
                  <a:srgbClr val="FFFF00"/>
                </a:highlight>
                <a:latin typeface="Century Gothic" panose="020B0502020202020204" pitchFamily="34" charset="0"/>
              </a:rPr>
              <a:t>threatexposure.eu/</a:t>
            </a:r>
            <a:r>
              <a:rPr lang="en-US" sz="3000" b="1" dirty="0">
                <a:highlight>
                  <a:srgbClr val="FFFF00"/>
                </a:highlight>
                <a:latin typeface="Century Gothic" panose="020B0502020202020204" pitchFamily="34" charset="0"/>
              </a:rPr>
              <a:t>brucon2024.pdf</a:t>
            </a:r>
            <a:br>
              <a:rPr lang="en-US" sz="3000" dirty="0">
                <a:latin typeface="Century Gothic" panose="020B0502020202020204" pitchFamily="34" charset="0"/>
              </a:rPr>
            </a:br>
            <a:r>
              <a:rPr lang="en-US" sz="3000" dirty="0">
                <a:latin typeface="Century Gothic" panose="020B0502020202020204" pitchFamily="34" charset="0"/>
              </a:rPr>
              <a:t>dieter.vandenbosch@threatexposure.eu</a:t>
            </a:r>
            <a:br>
              <a:rPr lang="en-US" sz="3000" dirty="0">
                <a:latin typeface="Century Gothic" panose="020B0502020202020204" pitchFamily="34" charset="0"/>
              </a:rPr>
            </a:br>
            <a:br>
              <a:rPr lang="en-US" sz="700" dirty="0">
                <a:latin typeface="Century Gothic" panose="020B0502020202020204" pitchFamily="34" charset="0"/>
              </a:rPr>
            </a:br>
            <a:r>
              <a:rPr lang="en-US" sz="3000" dirty="0">
                <a:latin typeface="Century Gothic" panose="020B0502020202020204" pitchFamily="34" charset="0"/>
              </a:rPr>
              <a:t>www.linkedin.com/in/vdbdieter/</a:t>
            </a:r>
          </a:p>
        </p:txBody>
      </p:sp>
      <p:pic>
        <p:nvPicPr>
          <p:cNvPr id="16" name="Picture 6" descr="About Twitter | Our logo, brand guidelines, and Tweet tools">
            <a:extLst>
              <a:ext uri="{FF2B5EF4-FFF2-40B4-BE49-F238E27FC236}">
                <a16:creationId xmlns:a16="http://schemas.microsoft.com/office/drawing/2014/main" id="{8A6628B1-CD8A-4C96-819E-9D14D812D7A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42164" y="8782341"/>
            <a:ext cx="489155" cy="4998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5143EEE5-F009-124B-2EE4-D02503C16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1214" y="9510800"/>
            <a:ext cx="470105" cy="504874"/>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B2991F1E-EBB2-FC8D-CE34-99B7C48C65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8370" y="8447830"/>
            <a:ext cx="446015" cy="334511"/>
          </a:xfrm>
          <a:prstGeom prst="rect">
            <a:avLst/>
          </a:prstGeom>
        </p:spPr>
      </p:pic>
      <p:pic>
        <p:nvPicPr>
          <p:cNvPr id="19" name="Graphic 18">
            <a:extLst>
              <a:ext uri="{FF2B5EF4-FFF2-40B4-BE49-F238E27FC236}">
                <a16:creationId xmlns:a16="http://schemas.microsoft.com/office/drawing/2014/main" id="{7583AFCE-0536-5B18-4577-B58CDEDEA1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8371" y="7711970"/>
            <a:ext cx="442148" cy="442148"/>
          </a:xfrm>
          <a:prstGeom prst="rect">
            <a:avLst/>
          </a:prstGeom>
        </p:spPr>
      </p:pic>
      <p:sp>
        <p:nvSpPr>
          <p:cNvPr id="20" name="Tekstvak 119">
            <a:extLst>
              <a:ext uri="{FF2B5EF4-FFF2-40B4-BE49-F238E27FC236}">
                <a16:creationId xmlns:a16="http://schemas.microsoft.com/office/drawing/2014/main" id="{053E0DE5-7373-085E-CFAC-38246AF1BD1F}"/>
              </a:ext>
            </a:extLst>
          </p:cNvPr>
          <p:cNvSpPr txBox="1"/>
          <p:nvPr/>
        </p:nvSpPr>
        <p:spPr>
          <a:xfrm>
            <a:off x="13545401" y="6793233"/>
            <a:ext cx="2964010" cy="954107"/>
          </a:xfrm>
          <a:prstGeom prst="rect">
            <a:avLst/>
          </a:prstGeom>
          <a:noFill/>
        </p:spPr>
        <p:txBody>
          <a:bodyPr wrap="square" rtlCol="0">
            <a:spAutoFit/>
          </a:bodyPr>
          <a:lstStyle/>
          <a:p>
            <a:r>
              <a:rPr lang="en-US" sz="2800" dirty="0">
                <a:solidFill>
                  <a:schemeClr val="accent5"/>
                </a:solidFill>
                <a:latin typeface="D*H Hand Scribblies" panose="03000600000000000000" pitchFamily="66" charset="0"/>
                <a:ea typeface="Open Sans Light" panose="020B0306030504020204" pitchFamily="34" charset="0"/>
                <a:cs typeface="Open Sans Light" panose="020B0306030504020204" pitchFamily="34" charset="0"/>
              </a:rPr>
              <a:t>Presentation of today</a:t>
            </a:r>
          </a:p>
        </p:txBody>
      </p:sp>
      <p:pic>
        <p:nvPicPr>
          <p:cNvPr id="21" name="Graphic 20">
            <a:extLst>
              <a:ext uri="{FF2B5EF4-FFF2-40B4-BE49-F238E27FC236}">
                <a16:creationId xmlns:a16="http://schemas.microsoft.com/office/drawing/2014/main" id="{DA7C1898-42E7-FB0C-C2A2-86BC7D3BD0D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4993"/>
          <a:stretch/>
        </p:blipFill>
        <p:spPr>
          <a:xfrm rot="3793487" flipH="1">
            <a:off x="12882763" y="7053445"/>
            <a:ext cx="522859" cy="634952"/>
          </a:xfrm>
          <a:prstGeom prst="rect">
            <a:avLst/>
          </a:prstGeom>
        </p:spPr>
      </p:pic>
      <p:pic>
        <p:nvPicPr>
          <p:cNvPr id="2050" name="Picture 2">
            <a:extLst>
              <a:ext uri="{FF2B5EF4-FFF2-40B4-BE49-F238E27FC236}">
                <a16:creationId xmlns:a16="http://schemas.microsoft.com/office/drawing/2014/main" id="{E41692AD-558F-3AAB-D607-6C7E4AA0AC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4129" y="9229990"/>
            <a:ext cx="504875" cy="504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on a white background&#10;&#10;Description automatically generated">
            <a:extLst>
              <a:ext uri="{FF2B5EF4-FFF2-40B4-BE49-F238E27FC236}">
                <a16:creationId xmlns:a16="http://schemas.microsoft.com/office/drawing/2014/main" id="{E87812E5-43C5-EF70-D634-4C76A1A8A3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56454" y="10141691"/>
            <a:ext cx="1981508" cy="1981508"/>
          </a:xfrm>
          <a:prstGeom prst="rect">
            <a:avLst/>
          </a:prstGeom>
        </p:spPr>
      </p:pic>
      <p:pic>
        <p:nvPicPr>
          <p:cNvPr id="4" name="Graphic 3">
            <a:extLst>
              <a:ext uri="{FF2B5EF4-FFF2-40B4-BE49-F238E27FC236}">
                <a16:creationId xmlns:a16="http://schemas.microsoft.com/office/drawing/2014/main" id="{44373D33-E231-B432-42FF-D806484FC7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227933" flipH="1">
            <a:off x="8556432" y="9761073"/>
            <a:ext cx="679261" cy="970372"/>
          </a:xfrm>
          <a:prstGeom prst="rect">
            <a:avLst/>
          </a:prstGeom>
        </p:spPr>
      </p:pic>
    </p:spTree>
    <p:extLst>
      <p:ext uri="{BB962C8B-B14F-4D97-AF65-F5344CB8AC3E}">
        <p14:creationId xmlns:p14="http://schemas.microsoft.com/office/powerpoint/2010/main" val="82162891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0981FA6C-4E71-45C7-9D41-03DC04720398}"/>
              </a:ext>
            </a:extLst>
          </p:cNvPr>
          <p:cNvSpPr>
            <a:spLocks noEditPoints="1"/>
          </p:cNvSpPr>
          <p:nvPr/>
        </p:nvSpPr>
        <p:spPr bwMode="auto">
          <a:xfrm>
            <a:off x="7802855" y="2160355"/>
            <a:ext cx="8781473" cy="8785699"/>
          </a:xfrm>
          <a:custGeom>
            <a:avLst/>
            <a:gdLst>
              <a:gd name="T0" fmla="*/ 1101 w 2076"/>
              <a:gd name="T1" fmla="*/ 2066 h 2076"/>
              <a:gd name="T2" fmla="*/ 1121 w 2076"/>
              <a:gd name="T3" fmla="*/ 2073 h 2076"/>
              <a:gd name="T4" fmla="*/ 1351 w 2076"/>
              <a:gd name="T5" fmla="*/ 2010 h 2076"/>
              <a:gd name="T6" fmla="*/ 856 w 2076"/>
              <a:gd name="T7" fmla="*/ 2060 h 2076"/>
              <a:gd name="T8" fmla="*/ 733 w 2076"/>
              <a:gd name="T9" fmla="*/ 2030 h 2076"/>
              <a:gd name="T10" fmla="*/ 738 w 2076"/>
              <a:gd name="T11" fmla="*/ 2014 h 2076"/>
              <a:gd name="T12" fmla="*/ 1377 w 2076"/>
              <a:gd name="T13" fmla="*/ 2001 h 2076"/>
              <a:gd name="T14" fmla="*/ 1505 w 2076"/>
              <a:gd name="T15" fmla="*/ 1946 h 2076"/>
              <a:gd name="T16" fmla="*/ 1513 w 2076"/>
              <a:gd name="T17" fmla="*/ 1961 h 2076"/>
              <a:gd name="T18" fmla="*/ 611 w 2076"/>
              <a:gd name="T19" fmla="*/ 1975 h 2076"/>
              <a:gd name="T20" fmla="*/ 406 w 2076"/>
              <a:gd name="T21" fmla="*/ 1841 h 2076"/>
              <a:gd name="T22" fmla="*/ 1624 w 2076"/>
              <a:gd name="T23" fmla="*/ 1885 h 2076"/>
              <a:gd name="T24" fmla="*/ 1802 w 2076"/>
              <a:gd name="T25" fmla="*/ 1728 h 2076"/>
              <a:gd name="T26" fmla="*/ 374 w 2076"/>
              <a:gd name="T27" fmla="*/ 1837 h 2076"/>
              <a:gd name="T28" fmla="*/ 358 w 2076"/>
              <a:gd name="T29" fmla="*/ 1820 h 2076"/>
              <a:gd name="T30" fmla="*/ 295 w 2076"/>
              <a:gd name="T31" fmla="*/ 1739 h 2076"/>
              <a:gd name="T32" fmla="*/ 1807 w 2076"/>
              <a:gd name="T33" fmla="*/ 1714 h 2076"/>
              <a:gd name="T34" fmla="*/ 1825 w 2076"/>
              <a:gd name="T35" fmla="*/ 1693 h 2076"/>
              <a:gd name="T36" fmla="*/ 1833 w 2076"/>
              <a:gd name="T37" fmla="*/ 1700 h 2076"/>
              <a:gd name="T38" fmla="*/ 183 w 2076"/>
              <a:gd name="T39" fmla="*/ 1621 h 2076"/>
              <a:gd name="T40" fmla="*/ 183 w 2076"/>
              <a:gd name="T41" fmla="*/ 1621 h 2076"/>
              <a:gd name="T42" fmla="*/ 1969 w 2076"/>
              <a:gd name="T43" fmla="*/ 1496 h 2076"/>
              <a:gd name="T44" fmla="*/ 2033 w 2076"/>
              <a:gd name="T45" fmla="*/ 1267 h 2076"/>
              <a:gd name="T46" fmla="*/ 1981 w 2076"/>
              <a:gd name="T47" fmla="*/ 1471 h 2076"/>
              <a:gd name="T48" fmla="*/ 52 w 2076"/>
              <a:gd name="T49" fmla="*/ 1336 h 2076"/>
              <a:gd name="T50" fmla="*/ 39 w 2076"/>
              <a:gd name="T51" fmla="*/ 1313 h 2076"/>
              <a:gd name="T52" fmla="*/ 12 w 2076"/>
              <a:gd name="T53" fmla="*/ 1197 h 2076"/>
              <a:gd name="T54" fmla="*/ 41 w 2076"/>
              <a:gd name="T55" fmla="*/ 1298 h 2076"/>
              <a:gd name="T56" fmla="*/ 2047 w 2076"/>
              <a:gd name="T57" fmla="*/ 1250 h 2076"/>
              <a:gd name="T58" fmla="*/ 2067 w 2076"/>
              <a:gd name="T59" fmla="*/ 997 h 2076"/>
              <a:gd name="T60" fmla="*/ 8 w 2076"/>
              <a:gd name="T61" fmla="*/ 1064 h 2076"/>
              <a:gd name="T62" fmla="*/ 8 w 2076"/>
              <a:gd name="T63" fmla="*/ 1035 h 2076"/>
              <a:gd name="T64" fmla="*/ 40 w 2076"/>
              <a:gd name="T65" fmla="*/ 821 h 2076"/>
              <a:gd name="T66" fmla="*/ 2074 w 2076"/>
              <a:gd name="T67" fmla="*/ 976 h 2076"/>
              <a:gd name="T68" fmla="*/ 2017 w 2076"/>
              <a:gd name="T69" fmla="*/ 740 h 2076"/>
              <a:gd name="T70" fmla="*/ 36 w 2076"/>
              <a:gd name="T71" fmla="*/ 800 h 2076"/>
              <a:gd name="T72" fmla="*/ 45 w 2076"/>
              <a:gd name="T73" fmla="*/ 773 h 2076"/>
              <a:gd name="T74" fmla="*/ 69 w 2076"/>
              <a:gd name="T75" fmla="*/ 666 h 2076"/>
              <a:gd name="T76" fmla="*/ 45 w 2076"/>
              <a:gd name="T77" fmla="*/ 773 h 2076"/>
              <a:gd name="T78" fmla="*/ 2007 w 2076"/>
              <a:gd name="T79" fmla="*/ 698 h 2076"/>
              <a:gd name="T80" fmla="*/ 1970 w 2076"/>
              <a:gd name="T81" fmla="*/ 582 h 2076"/>
              <a:gd name="T82" fmla="*/ 134 w 2076"/>
              <a:gd name="T83" fmla="*/ 553 h 2076"/>
              <a:gd name="T84" fmla="*/ 144 w 2076"/>
              <a:gd name="T85" fmla="*/ 527 h 2076"/>
              <a:gd name="T86" fmla="*/ 148 w 2076"/>
              <a:gd name="T87" fmla="*/ 528 h 2076"/>
              <a:gd name="T88" fmla="*/ 1901 w 2076"/>
              <a:gd name="T89" fmla="*/ 486 h 2076"/>
              <a:gd name="T90" fmla="*/ 1823 w 2076"/>
              <a:gd name="T91" fmla="*/ 359 h 2076"/>
              <a:gd name="T92" fmla="*/ 299 w 2076"/>
              <a:gd name="T93" fmla="*/ 330 h 2076"/>
              <a:gd name="T94" fmla="*/ 468 w 2076"/>
              <a:gd name="T95" fmla="*/ 171 h 2076"/>
              <a:gd name="T96" fmla="*/ 1724 w 2076"/>
              <a:gd name="T97" fmla="*/ 282 h 2076"/>
              <a:gd name="T98" fmla="*/ 1703 w 2076"/>
              <a:gd name="T99" fmla="*/ 263 h 2076"/>
              <a:gd name="T100" fmla="*/ 1714 w 2076"/>
              <a:gd name="T101" fmla="*/ 250 h 2076"/>
              <a:gd name="T102" fmla="*/ 503 w 2076"/>
              <a:gd name="T103" fmla="*/ 158 h 2076"/>
              <a:gd name="T104" fmla="*/ 602 w 2076"/>
              <a:gd name="T105" fmla="*/ 96 h 2076"/>
              <a:gd name="T106" fmla="*/ 609 w 2076"/>
              <a:gd name="T107" fmla="*/ 112 h 2076"/>
              <a:gd name="T108" fmla="*/ 1504 w 2076"/>
              <a:gd name="T109" fmla="*/ 120 h 2076"/>
              <a:gd name="T110" fmla="*/ 1288 w 2076"/>
              <a:gd name="T111" fmla="*/ 48 h 2076"/>
              <a:gd name="T112" fmla="*/ 1494 w 2076"/>
              <a:gd name="T113" fmla="*/ 115 h 2076"/>
              <a:gd name="T114" fmla="*/ 764 w 2076"/>
              <a:gd name="T115" fmla="*/ 54 h 2076"/>
              <a:gd name="T116" fmla="*/ 767 w 2076"/>
              <a:gd name="T117" fmla="*/ 54 h 2076"/>
              <a:gd name="T118" fmla="*/ 1263 w 2076"/>
              <a:gd name="T119" fmla="*/ 42 h 2076"/>
              <a:gd name="T120" fmla="*/ 1019 w 2076"/>
              <a:gd name="T121" fmla="*/ 9 h 2076"/>
              <a:gd name="T122" fmla="*/ 990 w 2076"/>
              <a:gd name="T123" fmla="*/ 10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6" h="2076">
                <a:moveTo>
                  <a:pt x="1038" y="2076"/>
                </a:moveTo>
                <a:cubicBezTo>
                  <a:pt x="1024" y="2076"/>
                  <a:pt x="1010" y="2076"/>
                  <a:pt x="996" y="2076"/>
                </a:cubicBezTo>
                <a:cubicBezTo>
                  <a:pt x="958" y="2074"/>
                  <a:pt x="920" y="2070"/>
                  <a:pt x="883" y="2065"/>
                </a:cubicBezTo>
                <a:cubicBezTo>
                  <a:pt x="878" y="2064"/>
                  <a:pt x="875" y="2060"/>
                  <a:pt x="876" y="2055"/>
                </a:cubicBezTo>
                <a:cubicBezTo>
                  <a:pt x="876" y="2051"/>
                  <a:pt x="881" y="2047"/>
                  <a:pt x="885" y="2048"/>
                </a:cubicBezTo>
                <a:cubicBezTo>
                  <a:pt x="922" y="2054"/>
                  <a:pt x="960" y="2057"/>
                  <a:pt x="997" y="2059"/>
                </a:cubicBezTo>
                <a:cubicBezTo>
                  <a:pt x="1028" y="2060"/>
                  <a:pt x="1060" y="2060"/>
                  <a:pt x="1092" y="2058"/>
                </a:cubicBezTo>
                <a:cubicBezTo>
                  <a:pt x="1097" y="2058"/>
                  <a:pt x="1101" y="2061"/>
                  <a:pt x="1101" y="2066"/>
                </a:cubicBezTo>
                <a:cubicBezTo>
                  <a:pt x="1101" y="2071"/>
                  <a:pt x="1098" y="2075"/>
                  <a:pt x="1093" y="2075"/>
                </a:cubicBezTo>
                <a:cubicBezTo>
                  <a:pt x="1075" y="2076"/>
                  <a:pt x="1057" y="2076"/>
                  <a:pt x="1038" y="2076"/>
                </a:cubicBezTo>
                <a:close/>
                <a:moveTo>
                  <a:pt x="1121" y="2073"/>
                </a:moveTo>
                <a:cubicBezTo>
                  <a:pt x="1116" y="2073"/>
                  <a:pt x="1113" y="2070"/>
                  <a:pt x="1112" y="2065"/>
                </a:cubicBezTo>
                <a:cubicBezTo>
                  <a:pt x="1112" y="2061"/>
                  <a:pt x="1116" y="2057"/>
                  <a:pt x="1120" y="2056"/>
                </a:cubicBezTo>
                <a:cubicBezTo>
                  <a:pt x="1125" y="2056"/>
                  <a:pt x="1129" y="2059"/>
                  <a:pt x="1129" y="2064"/>
                </a:cubicBezTo>
                <a:cubicBezTo>
                  <a:pt x="1130" y="2069"/>
                  <a:pt x="1126" y="2073"/>
                  <a:pt x="1122" y="2073"/>
                </a:cubicBezTo>
                <a:cubicBezTo>
                  <a:pt x="1121" y="2073"/>
                  <a:pt x="1121" y="2073"/>
                  <a:pt x="1121" y="2073"/>
                </a:cubicBezTo>
                <a:close/>
                <a:moveTo>
                  <a:pt x="1149" y="2070"/>
                </a:moveTo>
                <a:cubicBezTo>
                  <a:pt x="1145" y="2070"/>
                  <a:pt x="1141" y="2067"/>
                  <a:pt x="1141" y="2063"/>
                </a:cubicBezTo>
                <a:cubicBezTo>
                  <a:pt x="1140" y="2061"/>
                  <a:pt x="1141" y="2058"/>
                  <a:pt x="1142" y="2057"/>
                </a:cubicBezTo>
                <a:cubicBezTo>
                  <a:pt x="1144" y="2055"/>
                  <a:pt x="1146" y="2054"/>
                  <a:pt x="1148" y="2054"/>
                </a:cubicBezTo>
                <a:cubicBezTo>
                  <a:pt x="1185" y="2050"/>
                  <a:pt x="1222" y="2043"/>
                  <a:pt x="1259" y="2035"/>
                </a:cubicBezTo>
                <a:cubicBezTo>
                  <a:pt x="1259" y="2035"/>
                  <a:pt x="1259" y="2035"/>
                  <a:pt x="1259" y="2035"/>
                </a:cubicBezTo>
                <a:cubicBezTo>
                  <a:pt x="1259" y="2035"/>
                  <a:pt x="1259" y="2035"/>
                  <a:pt x="1259" y="2035"/>
                </a:cubicBezTo>
                <a:cubicBezTo>
                  <a:pt x="1290" y="2028"/>
                  <a:pt x="1321" y="2020"/>
                  <a:pt x="1351" y="2010"/>
                </a:cubicBezTo>
                <a:cubicBezTo>
                  <a:pt x="1355" y="2009"/>
                  <a:pt x="1360" y="2011"/>
                  <a:pt x="1361" y="2016"/>
                </a:cubicBezTo>
                <a:cubicBezTo>
                  <a:pt x="1362" y="2018"/>
                  <a:pt x="1362" y="2020"/>
                  <a:pt x="1361" y="2022"/>
                </a:cubicBezTo>
                <a:cubicBezTo>
                  <a:pt x="1360" y="2024"/>
                  <a:pt x="1358" y="2026"/>
                  <a:pt x="1356" y="2026"/>
                </a:cubicBezTo>
                <a:cubicBezTo>
                  <a:pt x="1325" y="2036"/>
                  <a:pt x="1294" y="2045"/>
                  <a:pt x="1262" y="2052"/>
                </a:cubicBezTo>
                <a:cubicBezTo>
                  <a:pt x="1225" y="2060"/>
                  <a:pt x="1187" y="2066"/>
                  <a:pt x="1150" y="2070"/>
                </a:cubicBezTo>
                <a:cubicBezTo>
                  <a:pt x="1150" y="2070"/>
                  <a:pt x="1149" y="2070"/>
                  <a:pt x="1149" y="2070"/>
                </a:cubicBezTo>
                <a:close/>
                <a:moveTo>
                  <a:pt x="856" y="2060"/>
                </a:moveTo>
                <a:cubicBezTo>
                  <a:pt x="856" y="2060"/>
                  <a:pt x="856" y="2060"/>
                  <a:pt x="856" y="2060"/>
                </a:cubicBezTo>
                <a:cubicBezTo>
                  <a:pt x="856" y="2060"/>
                  <a:pt x="855" y="2060"/>
                  <a:pt x="855" y="2060"/>
                </a:cubicBezTo>
                <a:cubicBezTo>
                  <a:pt x="850" y="2059"/>
                  <a:pt x="847" y="2055"/>
                  <a:pt x="848" y="2050"/>
                </a:cubicBezTo>
                <a:cubicBezTo>
                  <a:pt x="849" y="2046"/>
                  <a:pt x="853" y="2043"/>
                  <a:pt x="858" y="2043"/>
                </a:cubicBezTo>
                <a:cubicBezTo>
                  <a:pt x="862" y="2044"/>
                  <a:pt x="865" y="2049"/>
                  <a:pt x="864" y="2053"/>
                </a:cubicBezTo>
                <a:cubicBezTo>
                  <a:pt x="864" y="2057"/>
                  <a:pt x="860" y="2060"/>
                  <a:pt x="856" y="2060"/>
                </a:cubicBezTo>
                <a:close/>
                <a:moveTo>
                  <a:pt x="828" y="2055"/>
                </a:moveTo>
                <a:cubicBezTo>
                  <a:pt x="828" y="2055"/>
                  <a:pt x="827" y="2055"/>
                  <a:pt x="827" y="2055"/>
                </a:cubicBezTo>
                <a:cubicBezTo>
                  <a:pt x="795" y="2048"/>
                  <a:pt x="763" y="2040"/>
                  <a:pt x="733" y="2030"/>
                </a:cubicBezTo>
                <a:cubicBezTo>
                  <a:pt x="732" y="2030"/>
                  <a:pt x="732" y="2030"/>
                  <a:pt x="732" y="2030"/>
                </a:cubicBezTo>
                <a:cubicBezTo>
                  <a:pt x="732" y="2030"/>
                  <a:pt x="732" y="2030"/>
                  <a:pt x="732" y="2030"/>
                </a:cubicBezTo>
                <a:cubicBezTo>
                  <a:pt x="696" y="2019"/>
                  <a:pt x="660" y="2006"/>
                  <a:pt x="626" y="1991"/>
                </a:cubicBezTo>
                <a:cubicBezTo>
                  <a:pt x="624" y="1990"/>
                  <a:pt x="622" y="1988"/>
                  <a:pt x="621" y="1986"/>
                </a:cubicBezTo>
                <a:cubicBezTo>
                  <a:pt x="620" y="1984"/>
                  <a:pt x="620" y="1982"/>
                  <a:pt x="621" y="1980"/>
                </a:cubicBezTo>
                <a:cubicBezTo>
                  <a:pt x="623" y="1976"/>
                  <a:pt x="628" y="1974"/>
                  <a:pt x="632" y="1975"/>
                </a:cubicBezTo>
                <a:cubicBezTo>
                  <a:pt x="667" y="1990"/>
                  <a:pt x="702" y="2003"/>
                  <a:pt x="737" y="2014"/>
                </a:cubicBezTo>
                <a:cubicBezTo>
                  <a:pt x="738" y="2014"/>
                  <a:pt x="738" y="2014"/>
                  <a:pt x="738" y="2014"/>
                </a:cubicBezTo>
                <a:cubicBezTo>
                  <a:pt x="738" y="2014"/>
                  <a:pt x="738" y="2014"/>
                  <a:pt x="738" y="2014"/>
                </a:cubicBezTo>
                <a:cubicBezTo>
                  <a:pt x="768" y="2024"/>
                  <a:pt x="799" y="2032"/>
                  <a:pt x="830" y="2038"/>
                </a:cubicBezTo>
                <a:cubicBezTo>
                  <a:pt x="835" y="2039"/>
                  <a:pt x="838" y="2043"/>
                  <a:pt x="837" y="2048"/>
                </a:cubicBezTo>
                <a:cubicBezTo>
                  <a:pt x="836" y="2052"/>
                  <a:pt x="832" y="2055"/>
                  <a:pt x="828" y="2055"/>
                </a:cubicBezTo>
                <a:close/>
                <a:moveTo>
                  <a:pt x="1380" y="2018"/>
                </a:moveTo>
                <a:cubicBezTo>
                  <a:pt x="1377" y="2018"/>
                  <a:pt x="1373" y="2015"/>
                  <a:pt x="1372" y="2012"/>
                </a:cubicBezTo>
                <a:cubicBezTo>
                  <a:pt x="1371" y="2008"/>
                  <a:pt x="1373" y="2003"/>
                  <a:pt x="1377" y="2001"/>
                </a:cubicBezTo>
                <a:cubicBezTo>
                  <a:pt x="1377" y="2001"/>
                  <a:pt x="1377" y="2001"/>
                  <a:pt x="1377" y="2001"/>
                </a:cubicBezTo>
                <a:cubicBezTo>
                  <a:pt x="1382" y="2000"/>
                  <a:pt x="1387" y="2002"/>
                  <a:pt x="1388" y="2006"/>
                </a:cubicBezTo>
                <a:cubicBezTo>
                  <a:pt x="1390" y="2011"/>
                  <a:pt x="1387" y="2016"/>
                  <a:pt x="1383" y="2017"/>
                </a:cubicBezTo>
                <a:cubicBezTo>
                  <a:pt x="1382" y="2017"/>
                  <a:pt x="1381" y="2018"/>
                  <a:pt x="1380" y="2018"/>
                </a:cubicBezTo>
                <a:close/>
                <a:moveTo>
                  <a:pt x="1407" y="2008"/>
                </a:moveTo>
                <a:cubicBezTo>
                  <a:pt x="1403" y="2008"/>
                  <a:pt x="1400" y="2006"/>
                  <a:pt x="1399" y="2002"/>
                </a:cubicBezTo>
                <a:cubicBezTo>
                  <a:pt x="1398" y="2000"/>
                  <a:pt x="1398" y="1998"/>
                  <a:pt x="1399" y="1996"/>
                </a:cubicBezTo>
                <a:cubicBezTo>
                  <a:pt x="1400" y="1994"/>
                  <a:pt x="1401" y="1992"/>
                  <a:pt x="1404" y="1991"/>
                </a:cubicBezTo>
                <a:cubicBezTo>
                  <a:pt x="1438" y="1978"/>
                  <a:pt x="1472" y="1963"/>
                  <a:pt x="1505" y="1946"/>
                </a:cubicBezTo>
                <a:cubicBezTo>
                  <a:pt x="1505" y="1946"/>
                  <a:pt x="1505" y="1946"/>
                  <a:pt x="1505" y="1946"/>
                </a:cubicBezTo>
                <a:cubicBezTo>
                  <a:pt x="1506" y="1946"/>
                  <a:pt x="1506" y="1946"/>
                  <a:pt x="1506" y="1946"/>
                </a:cubicBezTo>
                <a:cubicBezTo>
                  <a:pt x="1534" y="1931"/>
                  <a:pt x="1562" y="1915"/>
                  <a:pt x="1589" y="1898"/>
                </a:cubicBezTo>
                <a:cubicBezTo>
                  <a:pt x="1592" y="1896"/>
                  <a:pt x="1598" y="1897"/>
                  <a:pt x="1600" y="1901"/>
                </a:cubicBezTo>
                <a:cubicBezTo>
                  <a:pt x="1603" y="1905"/>
                  <a:pt x="1602" y="1910"/>
                  <a:pt x="1598" y="1912"/>
                </a:cubicBezTo>
                <a:cubicBezTo>
                  <a:pt x="1571" y="1930"/>
                  <a:pt x="1542" y="1946"/>
                  <a:pt x="1514" y="1961"/>
                </a:cubicBezTo>
                <a:cubicBezTo>
                  <a:pt x="1513" y="1961"/>
                  <a:pt x="1513" y="1961"/>
                  <a:pt x="1513" y="1961"/>
                </a:cubicBezTo>
                <a:cubicBezTo>
                  <a:pt x="1513" y="1961"/>
                  <a:pt x="1513" y="1961"/>
                  <a:pt x="1513" y="1961"/>
                </a:cubicBezTo>
                <a:cubicBezTo>
                  <a:pt x="1479" y="1978"/>
                  <a:pt x="1445" y="1994"/>
                  <a:pt x="1410" y="2007"/>
                </a:cubicBezTo>
                <a:cubicBezTo>
                  <a:pt x="1409" y="2008"/>
                  <a:pt x="1408" y="2008"/>
                  <a:pt x="1407" y="2008"/>
                </a:cubicBezTo>
                <a:close/>
                <a:moveTo>
                  <a:pt x="603" y="1980"/>
                </a:moveTo>
                <a:cubicBezTo>
                  <a:pt x="602" y="1980"/>
                  <a:pt x="601" y="1980"/>
                  <a:pt x="600" y="1979"/>
                </a:cubicBezTo>
                <a:cubicBezTo>
                  <a:pt x="595" y="1977"/>
                  <a:pt x="594" y="1972"/>
                  <a:pt x="596" y="1968"/>
                </a:cubicBezTo>
                <a:cubicBezTo>
                  <a:pt x="597" y="1964"/>
                  <a:pt x="603" y="1962"/>
                  <a:pt x="607" y="1964"/>
                </a:cubicBezTo>
                <a:cubicBezTo>
                  <a:pt x="607" y="1964"/>
                  <a:pt x="607" y="1964"/>
                  <a:pt x="607" y="1964"/>
                </a:cubicBezTo>
                <a:cubicBezTo>
                  <a:pt x="611" y="1966"/>
                  <a:pt x="613" y="1971"/>
                  <a:pt x="611" y="1975"/>
                </a:cubicBezTo>
                <a:cubicBezTo>
                  <a:pt x="610" y="1978"/>
                  <a:pt x="607" y="1980"/>
                  <a:pt x="603" y="1980"/>
                </a:cubicBezTo>
                <a:close/>
                <a:moveTo>
                  <a:pt x="578" y="1968"/>
                </a:moveTo>
                <a:cubicBezTo>
                  <a:pt x="576" y="1968"/>
                  <a:pt x="575" y="1968"/>
                  <a:pt x="574" y="1967"/>
                </a:cubicBezTo>
                <a:cubicBezTo>
                  <a:pt x="545" y="1953"/>
                  <a:pt x="517" y="1937"/>
                  <a:pt x="489" y="1920"/>
                </a:cubicBezTo>
                <a:cubicBezTo>
                  <a:pt x="457" y="1900"/>
                  <a:pt x="426" y="1878"/>
                  <a:pt x="396" y="1854"/>
                </a:cubicBezTo>
                <a:cubicBezTo>
                  <a:pt x="394" y="1853"/>
                  <a:pt x="393" y="1851"/>
                  <a:pt x="393" y="1849"/>
                </a:cubicBezTo>
                <a:cubicBezTo>
                  <a:pt x="393" y="1846"/>
                  <a:pt x="393" y="1844"/>
                  <a:pt x="395" y="1842"/>
                </a:cubicBezTo>
                <a:cubicBezTo>
                  <a:pt x="397" y="1839"/>
                  <a:pt x="403" y="1838"/>
                  <a:pt x="406" y="1841"/>
                </a:cubicBezTo>
                <a:cubicBezTo>
                  <a:pt x="436" y="1864"/>
                  <a:pt x="467" y="1886"/>
                  <a:pt x="498" y="1905"/>
                </a:cubicBezTo>
                <a:cubicBezTo>
                  <a:pt x="525" y="1922"/>
                  <a:pt x="553" y="1938"/>
                  <a:pt x="582" y="1952"/>
                </a:cubicBezTo>
                <a:cubicBezTo>
                  <a:pt x="586" y="1954"/>
                  <a:pt x="587" y="1959"/>
                  <a:pt x="585" y="1963"/>
                </a:cubicBezTo>
                <a:cubicBezTo>
                  <a:pt x="584" y="1966"/>
                  <a:pt x="581" y="1968"/>
                  <a:pt x="578" y="1968"/>
                </a:cubicBezTo>
                <a:close/>
                <a:moveTo>
                  <a:pt x="1617" y="1898"/>
                </a:moveTo>
                <a:cubicBezTo>
                  <a:pt x="1614" y="1898"/>
                  <a:pt x="1611" y="1897"/>
                  <a:pt x="1610" y="1894"/>
                </a:cubicBezTo>
                <a:cubicBezTo>
                  <a:pt x="1607" y="1890"/>
                  <a:pt x="1608" y="1885"/>
                  <a:pt x="1612" y="1883"/>
                </a:cubicBezTo>
                <a:cubicBezTo>
                  <a:pt x="1616" y="1880"/>
                  <a:pt x="1621" y="1881"/>
                  <a:pt x="1624" y="1885"/>
                </a:cubicBezTo>
                <a:cubicBezTo>
                  <a:pt x="1626" y="1889"/>
                  <a:pt x="1625" y="1894"/>
                  <a:pt x="1622" y="1897"/>
                </a:cubicBezTo>
                <a:cubicBezTo>
                  <a:pt x="1620" y="1898"/>
                  <a:pt x="1618" y="1898"/>
                  <a:pt x="1617" y="1898"/>
                </a:cubicBezTo>
                <a:close/>
                <a:moveTo>
                  <a:pt x="1640" y="1882"/>
                </a:moveTo>
                <a:cubicBezTo>
                  <a:pt x="1637" y="1882"/>
                  <a:pt x="1635" y="1881"/>
                  <a:pt x="1633" y="1878"/>
                </a:cubicBezTo>
                <a:cubicBezTo>
                  <a:pt x="1630" y="1875"/>
                  <a:pt x="1631" y="1869"/>
                  <a:pt x="1635" y="1866"/>
                </a:cubicBezTo>
                <a:cubicBezTo>
                  <a:pt x="1665" y="1845"/>
                  <a:pt x="1695" y="1821"/>
                  <a:pt x="1722" y="1796"/>
                </a:cubicBezTo>
                <a:cubicBezTo>
                  <a:pt x="1746" y="1775"/>
                  <a:pt x="1769" y="1752"/>
                  <a:pt x="1790" y="1729"/>
                </a:cubicBezTo>
                <a:cubicBezTo>
                  <a:pt x="1793" y="1726"/>
                  <a:pt x="1799" y="1725"/>
                  <a:pt x="1802" y="1728"/>
                </a:cubicBezTo>
                <a:cubicBezTo>
                  <a:pt x="1805" y="1732"/>
                  <a:pt x="1806" y="1737"/>
                  <a:pt x="1803" y="1740"/>
                </a:cubicBezTo>
                <a:cubicBezTo>
                  <a:pt x="1781" y="1764"/>
                  <a:pt x="1758" y="1787"/>
                  <a:pt x="1734" y="1808"/>
                </a:cubicBezTo>
                <a:cubicBezTo>
                  <a:pt x="1734" y="1809"/>
                  <a:pt x="1734" y="1809"/>
                  <a:pt x="1734" y="1809"/>
                </a:cubicBezTo>
                <a:cubicBezTo>
                  <a:pt x="1734" y="1809"/>
                  <a:pt x="1733" y="1809"/>
                  <a:pt x="1733" y="1809"/>
                </a:cubicBezTo>
                <a:cubicBezTo>
                  <a:pt x="1705" y="1834"/>
                  <a:pt x="1676" y="1858"/>
                  <a:pt x="1645" y="1880"/>
                </a:cubicBezTo>
                <a:cubicBezTo>
                  <a:pt x="1643" y="1881"/>
                  <a:pt x="1642" y="1882"/>
                  <a:pt x="1640" y="1882"/>
                </a:cubicBezTo>
                <a:close/>
                <a:moveTo>
                  <a:pt x="379" y="1838"/>
                </a:moveTo>
                <a:cubicBezTo>
                  <a:pt x="377" y="1838"/>
                  <a:pt x="376" y="1838"/>
                  <a:pt x="374" y="1837"/>
                </a:cubicBezTo>
                <a:cubicBezTo>
                  <a:pt x="374" y="1837"/>
                  <a:pt x="374" y="1837"/>
                  <a:pt x="374" y="1837"/>
                </a:cubicBezTo>
                <a:cubicBezTo>
                  <a:pt x="374" y="1836"/>
                  <a:pt x="374" y="1836"/>
                  <a:pt x="374" y="1836"/>
                </a:cubicBezTo>
                <a:cubicBezTo>
                  <a:pt x="372" y="1835"/>
                  <a:pt x="371" y="1833"/>
                  <a:pt x="371" y="1831"/>
                </a:cubicBezTo>
                <a:cubicBezTo>
                  <a:pt x="371" y="1828"/>
                  <a:pt x="371" y="1826"/>
                  <a:pt x="373" y="1825"/>
                </a:cubicBezTo>
                <a:cubicBezTo>
                  <a:pt x="376" y="1821"/>
                  <a:pt x="381" y="1821"/>
                  <a:pt x="385" y="1823"/>
                </a:cubicBezTo>
                <a:cubicBezTo>
                  <a:pt x="388" y="1826"/>
                  <a:pt x="389" y="1832"/>
                  <a:pt x="386" y="1835"/>
                </a:cubicBezTo>
                <a:cubicBezTo>
                  <a:pt x="384" y="1837"/>
                  <a:pt x="382" y="1838"/>
                  <a:pt x="379" y="1838"/>
                </a:cubicBezTo>
                <a:close/>
                <a:moveTo>
                  <a:pt x="358" y="1820"/>
                </a:moveTo>
                <a:cubicBezTo>
                  <a:pt x="356" y="1820"/>
                  <a:pt x="354" y="1819"/>
                  <a:pt x="352" y="1818"/>
                </a:cubicBezTo>
                <a:cubicBezTo>
                  <a:pt x="328" y="1797"/>
                  <a:pt x="304" y="1774"/>
                  <a:pt x="282" y="1751"/>
                </a:cubicBezTo>
                <a:cubicBezTo>
                  <a:pt x="256" y="1723"/>
                  <a:pt x="232" y="1694"/>
                  <a:pt x="209" y="1663"/>
                </a:cubicBezTo>
                <a:cubicBezTo>
                  <a:pt x="207" y="1662"/>
                  <a:pt x="207" y="1659"/>
                  <a:pt x="207" y="1657"/>
                </a:cubicBezTo>
                <a:cubicBezTo>
                  <a:pt x="208" y="1655"/>
                  <a:pt x="209" y="1653"/>
                  <a:pt x="211" y="1652"/>
                </a:cubicBezTo>
                <a:cubicBezTo>
                  <a:pt x="214" y="1649"/>
                  <a:pt x="220" y="1650"/>
                  <a:pt x="222" y="1653"/>
                </a:cubicBezTo>
                <a:cubicBezTo>
                  <a:pt x="245" y="1683"/>
                  <a:pt x="269" y="1712"/>
                  <a:pt x="294" y="1739"/>
                </a:cubicBezTo>
                <a:cubicBezTo>
                  <a:pt x="295" y="1739"/>
                  <a:pt x="295" y="1739"/>
                  <a:pt x="295" y="1739"/>
                </a:cubicBezTo>
                <a:cubicBezTo>
                  <a:pt x="295" y="1739"/>
                  <a:pt x="295" y="1739"/>
                  <a:pt x="295" y="1739"/>
                </a:cubicBezTo>
                <a:cubicBezTo>
                  <a:pt x="316" y="1762"/>
                  <a:pt x="339" y="1784"/>
                  <a:pt x="363" y="1805"/>
                </a:cubicBezTo>
                <a:cubicBezTo>
                  <a:pt x="365" y="1807"/>
                  <a:pt x="366" y="1809"/>
                  <a:pt x="366" y="1811"/>
                </a:cubicBezTo>
                <a:cubicBezTo>
                  <a:pt x="366" y="1813"/>
                  <a:pt x="366" y="1815"/>
                  <a:pt x="364" y="1817"/>
                </a:cubicBezTo>
                <a:cubicBezTo>
                  <a:pt x="362" y="1819"/>
                  <a:pt x="360" y="1820"/>
                  <a:pt x="358" y="1820"/>
                </a:cubicBezTo>
                <a:close/>
                <a:moveTo>
                  <a:pt x="1815" y="1722"/>
                </a:moveTo>
                <a:cubicBezTo>
                  <a:pt x="1813" y="1722"/>
                  <a:pt x="1811" y="1721"/>
                  <a:pt x="1810" y="1720"/>
                </a:cubicBezTo>
                <a:cubicBezTo>
                  <a:pt x="1808" y="1719"/>
                  <a:pt x="1807" y="1716"/>
                  <a:pt x="1807" y="1714"/>
                </a:cubicBezTo>
                <a:cubicBezTo>
                  <a:pt x="1806" y="1712"/>
                  <a:pt x="1807" y="1710"/>
                  <a:pt x="1809" y="1708"/>
                </a:cubicBezTo>
                <a:cubicBezTo>
                  <a:pt x="1812" y="1705"/>
                  <a:pt x="1817" y="1704"/>
                  <a:pt x="1821" y="1707"/>
                </a:cubicBezTo>
                <a:cubicBezTo>
                  <a:pt x="1822" y="1709"/>
                  <a:pt x="1823" y="1711"/>
                  <a:pt x="1824" y="1713"/>
                </a:cubicBezTo>
                <a:cubicBezTo>
                  <a:pt x="1824" y="1715"/>
                  <a:pt x="1823" y="1717"/>
                  <a:pt x="1821" y="1719"/>
                </a:cubicBezTo>
                <a:cubicBezTo>
                  <a:pt x="1820" y="1721"/>
                  <a:pt x="1818" y="1722"/>
                  <a:pt x="1815" y="1722"/>
                </a:cubicBezTo>
                <a:close/>
                <a:moveTo>
                  <a:pt x="1833" y="1700"/>
                </a:moveTo>
                <a:cubicBezTo>
                  <a:pt x="1831" y="1700"/>
                  <a:pt x="1829" y="1700"/>
                  <a:pt x="1828" y="1699"/>
                </a:cubicBezTo>
                <a:cubicBezTo>
                  <a:pt x="1826" y="1697"/>
                  <a:pt x="1825" y="1695"/>
                  <a:pt x="1825" y="1693"/>
                </a:cubicBezTo>
                <a:cubicBezTo>
                  <a:pt x="1825" y="1691"/>
                  <a:pt x="1825" y="1688"/>
                  <a:pt x="1827" y="1687"/>
                </a:cubicBezTo>
                <a:cubicBezTo>
                  <a:pt x="1850" y="1658"/>
                  <a:pt x="1873" y="1627"/>
                  <a:pt x="1893" y="1596"/>
                </a:cubicBezTo>
                <a:cubicBezTo>
                  <a:pt x="1910" y="1570"/>
                  <a:pt x="1926" y="1542"/>
                  <a:pt x="1941" y="1514"/>
                </a:cubicBezTo>
                <a:cubicBezTo>
                  <a:pt x="1943" y="1510"/>
                  <a:pt x="1949" y="1508"/>
                  <a:pt x="1953" y="1510"/>
                </a:cubicBezTo>
                <a:cubicBezTo>
                  <a:pt x="1957" y="1513"/>
                  <a:pt x="1958" y="1518"/>
                  <a:pt x="1956" y="1522"/>
                </a:cubicBezTo>
                <a:cubicBezTo>
                  <a:pt x="1941" y="1550"/>
                  <a:pt x="1925" y="1578"/>
                  <a:pt x="1907" y="1605"/>
                </a:cubicBezTo>
                <a:cubicBezTo>
                  <a:pt x="1887" y="1637"/>
                  <a:pt x="1864" y="1668"/>
                  <a:pt x="1840" y="1697"/>
                </a:cubicBezTo>
                <a:cubicBezTo>
                  <a:pt x="1838" y="1699"/>
                  <a:pt x="1836" y="1700"/>
                  <a:pt x="1833" y="1700"/>
                </a:cubicBezTo>
                <a:close/>
                <a:moveTo>
                  <a:pt x="199" y="1644"/>
                </a:moveTo>
                <a:cubicBezTo>
                  <a:pt x="196" y="1644"/>
                  <a:pt x="194" y="1643"/>
                  <a:pt x="192" y="1640"/>
                </a:cubicBezTo>
                <a:cubicBezTo>
                  <a:pt x="191" y="1639"/>
                  <a:pt x="190" y="1636"/>
                  <a:pt x="191" y="1634"/>
                </a:cubicBezTo>
                <a:cubicBezTo>
                  <a:pt x="191" y="1632"/>
                  <a:pt x="192" y="1630"/>
                  <a:pt x="194" y="1629"/>
                </a:cubicBezTo>
                <a:cubicBezTo>
                  <a:pt x="198" y="1626"/>
                  <a:pt x="203" y="1627"/>
                  <a:pt x="206" y="1631"/>
                </a:cubicBezTo>
                <a:cubicBezTo>
                  <a:pt x="209" y="1634"/>
                  <a:pt x="208" y="1640"/>
                  <a:pt x="204" y="1642"/>
                </a:cubicBezTo>
                <a:cubicBezTo>
                  <a:pt x="202" y="1643"/>
                  <a:pt x="201" y="1644"/>
                  <a:pt x="199" y="1644"/>
                </a:cubicBezTo>
                <a:close/>
                <a:moveTo>
                  <a:pt x="183" y="1621"/>
                </a:moveTo>
                <a:cubicBezTo>
                  <a:pt x="180" y="1621"/>
                  <a:pt x="177" y="1619"/>
                  <a:pt x="176" y="1617"/>
                </a:cubicBezTo>
                <a:cubicBezTo>
                  <a:pt x="158" y="1590"/>
                  <a:pt x="141" y="1562"/>
                  <a:pt x="126" y="1534"/>
                </a:cubicBezTo>
                <a:cubicBezTo>
                  <a:pt x="125" y="1532"/>
                  <a:pt x="124" y="1530"/>
                  <a:pt x="125" y="1528"/>
                </a:cubicBezTo>
                <a:cubicBezTo>
                  <a:pt x="126" y="1525"/>
                  <a:pt x="127" y="1524"/>
                  <a:pt x="129" y="1523"/>
                </a:cubicBezTo>
                <a:cubicBezTo>
                  <a:pt x="133" y="1520"/>
                  <a:pt x="138" y="1522"/>
                  <a:pt x="141" y="1526"/>
                </a:cubicBezTo>
                <a:cubicBezTo>
                  <a:pt x="156" y="1554"/>
                  <a:pt x="172" y="1581"/>
                  <a:pt x="190" y="1608"/>
                </a:cubicBezTo>
                <a:cubicBezTo>
                  <a:pt x="192" y="1611"/>
                  <a:pt x="191" y="1617"/>
                  <a:pt x="188" y="1619"/>
                </a:cubicBezTo>
                <a:cubicBezTo>
                  <a:pt x="186" y="1620"/>
                  <a:pt x="185" y="1621"/>
                  <a:pt x="183" y="1621"/>
                </a:cubicBezTo>
                <a:close/>
                <a:moveTo>
                  <a:pt x="1962" y="1501"/>
                </a:moveTo>
                <a:cubicBezTo>
                  <a:pt x="1962" y="1501"/>
                  <a:pt x="1962" y="1501"/>
                  <a:pt x="1962" y="1501"/>
                </a:cubicBezTo>
                <a:cubicBezTo>
                  <a:pt x="1960" y="1501"/>
                  <a:pt x="1959" y="1501"/>
                  <a:pt x="1958" y="1500"/>
                </a:cubicBezTo>
                <a:cubicBezTo>
                  <a:pt x="1956" y="1499"/>
                  <a:pt x="1954" y="1498"/>
                  <a:pt x="1954" y="1495"/>
                </a:cubicBezTo>
                <a:cubicBezTo>
                  <a:pt x="1953" y="1493"/>
                  <a:pt x="1953" y="1491"/>
                  <a:pt x="1954" y="1489"/>
                </a:cubicBezTo>
                <a:cubicBezTo>
                  <a:pt x="1956" y="1485"/>
                  <a:pt x="1961" y="1483"/>
                  <a:pt x="1965" y="1485"/>
                </a:cubicBezTo>
                <a:cubicBezTo>
                  <a:pt x="1967" y="1486"/>
                  <a:pt x="1969" y="1488"/>
                  <a:pt x="1970" y="1490"/>
                </a:cubicBezTo>
                <a:cubicBezTo>
                  <a:pt x="1970" y="1492"/>
                  <a:pt x="1970" y="1494"/>
                  <a:pt x="1969" y="1496"/>
                </a:cubicBezTo>
                <a:cubicBezTo>
                  <a:pt x="1968" y="1499"/>
                  <a:pt x="1965" y="1501"/>
                  <a:pt x="1962" y="1501"/>
                </a:cubicBezTo>
                <a:close/>
                <a:moveTo>
                  <a:pt x="1974" y="1476"/>
                </a:moveTo>
                <a:cubicBezTo>
                  <a:pt x="1972" y="1476"/>
                  <a:pt x="1971" y="1475"/>
                  <a:pt x="1970" y="1475"/>
                </a:cubicBezTo>
                <a:cubicBezTo>
                  <a:pt x="1966" y="1473"/>
                  <a:pt x="1964" y="1468"/>
                  <a:pt x="1966" y="1464"/>
                </a:cubicBezTo>
                <a:cubicBezTo>
                  <a:pt x="1981" y="1430"/>
                  <a:pt x="1995" y="1396"/>
                  <a:pt x="2006" y="1361"/>
                </a:cubicBezTo>
                <a:cubicBezTo>
                  <a:pt x="2007" y="1360"/>
                  <a:pt x="2007" y="1360"/>
                  <a:pt x="2007" y="1360"/>
                </a:cubicBezTo>
                <a:cubicBezTo>
                  <a:pt x="2007" y="1360"/>
                  <a:pt x="2007" y="1360"/>
                  <a:pt x="2007" y="1359"/>
                </a:cubicBezTo>
                <a:cubicBezTo>
                  <a:pt x="2017" y="1329"/>
                  <a:pt x="2026" y="1298"/>
                  <a:pt x="2033" y="1267"/>
                </a:cubicBezTo>
                <a:cubicBezTo>
                  <a:pt x="2034" y="1263"/>
                  <a:pt x="2038" y="1260"/>
                  <a:pt x="2043" y="1261"/>
                </a:cubicBezTo>
                <a:cubicBezTo>
                  <a:pt x="2047" y="1262"/>
                  <a:pt x="2050" y="1267"/>
                  <a:pt x="2049" y="1271"/>
                </a:cubicBezTo>
                <a:cubicBezTo>
                  <a:pt x="2042" y="1303"/>
                  <a:pt x="2033" y="1334"/>
                  <a:pt x="2023" y="1365"/>
                </a:cubicBezTo>
                <a:cubicBezTo>
                  <a:pt x="2023" y="1365"/>
                  <a:pt x="2023" y="1365"/>
                  <a:pt x="2023" y="1365"/>
                </a:cubicBezTo>
                <a:cubicBezTo>
                  <a:pt x="2023" y="1366"/>
                  <a:pt x="2023" y="1366"/>
                  <a:pt x="2022" y="1366"/>
                </a:cubicBezTo>
                <a:cubicBezTo>
                  <a:pt x="2011" y="1402"/>
                  <a:pt x="1997" y="1437"/>
                  <a:pt x="1981" y="1471"/>
                </a:cubicBezTo>
                <a:cubicBezTo>
                  <a:pt x="1981" y="1471"/>
                  <a:pt x="1981" y="1471"/>
                  <a:pt x="1981" y="1471"/>
                </a:cubicBezTo>
                <a:cubicBezTo>
                  <a:pt x="1981" y="1471"/>
                  <a:pt x="1981" y="1471"/>
                  <a:pt x="1981" y="1471"/>
                </a:cubicBezTo>
                <a:cubicBezTo>
                  <a:pt x="1980" y="1474"/>
                  <a:pt x="1977" y="1476"/>
                  <a:pt x="1974" y="1476"/>
                </a:cubicBezTo>
                <a:close/>
                <a:moveTo>
                  <a:pt x="92" y="1454"/>
                </a:moveTo>
                <a:cubicBezTo>
                  <a:pt x="89" y="1454"/>
                  <a:pt x="86" y="1452"/>
                  <a:pt x="84" y="1449"/>
                </a:cubicBezTo>
                <a:cubicBezTo>
                  <a:pt x="70" y="1416"/>
                  <a:pt x="58" y="1382"/>
                  <a:pt x="47" y="1348"/>
                </a:cubicBezTo>
                <a:cubicBezTo>
                  <a:pt x="47" y="1348"/>
                  <a:pt x="47" y="1348"/>
                  <a:pt x="47" y="1348"/>
                </a:cubicBezTo>
                <a:cubicBezTo>
                  <a:pt x="46" y="1347"/>
                  <a:pt x="46" y="1347"/>
                  <a:pt x="46" y="1347"/>
                </a:cubicBezTo>
                <a:cubicBezTo>
                  <a:pt x="46" y="1345"/>
                  <a:pt x="46" y="1343"/>
                  <a:pt x="47" y="1341"/>
                </a:cubicBezTo>
                <a:cubicBezTo>
                  <a:pt x="48" y="1339"/>
                  <a:pt x="50" y="1337"/>
                  <a:pt x="52" y="1336"/>
                </a:cubicBezTo>
                <a:cubicBezTo>
                  <a:pt x="56" y="1335"/>
                  <a:pt x="61" y="1338"/>
                  <a:pt x="63" y="1342"/>
                </a:cubicBezTo>
                <a:cubicBezTo>
                  <a:pt x="73" y="1376"/>
                  <a:pt x="86" y="1410"/>
                  <a:pt x="100" y="1442"/>
                </a:cubicBezTo>
                <a:cubicBezTo>
                  <a:pt x="102" y="1447"/>
                  <a:pt x="100" y="1452"/>
                  <a:pt x="95" y="1454"/>
                </a:cubicBezTo>
                <a:cubicBezTo>
                  <a:pt x="94" y="1454"/>
                  <a:pt x="93" y="1454"/>
                  <a:pt x="92" y="1454"/>
                </a:cubicBezTo>
                <a:close/>
                <a:moveTo>
                  <a:pt x="47" y="1326"/>
                </a:moveTo>
                <a:cubicBezTo>
                  <a:pt x="43" y="1326"/>
                  <a:pt x="39" y="1323"/>
                  <a:pt x="38" y="1320"/>
                </a:cubicBezTo>
                <a:cubicBezTo>
                  <a:pt x="38" y="1320"/>
                  <a:pt x="38" y="1320"/>
                  <a:pt x="38" y="1320"/>
                </a:cubicBezTo>
                <a:cubicBezTo>
                  <a:pt x="38" y="1318"/>
                  <a:pt x="38" y="1315"/>
                  <a:pt x="39" y="1313"/>
                </a:cubicBezTo>
                <a:cubicBezTo>
                  <a:pt x="40" y="1311"/>
                  <a:pt x="42" y="1310"/>
                  <a:pt x="44" y="1309"/>
                </a:cubicBezTo>
                <a:cubicBezTo>
                  <a:pt x="49" y="1308"/>
                  <a:pt x="53" y="1311"/>
                  <a:pt x="55" y="1315"/>
                </a:cubicBezTo>
                <a:cubicBezTo>
                  <a:pt x="55" y="1317"/>
                  <a:pt x="55" y="1320"/>
                  <a:pt x="54" y="1322"/>
                </a:cubicBezTo>
                <a:cubicBezTo>
                  <a:pt x="53" y="1324"/>
                  <a:pt x="51" y="1325"/>
                  <a:pt x="49" y="1326"/>
                </a:cubicBezTo>
                <a:cubicBezTo>
                  <a:pt x="48" y="1326"/>
                  <a:pt x="47" y="1326"/>
                  <a:pt x="47" y="1326"/>
                </a:cubicBezTo>
                <a:close/>
                <a:moveTo>
                  <a:pt x="39" y="1299"/>
                </a:moveTo>
                <a:cubicBezTo>
                  <a:pt x="35" y="1299"/>
                  <a:pt x="32" y="1296"/>
                  <a:pt x="31" y="1292"/>
                </a:cubicBezTo>
                <a:cubicBezTo>
                  <a:pt x="23" y="1261"/>
                  <a:pt x="17" y="1229"/>
                  <a:pt x="12" y="1197"/>
                </a:cubicBezTo>
                <a:cubicBezTo>
                  <a:pt x="6" y="1160"/>
                  <a:pt x="2" y="1121"/>
                  <a:pt x="0" y="1084"/>
                </a:cubicBezTo>
                <a:cubicBezTo>
                  <a:pt x="0" y="1081"/>
                  <a:pt x="1" y="1079"/>
                  <a:pt x="3" y="1078"/>
                </a:cubicBezTo>
                <a:cubicBezTo>
                  <a:pt x="4" y="1076"/>
                  <a:pt x="6" y="1075"/>
                  <a:pt x="9" y="1075"/>
                </a:cubicBezTo>
                <a:cubicBezTo>
                  <a:pt x="13" y="1075"/>
                  <a:pt x="17" y="1078"/>
                  <a:pt x="17" y="1083"/>
                </a:cubicBezTo>
                <a:cubicBezTo>
                  <a:pt x="19" y="1120"/>
                  <a:pt x="23" y="1158"/>
                  <a:pt x="28" y="1195"/>
                </a:cubicBezTo>
                <a:cubicBezTo>
                  <a:pt x="28" y="1195"/>
                  <a:pt x="28" y="1195"/>
                  <a:pt x="28" y="1195"/>
                </a:cubicBezTo>
                <a:cubicBezTo>
                  <a:pt x="33" y="1226"/>
                  <a:pt x="40" y="1257"/>
                  <a:pt x="47" y="1288"/>
                </a:cubicBezTo>
                <a:cubicBezTo>
                  <a:pt x="49" y="1293"/>
                  <a:pt x="46" y="1297"/>
                  <a:pt x="41" y="1298"/>
                </a:cubicBezTo>
                <a:cubicBezTo>
                  <a:pt x="41" y="1298"/>
                  <a:pt x="40" y="1299"/>
                  <a:pt x="39" y="1299"/>
                </a:cubicBezTo>
                <a:close/>
                <a:moveTo>
                  <a:pt x="2047" y="1250"/>
                </a:moveTo>
                <a:cubicBezTo>
                  <a:pt x="2046" y="1250"/>
                  <a:pt x="2046" y="1250"/>
                  <a:pt x="2045" y="1250"/>
                </a:cubicBezTo>
                <a:cubicBezTo>
                  <a:pt x="2041" y="1249"/>
                  <a:pt x="2038" y="1245"/>
                  <a:pt x="2039" y="1240"/>
                </a:cubicBezTo>
                <a:cubicBezTo>
                  <a:pt x="2039" y="1240"/>
                  <a:pt x="2039" y="1240"/>
                  <a:pt x="2039" y="1240"/>
                </a:cubicBezTo>
                <a:cubicBezTo>
                  <a:pt x="2040" y="1235"/>
                  <a:pt x="2044" y="1232"/>
                  <a:pt x="2049" y="1233"/>
                </a:cubicBezTo>
                <a:cubicBezTo>
                  <a:pt x="2053" y="1234"/>
                  <a:pt x="2056" y="1239"/>
                  <a:pt x="2055" y="1243"/>
                </a:cubicBezTo>
                <a:cubicBezTo>
                  <a:pt x="2054" y="1247"/>
                  <a:pt x="2051" y="1250"/>
                  <a:pt x="2047" y="1250"/>
                </a:cubicBezTo>
                <a:close/>
                <a:moveTo>
                  <a:pt x="2052" y="1222"/>
                </a:moveTo>
                <a:cubicBezTo>
                  <a:pt x="2052" y="1222"/>
                  <a:pt x="2051" y="1222"/>
                  <a:pt x="2051" y="1222"/>
                </a:cubicBezTo>
                <a:cubicBezTo>
                  <a:pt x="2049" y="1222"/>
                  <a:pt x="2047" y="1221"/>
                  <a:pt x="2045" y="1219"/>
                </a:cubicBezTo>
                <a:cubicBezTo>
                  <a:pt x="2044" y="1217"/>
                  <a:pt x="2043" y="1215"/>
                  <a:pt x="2044" y="1212"/>
                </a:cubicBezTo>
                <a:cubicBezTo>
                  <a:pt x="2050" y="1176"/>
                  <a:pt x="2055" y="1138"/>
                  <a:pt x="2057" y="1101"/>
                </a:cubicBezTo>
                <a:cubicBezTo>
                  <a:pt x="2058" y="1080"/>
                  <a:pt x="2059" y="1059"/>
                  <a:pt x="2059" y="1038"/>
                </a:cubicBezTo>
                <a:cubicBezTo>
                  <a:pt x="2059" y="1027"/>
                  <a:pt x="2059" y="1016"/>
                  <a:pt x="2058" y="1006"/>
                </a:cubicBezTo>
                <a:cubicBezTo>
                  <a:pt x="2058" y="1001"/>
                  <a:pt x="2062" y="997"/>
                  <a:pt x="2067" y="997"/>
                </a:cubicBezTo>
                <a:cubicBezTo>
                  <a:pt x="2071" y="997"/>
                  <a:pt x="2075" y="1000"/>
                  <a:pt x="2075" y="1005"/>
                </a:cubicBezTo>
                <a:cubicBezTo>
                  <a:pt x="2076" y="1016"/>
                  <a:pt x="2076" y="1027"/>
                  <a:pt x="2076" y="1038"/>
                </a:cubicBezTo>
                <a:cubicBezTo>
                  <a:pt x="2076" y="1059"/>
                  <a:pt x="2075" y="1081"/>
                  <a:pt x="2074" y="1102"/>
                </a:cubicBezTo>
                <a:cubicBezTo>
                  <a:pt x="2072" y="1140"/>
                  <a:pt x="2067" y="1178"/>
                  <a:pt x="2061" y="1215"/>
                </a:cubicBezTo>
                <a:cubicBezTo>
                  <a:pt x="2061" y="1215"/>
                  <a:pt x="2061" y="1215"/>
                  <a:pt x="2061" y="1215"/>
                </a:cubicBezTo>
                <a:cubicBezTo>
                  <a:pt x="2060" y="1219"/>
                  <a:pt x="2056" y="1222"/>
                  <a:pt x="2052" y="1222"/>
                </a:cubicBezTo>
                <a:close/>
                <a:moveTo>
                  <a:pt x="8" y="1064"/>
                </a:moveTo>
                <a:cubicBezTo>
                  <a:pt x="8" y="1064"/>
                  <a:pt x="8" y="1064"/>
                  <a:pt x="8" y="1064"/>
                </a:cubicBezTo>
                <a:cubicBezTo>
                  <a:pt x="3" y="1064"/>
                  <a:pt x="0" y="1060"/>
                  <a:pt x="0" y="1055"/>
                </a:cubicBezTo>
                <a:cubicBezTo>
                  <a:pt x="0" y="1053"/>
                  <a:pt x="0" y="1051"/>
                  <a:pt x="2" y="1049"/>
                </a:cubicBezTo>
                <a:cubicBezTo>
                  <a:pt x="4" y="1048"/>
                  <a:pt x="6" y="1047"/>
                  <a:pt x="8" y="1047"/>
                </a:cubicBezTo>
                <a:cubicBezTo>
                  <a:pt x="8" y="1047"/>
                  <a:pt x="8" y="1047"/>
                  <a:pt x="8" y="1047"/>
                </a:cubicBezTo>
                <a:cubicBezTo>
                  <a:pt x="13" y="1047"/>
                  <a:pt x="16" y="1050"/>
                  <a:pt x="17" y="1055"/>
                </a:cubicBezTo>
                <a:cubicBezTo>
                  <a:pt x="17" y="1060"/>
                  <a:pt x="13" y="1063"/>
                  <a:pt x="8" y="1064"/>
                </a:cubicBezTo>
                <a:close/>
                <a:moveTo>
                  <a:pt x="8" y="1035"/>
                </a:moveTo>
                <a:cubicBezTo>
                  <a:pt x="8" y="1035"/>
                  <a:pt x="8" y="1035"/>
                  <a:pt x="8" y="1035"/>
                </a:cubicBezTo>
                <a:cubicBezTo>
                  <a:pt x="6" y="1035"/>
                  <a:pt x="4" y="1034"/>
                  <a:pt x="2" y="1033"/>
                </a:cubicBezTo>
                <a:cubicBezTo>
                  <a:pt x="0" y="1031"/>
                  <a:pt x="0" y="1029"/>
                  <a:pt x="0" y="1027"/>
                </a:cubicBezTo>
                <a:cubicBezTo>
                  <a:pt x="0" y="995"/>
                  <a:pt x="2" y="962"/>
                  <a:pt x="5" y="930"/>
                </a:cubicBezTo>
                <a:cubicBezTo>
                  <a:pt x="9" y="892"/>
                  <a:pt x="15" y="855"/>
                  <a:pt x="23" y="818"/>
                </a:cubicBezTo>
                <a:cubicBezTo>
                  <a:pt x="23" y="817"/>
                  <a:pt x="23" y="817"/>
                  <a:pt x="23" y="817"/>
                </a:cubicBezTo>
                <a:cubicBezTo>
                  <a:pt x="24" y="813"/>
                  <a:pt x="29" y="810"/>
                  <a:pt x="34" y="811"/>
                </a:cubicBezTo>
                <a:cubicBezTo>
                  <a:pt x="36" y="811"/>
                  <a:pt x="38" y="813"/>
                  <a:pt x="39" y="815"/>
                </a:cubicBezTo>
                <a:cubicBezTo>
                  <a:pt x="40" y="817"/>
                  <a:pt x="40" y="819"/>
                  <a:pt x="40" y="821"/>
                </a:cubicBezTo>
                <a:cubicBezTo>
                  <a:pt x="32" y="857"/>
                  <a:pt x="26" y="895"/>
                  <a:pt x="22" y="932"/>
                </a:cubicBezTo>
                <a:cubicBezTo>
                  <a:pt x="19" y="963"/>
                  <a:pt x="17" y="995"/>
                  <a:pt x="17" y="1027"/>
                </a:cubicBezTo>
                <a:cubicBezTo>
                  <a:pt x="16" y="1032"/>
                  <a:pt x="13" y="1035"/>
                  <a:pt x="8" y="1035"/>
                </a:cubicBezTo>
                <a:close/>
                <a:moveTo>
                  <a:pt x="2066" y="986"/>
                </a:moveTo>
                <a:cubicBezTo>
                  <a:pt x="2061" y="986"/>
                  <a:pt x="2057" y="982"/>
                  <a:pt x="2057" y="978"/>
                </a:cubicBezTo>
                <a:cubicBezTo>
                  <a:pt x="2057" y="975"/>
                  <a:pt x="2058" y="973"/>
                  <a:pt x="2059" y="972"/>
                </a:cubicBezTo>
                <a:cubicBezTo>
                  <a:pt x="2061" y="970"/>
                  <a:pt x="2063" y="969"/>
                  <a:pt x="2065" y="969"/>
                </a:cubicBezTo>
                <a:cubicBezTo>
                  <a:pt x="2070" y="968"/>
                  <a:pt x="2074" y="972"/>
                  <a:pt x="2074" y="976"/>
                </a:cubicBezTo>
                <a:cubicBezTo>
                  <a:pt x="2074" y="977"/>
                  <a:pt x="2074" y="977"/>
                  <a:pt x="2074" y="977"/>
                </a:cubicBezTo>
                <a:cubicBezTo>
                  <a:pt x="2074" y="981"/>
                  <a:pt x="2071" y="985"/>
                  <a:pt x="2066" y="986"/>
                </a:cubicBezTo>
                <a:cubicBezTo>
                  <a:pt x="2066" y="986"/>
                  <a:pt x="2066" y="986"/>
                  <a:pt x="2066" y="986"/>
                </a:cubicBezTo>
                <a:close/>
                <a:moveTo>
                  <a:pt x="2064" y="957"/>
                </a:moveTo>
                <a:cubicBezTo>
                  <a:pt x="2059" y="957"/>
                  <a:pt x="2055" y="954"/>
                  <a:pt x="2055" y="950"/>
                </a:cubicBezTo>
                <a:cubicBezTo>
                  <a:pt x="2052" y="913"/>
                  <a:pt x="2047" y="875"/>
                  <a:pt x="2039" y="839"/>
                </a:cubicBezTo>
                <a:cubicBezTo>
                  <a:pt x="2033" y="808"/>
                  <a:pt x="2025" y="777"/>
                  <a:pt x="2016" y="746"/>
                </a:cubicBezTo>
                <a:cubicBezTo>
                  <a:pt x="2016" y="744"/>
                  <a:pt x="2016" y="742"/>
                  <a:pt x="2017" y="740"/>
                </a:cubicBezTo>
                <a:cubicBezTo>
                  <a:pt x="2018" y="738"/>
                  <a:pt x="2020" y="736"/>
                  <a:pt x="2022" y="736"/>
                </a:cubicBezTo>
                <a:cubicBezTo>
                  <a:pt x="2026" y="734"/>
                  <a:pt x="2031" y="737"/>
                  <a:pt x="2032" y="741"/>
                </a:cubicBezTo>
                <a:cubicBezTo>
                  <a:pt x="2042" y="772"/>
                  <a:pt x="2050" y="804"/>
                  <a:pt x="2056" y="835"/>
                </a:cubicBezTo>
                <a:cubicBezTo>
                  <a:pt x="2063" y="873"/>
                  <a:pt x="2069" y="911"/>
                  <a:pt x="2072" y="948"/>
                </a:cubicBezTo>
                <a:cubicBezTo>
                  <a:pt x="2072" y="953"/>
                  <a:pt x="2069" y="957"/>
                  <a:pt x="2064" y="957"/>
                </a:cubicBezTo>
                <a:cubicBezTo>
                  <a:pt x="2064" y="957"/>
                  <a:pt x="2064" y="957"/>
                  <a:pt x="2064" y="957"/>
                </a:cubicBezTo>
                <a:close/>
                <a:moveTo>
                  <a:pt x="38" y="800"/>
                </a:moveTo>
                <a:cubicBezTo>
                  <a:pt x="37" y="800"/>
                  <a:pt x="37" y="800"/>
                  <a:pt x="36" y="800"/>
                </a:cubicBezTo>
                <a:cubicBezTo>
                  <a:pt x="32" y="799"/>
                  <a:pt x="29" y="794"/>
                  <a:pt x="30" y="790"/>
                </a:cubicBezTo>
                <a:cubicBezTo>
                  <a:pt x="30" y="788"/>
                  <a:pt x="30" y="788"/>
                  <a:pt x="30" y="788"/>
                </a:cubicBezTo>
                <a:cubicBezTo>
                  <a:pt x="30" y="788"/>
                  <a:pt x="30" y="788"/>
                  <a:pt x="30" y="788"/>
                </a:cubicBezTo>
                <a:cubicBezTo>
                  <a:pt x="32" y="785"/>
                  <a:pt x="36" y="782"/>
                  <a:pt x="40" y="783"/>
                </a:cubicBezTo>
                <a:cubicBezTo>
                  <a:pt x="42" y="784"/>
                  <a:pt x="44" y="785"/>
                  <a:pt x="45" y="787"/>
                </a:cubicBezTo>
                <a:cubicBezTo>
                  <a:pt x="47" y="789"/>
                  <a:pt x="47" y="791"/>
                  <a:pt x="46" y="794"/>
                </a:cubicBezTo>
                <a:cubicBezTo>
                  <a:pt x="45" y="797"/>
                  <a:pt x="42" y="800"/>
                  <a:pt x="38" y="800"/>
                </a:cubicBezTo>
                <a:close/>
                <a:moveTo>
                  <a:pt x="45" y="773"/>
                </a:moveTo>
                <a:cubicBezTo>
                  <a:pt x="45" y="773"/>
                  <a:pt x="44" y="773"/>
                  <a:pt x="43" y="772"/>
                </a:cubicBezTo>
                <a:cubicBezTo>
                  <a:pt x="41" y="772"/>
                  <a:pt x="39" y="770"/>
                  <a:pt x="38" y="768"/>
                </a:cubicBezTo>
                <a:cubicBezTo>
                  <a:pt x="37" y="766"/>
                  <a:pt x="36" y="764"/>
                  <a:pt x="37" y="762"/>
                </a:cubicBezTo>
                <a:cubicBezTo>
                  <a:pt x="46" y="731"/>
                  <a:pt x="56" y="700"/>
                  <a:pt x="67" y="670"/>
                </a:cubicBezTo>
                <a:cubicBezTo>
                  <a:pt x="67" y="670"/>
                  <a:pt x="67" y="670"/>
                  <a:pt x="67" y="670"/>
                </a:cubicBezTo>
                <a:cubicBezTo>
                  <a:pt x="67" y="670"/>
                  <a:pt x="67" y="670"/>
                  <a:pt x="67" y="670"/>
                </a:cubicBezTo>
                <a:cubicBezTo>
                  <a:pt x="68" y="669"/>
                  <a:pt x="68" y="669"/>
                  <a:pt x="68" y="669"/>
                </a:cubicBezTo>
                <a:cubicBezTo>
                  <a:pt x="68" y="668"/>
                  <a:pt x="68" y="667"/>
                  <a:pt x="69" y="666"/>
                </a:cubicBezTo>
                <a:cubicBezTo>
                  <a:pt x="82" y="632"/>
                  <a:pt x="97" y="598"/>
                  <a:pt x="113" y="566"/>
                </a:cubicBezTo>
                <a:cubicBezTo>
                  <a:pt x="115" y="562"/>
                  <a:pt x="121" y="560"/>
                  <a:pt x="125" y="562"/>
                </a:cubicBezTo>
                <a:cubicBezTo>
                  <a:pt x="129" y="564"/>
                  <a:pt x="131" y="569"/>
                  <a:pt x="129" y="573"/>
                </a:cubicBezTo>
                <a:cubicBezTo>
                  <a:pt x="112" y="605"/>
                  <a:pt x="97" y="638"/>
                  <a:pt x="85" y="672"/>
                </a:cubicBezTo>
                <a:cubicBezTo>
                  <a:pt x="84" y="672"/>
                  <a:pt x="84" y="673"/>
                  <a:pt x="84" y="674"/>
                </a:cubicBezTo>
                <a:cubicBezTo>
                  <a:pt x="84" y="675"/>
                  <a:pt x="83" y="675"/>
                  <a:pt x="83" y="676"/>
                </a:cubicBezTo>
                <a:cubicBezTo>
                  <a:pt x="72" y="706"/>
                  <a:pt x="62" y="736"/>
                  <a:pt x="53" y="767"/>
                </a:cubicBezTo>
                <a:cubicBezTo>
                  <a:pt x="52" y="770"/>
                  <a:pt x="49" y="773"/>
                  <a:pt x="45" y="773"/>
                </a:cubicBezTo>
                <a:close/>
                <a:moveTo>
                  <a:pt x="2016" y="725"/>
                </a:moveTo>
                <a:cubicBezTo>
                  <a:pt x="2012" y="725"/>
                  <a:pt x="2009" y="723"/>
                  <a:pt x="2008" y="719"/>
                </a:cubicBezTo>
                <a:cubicBezTo>
                  <a:pt x="2007" y="717"/>
                  <a:pt x="2007" y="715"/>
                  <a:pt x="2008" y="713"/>
                </a:cubicBezTo>
                <a:cubicBezTo>
                  <a:pt x="2009" y="711"/>
                  <a:pt x="2011" y="709"/>
                  <a:pt x="2013" y="709"/>
                </a:cubicBezTo>
                <a:cubicBezTo>
                  <a:pt x="2018" y="707"/>
                  <a:pt x="2023" y="710"/>
                  <a:pt x="2024" y="714"/>
                </a:cubicBezTo>
                <a:cubicBezTo>
                  <a:pt x="2025" y="719"/>
                  <a:pt x="2023" y="723"/>
                  <a:pt x="2019" y="725"/>
                </a:cubicBezTo>
                <a:cubicBezTo>
                  <a:pt x="2018" y="725"/>
                  <a:pt x="2017" y="725"/>
                  <a:pt x="2016" y="725"/>
                </a:cubicBezTo>
                <a:close/>
                <a:moveTo>
                  <a:pt x="2007" y="698"/>
                </a:moveTo>
                <a:cubicBezTo>
                  <a:pt x="2003" y="698"/>
                  <a:pt x="2000" y="696"/>
                  <a:pt x="1999" y="693"/>
                </a:cubicBezTo>
                <a:cubicBezTo>
                  <a:pt x="1986" y="659"/>
                  <a:pt x="1972" y="625"/>
                  <a:pt x="1956" y="592"/>
                </a:cubicBezTo>
                <a:cubicBezTo>
                  <a:pt x="1956" y="591"/>
                  <a:pt x="1956" y="591"/>
                  <a:pt x="1956" y="591"/>
                </a:cubicBezTo>
                <a:cubicBezTo>
                  <a:pt x="1956" y="591"/>
                  <a:pt x="1955" y="590"/>
                  <a:pt x="1955" y="590"/>
                </a:cubicBezTo>
                <a:cubicBezTo>
                  <a:pt x="1941" y="561"/>
                  <a:pt x="1926" y="533"/>
                  <a:pt x="1909" y="506"/>
                </a:cubicBezTo>
                <a:cubicBezTo>
                  <a:pt x="1907" y="502"/>
                  <a:pt x="1908" y="497"/>
                  <a:pt x="1912" y="494"/>
                </a:cubicBezTo>
                <a:cubicBezTo>
                  <a:pt x="1916" y="492"/>
                  <a:pt x="1921" y="493"/>
                  <a:pt x="1924" y="497"/>
                </a:cubicBezTo>
                <a:cubicBezTo>
                  <a:pt x="1940" y="525"/>
                  <a:pt x="1956" y="553"/>
                  <a:pt x="1970" y="582"/>
                </a:cubicBezTo>
                <a:cubicBezTo>
                  <a:pt x="1970" y="582"/>
                  <a:pt x="1971" y="583"/>
                  <a:pt x="1971" y="583"/>
                </a:cubicBezTo>
                <a:cubicBezTo>
                  <a:pt x="1971" y="584"/>
                  <a:pt x="1971" y="584"/>
                  <a:pt x="1971" y="584"/>
                </a:cubicBezTo>
                <a:cubicBezTo>
                  <a:pt x="1988" y="618"/>
                  <a:pt x="2002" y="652"/>
                  <a:pt x="2015" y="687"/>
                </a:cubicBezTo>
                <a:cubicBezTo>
                  <a:pt x="2015" y="687"/>
                  <a:pt x="2015" y="687"/>
                  <a:pt x="2015" y="687"/>
                </a:cubicBezTo>
                <a:cubicBezTo>
                  <a:pt x="2015" y="689"/>
                  <a:pt x="2015" y="692"/>
                  <a:pt x="2014" y="694"/>
                </a:cubicBezTo>
                <a:cubicBezTo>
                  <a:pt x="2013" y="696"/>
                  <a:pt x="2012" y="697"/>
                  <a:pt x="2010" y="698"/>
                </a:cubicBezTo>
                <a:cubicBezTo>
                  <a:pt x="2009" y="698"/>
                  <a:pt x="2008" y="698"/>
                  <a:pt x="2007" y="698"/>
                </a:cubicBezTo>
                <a:close/>
                <a:moveTo>
                  <a:pt x="134" y="553"/>
                </a:moveTo>
                <a:cubicBezTo>
                  <a:pt x="133" y="553"/>
                  <a:pt x="131" y="553"/>
                  <a:pt x="130" y="552"/>
                </a:cubicBezTo>
                <a:cubicBezTo>
                  <a:pt x="128" y="551"/>
                  <a:pt x="127" y="549"/>
                  <a:pt x="126" y="547"/>
                </a:cubicBezTo>
                <a:cubicBezTo>
                  <a:pt x="125" y="545"/>
                  <a:pt x="126" y="542"/>
                  <a:pt x="127" y="540"/>
                </a:cubicBezTo>
                <a:cubicBezTo>
                  <a:pt x="129" y="536"/>
                  <a:pt x="134" y="535"/>
                  <a:pt x="138" y="537"/>
                </a:cubicBezTo>
                <a:cubicBezTo>
                  <a:pt x="142" y="539"/>
                  <a:pt x="144" y="544"/>
                  <a:pt x="142" y="549"/>
                </a:cubicBezTo>
                <a:cubicBezTo>
                  <a:pt x="140" y="551"/>
                  <a:pt x="137" y="553"/>
                  <a:pt x="134" y="553"/>
                </a:cubicBezTo>
                <a:close/>
                <a:moveTo>
                  <a:pt x="148" y="528"/>
                </a:moveTo>
                <a:cubicBezTo>
                  <a:pt x="147" y="528"/>
                  <a:pt x="145" y="528"/>
                  <a:pt x="144" y="527"/>
                </a:cubicBezTo>
                <a:cubicBezTo>
                  <a:pt x="140" y="525"/>
                  <a:pt x="138" y="520"/>
                  <a:pt x="141" y="516"/>
                </a:cubicBezTo>
                <a:cubicBezTo>
                  <a:pt x="157" y="488"/>
                  <a:pt x="175" y="460"/>
                  <a:pt x="193" y="434"/>
                </a:cubicBezTo>
                <a:cubicBezTo>
                  <a:pt x="215" y="403"/>
                  <a:pt x="239" y="373"/>
                  <a:pt x="265" y="345"/>
                </a:cubicBezTo>
                <a:cubicBezTo>
                  <a:pt x="268" y="342"/>
                  <a:pt x="273" y="342"/>
                  <a:pt x="277" y="345"/>
                </a:cubicBezTo>
                <a:cubicBezTo>
                  <a:pt x="280" y="348"/>
                  <a:pt x="280" y="353"/>
                  <a:pt x="277" y="357"/>
                </a:cubicBezTo>
                <a:cubicBezTo>
                  <a:pt x="252" y="384"/>
                  <a:pt x="229" y="414"/>
                  <a:pt x="207" y="444"/>
                </a:cubicBezTo>
                <a:cubicBezTo>
                  <a:pt x="189" y="470"/>
                  <a:pt x="171" y="497"/>
                  <a:pt x="155" y="524"/>
                </a:cubicBezTo>
                <a:cubicBezTo>
                  <a:pt x="154" y="527"/>
                  <a:pt x="151" y="528"/>
                  <a:pt x="148" y="528"/>
                </a:cubicBezTo>
                <a:close/>
                <a:moveTo>
                  <a:pt x="1901" y="486"/>
                </a:moveTo>
                <a:cubicBezTo>
                  <a:pt x="1899" y="486"/>
                  <a:pt x="1896" y="485"/>
                  <a:pt x="1895" y="483"/>
                </a:cubicBezTo>
                <a:cubicBezTo>
                  <a:pt x="1895" y="483"/>
                  <a:pt x="1895" y="483"/>
                  <a:pt x="1895" y="483"/>
                </a:cubicBezTo>
                <a:cubicBezTo>
                  <a:pt x="1894" y="482"/>
                  <a:pt x="1894" y="482"/>
                  <a:pt x="1894" y="482"/>
                </a:cubicBezTo>
                <a:cubicBezTo>
                  <a:pt x="1892" y="478"/>
                  <a:pt x="1893" y="473"/>
                  <a:pt x="1897" y="470"/>
                </a:cubicBezTo>
                <a:cubicBezTo>
                  <a:pt x="1901" y="468"/>
                  <a:pt x="1906" y="469"/>
                  <a:pt x="1908" y="473"/>
                </a:cubicBezTo>
                <a:cubicBezTo>
                  <a:pt x="1911" y="477"/>
                  <a:pt x="1910" y="482"/>
                  <a:pt x="1906" y="485"/>
                </a:cubicBezTo>
                <a:cubicBezTo>
                  <a:pt x="1905" y="486"/>
                  <a:pt x="1903" y="486"/>
                  <a:pt x="1901" y="486"/>
                </a:cubicBezTo>
                <a:close/>
                <a:moveTo>
                  <a:pt x="1886" y="463"/>
                </a:moveTo>
                <a:cubicBezTo>
                  <a:pt x="1883" y="463"/>
                  <a:pt x="1880" y="461"/>
                  <a:pt x="1879" y="459"/>
                </a:cubicBezTo>
                <a:cubicBezTo>
                  <a:pt x="1857" y="428"/>
                  <a:pt x="1834" y="398"/>
                  <a:pt x="1810" y="370"/>
                </a:cubicBezTo>
                <a:cubicBezTo>
                  <a:pt x="1789" y="346"/>
                  <a:pt x="1767" y="323"/>
                  <a:pt x="1744" y="301"/>
                </a:cubicBezTo>
                <a:cubicBezTo>
                  <a:pt x="1743" y="299"/>
                  <a:pt x="1742" y="297"/>
                  <a:pt x="1742" y="295"/>
                </a:cubicBezTo>
                <a:cubicBezTo>
                  <a:pt x="1742" y="293"/>
                  <a:pt x="1743" y="291"/>
                  <a:pt x="1744" y="289"/>
                </a:cubicBezTo>
                <a:cubicBezTo>
                  <a:pt x="1747" y="286"/>
                  <a:pt x="1753" y="286"/>
                  <a:pt x="1756" y="289"/>
                </a:cubicBezTo>
                <a:cubicBezTo>
                  <a:pt x="1779" y="311"/>
                  <a:pt x="1802" y="335"/>
                  <a:pt x="1823" y="359"/>
                </a:cubicBezTo>
                <a:cubicBezTo>
                  <a:pt x="1848" y="388"/>
                  <a:pt x="1871" y="418"/>
                  <a:pt x="1893" y="449"/>
                </a:cubicBezTo>
                <a:cubicBezTo>
                  <a:pt x="1895" y="453"/>
                  <a:pt x="1894" y="458"/>
                  <a:pt x="1890" y="461"/>
                </a:cubicBezTo>
                <a:cubicBezTo>
                  <a:pt x="1889" y="462"/>
                  <a:pt x="1887" y="463"/>
                  <a:pt x="1886" y="463"/>
                </a:cubicBezTo>
                <a:close/>
                <a:moveTo>
                  <a:pt x="290" y="339"/>
                </a:moveTo>
                <a:cubicBezTo>
                  <a:pt x="288" y="339"/>
                  <a:pt x="286" y="338"/>
                  <a:pt x="284" y="336"/>
                </a:cubicBezTo>
                <a:cubicBezTo>
                  <a:pt x="281" y="333"/>
                  <a:pt x="281" y="328"/>
                  <a:pt x="284" y="324"/>
                </a:cubicBezTo>
                <a:cubicBezTo>
                  <a:pt x="287" y="321"/>
                  <a:pt x="293" y="321"/>
                  <a:pt x="296" y="324"/>
                </a:cubicBezTo>
                <a:cubicBezTo>
                  <a:pt x="298" y="325"/>
                  <a:pt x="298" y="328"/>
                  <a:pt x="299" y="330"/>
                </a:cubicBezTo>
                <a:cubicBezTo>
                  <a:pt x="299" y="332"/>
                  <a:pt x="298" y="334"/>
                  <a:pt x="296" y="336"/>
                </a:cubicBezTo>
                <a:cubicBezTo>
                  <a:pt x="295" y="338"/>
                  <a:pt x="292" y="339"/>
                  <a:pt x="290" y="339"/>
                </a:cubicBezTo>
                <a:close/>
                <a:moveTo>
                  <a:pt x="310" y="318"/>
                </a:moveTo>
                <a:cubicBezTo>
                  <a:pt x="308" y="318"/>
                  <a:pt x="305" y="317"/>
                  <a:pt x="304" y="316"/>
                </a:cubicBezTo>
                <a:cubicBezTo>
                  <a:pt x="300" y="312"/>
                  <a:pt x="300" y="307"/>
                  <a:pt x="304" y="304"/>
                </a:cubicBezTo>
                <a:cubicBezTo>
                  <a:pt x="327" y="281"/>
                  <a:pt x="351" y="259"/>
                  <a:pt x="376" y="239"/>
                </a:cubicBezTo>
                <a:cubicBezTo>
                  <a:pt x="405" y="215"/>
                  <a:pt x="436" y="192"/>
                  <a:pt x="467" y="171"/>
                </a:cubicBezTo>
                <a:cubicBezTo>
                  <a:pt x="468" y="171"/>
                  <a:pt x="468" y="171"/>
                  <a:pt x="468" y="171"/>
                </a:cubicBezTo>
                <a:cubicBezTo>
                  <a:pt x="468" y="171"/>
                  <a:pt x="468" y="171"/>
                  <a:pt x="468" y="171"/>
                </a:cubicBezTo>
                <a:cubicBezTo>
                  <a:pt x="471" y="168"/>
                  <a:pt x="477" y="170"/>
                  <a:pt x="479" y="173"/>
                </a:cubicBezTo>
                <a:cubicBezTo>
                  <a:pt x="482" y="177"/>
                  <a:pt x="481" y="183"/>
                  <a:pt x="477" y="185"/>
                </a:cubicBezTo>
                <a:cubicBezTo>
                  <a:pt x="445" y="206"/>
                  <a:pt x="415" y="228"/>
                  <a:pt x="386" y="252"/>
                </a:cubicBezTo>
                <a:cubicBezTo>
                  <a:pt x="362" y="272"/>
                  <a:pt x="338" y="293"/>
                  <a:pt x="316" y="316"/>
                </a:cubicBezTo>
                <a:cubicBezTo>
                  <a:pt x="314" y="317"/>
                  <a:pt x="312" y="318"/>
                  <a:pt x="310" y="318"/>
                </a:cubicBezTo>
                <a:close/>
                <a:moveTo>
                  <a:pt x="1730" y="284"/>
                </a:moveTo>
                <a:cubicBezTo>
                  <a:pt x="1728" y="284"/>
                  <a:pt x="1725" y="283"/>
                  <a:pt x="1724" y="282"/>
                </a:cubicBezTo>
                <a:cubicBezTo>
                  <a:pt x="1722" y="280"/>
                  <a:pt x="1721" y="278"/>
                  <a:pt x="1721" y="276"/>
                </a:cubicBezTo>
                <a:cubicBezTo>
                  <a:pt x="1721" y="274"/>
                  <a:pt x="1722" y="272"/>
                  <a:pt x="1723" y="270"/>
                </a:cubicBezTo>
                <a:cubicBezTo>
                  <a:pt x="1726" y="267"/>
                  <a:pt x="1732" y="266"/>
                  <a:pt x="1735" y="269"/>
                </a:cubicBezTo>
                <a:cubicBezTo>
                  <a:pt x="1737" y="271"/>
                  <a:pt x="1738" y="273"/>
                  <a:pt x="1738" y="275"/>
                </a:cubicBezTo>
                <a:cubicBezTo>
                  <a:pt x="1738" y="277"/>
                  <a:pt x="1737" y="280"/>
                  <a:pt x="1736" y="281"/>
                </a:cubicBezTo>
                <a:cubicBezTo>
                  <a:pt x="1734" y="283"/>
                  <a:pt x="1732" y="284"/>
                  <a:pt x="1730" y="284"/>
                </a:cubicBezTo>
                <a:close/>
                <a:moveTo>
                  <a:pt x="1708" y="265"/>
                </a:moveTo>
                <a:cubicBezTo>
                  <a:pt x="1706" y="265"/>
                  <a:pt x="1704" y="265"/>
                  <a:pt x="1703" y="263"/>
                </a:cubicBezTo>
                <a:cubicBezTo>
                  <a:pt x="1675" y="239"/>
                  <a:pt x="1645" y="216"/>
                  <a:pt x="1614" y="195"/>
                </a:cubicBezTo>
                <a:cubicBezTo>
                  <a:pt x="1614" y="195"/>
                  <a:pt x="1614" y="195"/>
                  <a:pt x="1614" y="195"/>
                </a:cubicBezTo>
                <a:cubicBezTo>
                  <a:pt x="1614" y="195"/>
                  <a:pt x="1614" y="195"/>
                  <a:pt x="1614" y="195"/>
                </a:cubicBezTo>
                <a:cubicBezTo>
                  <a:pt x="1588" y="177"/>
                  <a:pt x="1560" y="160"/>
                  <a:pt x="1533" y="145"/>
                </a:cubicBezTo>
                <a:cubicBezTo>
                  <a:pt x="1529" y="143"/>
                  <a:pt x="1527" y="138"/>
                  <a:pt x="1529" y="134"/>
                </a:cubicBezTo>
                <a:cubicBezTo>
                  <a:pt x="1532" y="130"/>
                  <a:pt x="1537" y="128"/>
                  <a:pt x="1541" y="130"/>
                </a:cubicBezTo>
                <a:cubicBezTo>
                  <a:pt x="1569" y="146"/>
                  <a:pt x="1597" y="163"/>
                  <a:pt x="1623" y="181"/>
                </a:cubicBezTo>
                <a:cubicBezTo>
                  <a:pt x="1655" y="202"/>
                  <a:pt x="1685" y="226"/>
                  <a:pt x="1714" y="250"/>
                </a:cubicBezTo>
                <a:cubicBezTo>
                  <a:pt x="1716" y="252"/>
                  <a:pt x="1717" y="254"/>
                  <a:pt x="1717" y="256"/>
                </a:cubicBezTo>
                <a:cubicBezTo>
                  <a:pt x="1717" y="259"/>
                  <a:pt x="1716" y="261"/>
                  <a:pt x="1715" y="262"/>
                </a:cubicBezTo>
                <a:cubicBezTo>
                  <a:pt x="1713" y="264"/>
                  <a:pt x="1711" y="265"/>
                  <a:pt x="1708" y="265"/>
                </a:cubicBezTo>
                <a:close/>
                <a:moveTo>
                  <a:pt x="496" y="171"/>
                </a:moveTo>
                <a:cubicBezTo>
                  <a:pt x="493" y="171"/>
                  <a:pt x="490" y="170"/>
                  <a:pt x="489" y="167"/>
                </a:cubicBezTo>
                <a:cubicBezTo>
                  <a:pt x="487" y="165"/>
                  <a:pt x="487" y="163"/>
                  <a:pt x="488" y="161"/>
                </a:cubicBezTo>
                <a:cubicBezTo>
                  <a:pt x="488" y="159"/>
                  <a:pt x="489" y="157"/>
                  <a:pt x="491" y="156"/>
                </a:cubicBezTo>
                <a:cubicBezTo>
                  <a:pt x="495" y="153"/>
                  <a:pt x="501" y="155"/>
                  <a:pt x="503" y="158"/>
                </a:cubicBezTo>
                <a:cubicBezTo>
                  <a:pt x="504" y="160"/>
                  <a:pt x="505" y="163"/>
                  <a:pt x="504" y="165"/>
                </a:cubicBezTo>
                <a:cubicBezTo>
                  <a:pt x="504" y="167"/>
                  <a:pt x="502" y="169"/>
                  <a:pt x="500" y="170"/>
                </a:cubicBezTo>
                <a:cubicBezTo>
                  <a:pt x="499" y="171"/>
                  <a:pt x="497" y="171"/>
                  <a:pt x="496" y="171"/>
                </a:cubicBezTo>
                <a:close/>
                <a:moveTo>
                  <a:pt x="520" y="157"/>
                </a:moveTo>
                <a:cubicBezTo>
                  <a:pt x="517" y="157"/>
                  <a:pt x="514" y="155"/>
                  <a:pt x="513" y="153"/>
                </a:cubicBezTo>
                <a:cubicBezTo>
                  <a:pt x="512" y="151"/>
                  <a:pt x="511" y="148"/>
                  <a:pt x="512" y="146"/>
                </a:cubicBezTo>
                <a:cubicBezTo>
                  <a:pt x="512" y="144"/>
                  <a:pt x="514" y="142"/>
                  <a:pt x="516" y="141"/>
                </a:cubicBezTo>
                <a:cubicBezTo>
                  <a:pt x="544" y="125"/>
                  <a:pt x="573" y="110"/>
                  <a:pt x="602" y="96"/>
                </a:cubicBezTo>
                <a:cubicBezTo>
                  <a:pt x="602" y="96"/>
                  <a:pt x="603" y="96"/>
                  <a:pt x="604" y="95"/>
                </a:cubicBezTo>
                <a:cubicBezTo>
                  <a:pt x="605" y="95"/>
                  <a:pt x="605" y="95"/>
                  <a:pt x="605" y="95"/>
                </a:cubicBezTo>
                <a:cubicBezTo>
                  <a:pt x="638" y="79"/>
                  <a:pt x="673" y="66"/>
                  <a:pt x="708" y="54"/>
                </a:cubicBezTo>
                <a:cubicBezTo>
                  <a:pt x="712" y="53"/>
                  <a:pt x="717" y="55"/>
                  <a:pt x="718" y="59"/>
                </a:cubicBezTo>
                <a:cubicBezTo>
                  <a:pt x="720" y="64"/>
                  <a:pt x="718" y="69"/>
                  <a:pt x="713" y="70"/>
                </a:cubicBezTo>
                <a:cubicBezTo>
                  <a:pt x="679" y="82"/>
                  <a:pt x="645" y="95"/>
                  <a:pt x="612" y="110"/>
                </a:cubicBezTo>
                <a:cubicBezTo>
                  <a:pt x="611" y="110"/>
                  <a:pt x="611" y="111"/>
                  <a:pt x="610" y="111"/>
                </a:cubicBezTo>
                <a:cubicBezTo>
                  <a:pt x="609" y="112"/>
                  <a:pt x="609" y="112"/>
                  <a:pt x="609" y="112"/>
                </a:cubicBezTo>
                <a:cubicBezTo>
                  <a:pt x="609" y="112"/>
                  <a:pt x="609" y="112"/>
                  <a:pt x="609" y="112"/>
                </a:cubicBezTo>
                <a:cubicBezTo>
                  <a:pt x="609" y="112"/>
                  <a:pt x="609" y="112"/>
                  <a:pt x="609" y="112"/>
                </a:cubicBezTo>
                <a:cubicBezTo>
                  <a:pt x="580" y="125"/>
                  <a:pt x="552" y="140"/>
                  <a:pt x="524" y="156"/>
                </a:cubicBezTo>
                <a:cubicBezTo>
                  <a:pt x="523" y="156"/>
                  <a:pt x="522" y="157"/>
                  <a:pt x="520" y="157"/>
                </a:cubicBezTo>
                <a:close/>
                <a:moveTo>
                  <a:pt x="1512" y="133"/>
                </a:moveTo>
                <a:cubicBezTo>
                  <a:pt x="1511" y="133"/>
                  <a:pt x="1509" y="133"/>
                  <a:pt x="1508" y="132"/>
                </a:cubicBezTo>
                <a:cubicBezTo>
                  <a:pt x="1506" y="131"/>
                  <a:pt x="1504" y="129"/>
                  <a:pt x="1504" y="127"/>
                </a:cubicBezTo>
                <a:cubicBezTo>
                  <a:pt x="1503" y="125"/>
                  <a:pt x="1503" y="122"/>
                  <a:pt x="1504" y="120"/>
                </a:cubicBezTo>
                <a:cubicBezTo>
                  <a:pt x="1506" y="116"/>
                  <a:pt x="1512" y="115"/>
                  <a:pt x="1516" y="117"/>
                </a:cubicBezTo>
                <a:cubicBezTo>
                  <a:pt x="1520" y="119"/>
                  <a:pt x="1522" y="124"/>
                  <a:pt x="1519" y="128"/>
                </a:cubicBezTo>
                <a:cubicBezTo>
                  <a:pt x="1518" y="131"/>
                  <a:pt x="1515" y="133"/>
                  <a:pt x="1512" y="133"/>
                </a:cubicBezTo>
                <a:close/>
                <a:moveTo>
                  <a:pt x="1487" y="120"/>
                </a:moveTo>
                <a:cubicBezTo>
                  <a:pt x="1485" y="120"/>
                  <a:pt x="1484" y="120"/>
                  <a:pt x="1483" y="119"/>
                </a:cubicBezTo>
                <a:cubicBezTo>
                  <a:pt x="1450" y="104"/>
                  <a:pt x="1416" y="89"/>
                  <a:pt x="1382" y="77"/>
                </a:cubicBezTo>
                <a:cubicBezTo>
                  <a:pt x="1381" y="77"/>
                  <a:pt x="1380" y="76"/>
                  <a:pt x="1379" y="76"/>
                </a:cubicBezTo>
                <a:cubicBezTo>
                  <a:pt x="1350" y="65"/>
                  <a:pt x="1319" y="56"/>
                  <a:pt x="1288" y="48"/>
                </a:cubicBezTo>
                <a:cubicBezTo>
                  <a:pt x="1284" y="47"/>
                  <a:pt x="1281" y="43"/>
                  <a:pt x="1282" y="38"/>
                </a:cubicBezTo>
                <a:cubicBezTo>
                  <a:pt x="1283" y="34"/>
                  <a:pt x="1288" y="31"/>
                  <a:pt x="1292" y="32"/>
                </a:cubicBezTo>
                <a:cubicBezTo>
                  <a:pt x="1324" y="40"/>
                  <a:pt x="1355" y="49"/>
                  <a:pt x="1385" y="60"/>
                </a:cubicBezTo>
                <a:cubicBezTo>
                  <a:pt x="1386" y="60"/>
                  <a:pt x="1386" y="61"/>
                  <a:pt x="1387" y="61"/>
                </a:cubicBezTo>
                <a:cubicBezTo>
                  <a:pt x="1388" y="61"/>
                  <a:pt x="1388" y="61"/>
                  <a:pt x="1388" y="61"/>
                </a:cubicBezTo>
                <a:cubicBezTo>
                  <a:pt x="1423" y="74"/>
                  <a:pt x="1457" y="88"/>
                  <a:pt x="1490" y="104"/>
                </a:cubicBezTo>
                <a:cubicBezTo>
                  <a:pt x="1492" y="105"/>
                  <a:pt x="1494" y="107"/>
                  <a:pt x="1495" y="109"/>
                </a:cubicBezTo>
                <a:cubicBezTo>
                  <a:pt x="1495" y="111"/>
                  <a:pt x="1495" y="113"/>
                  <a:pt x="1494" y="115"/>
                </a:cubicBezTo>
                <a:cubicBezTo>
                  <a:pt x="1493" y="118"/>
                  <a:pt x="1490" y="120"/>
                  <a:pt x="1487" y="120"/>
                </a:cubicBezTo>
                <a:close/>
                <a:moveTo>
                  <a:pt x="737" y="62"/>
                </a:moveTo>
                <a:cubicBezTo>
                  <a:pt x="734" y="62"/>
                  <a:pt x="730" y="59"/>
                  <a:pt x="729" y="56"/>
                </a:cubicBezTo>
                <a:cubicBezTo>
                  <a:pt x="728" y="51"/>
                  <a:pt x="730" y="47"/>
                  <a:pt x="735" y="45"/>
                </a:cubicBezTo>
                <a:cubicBezTo>
                  <a:pt x="739" y="44"/>
                  <a:pt x="744" y="47"/>
                  <a:pt x="745" y="51"/>
                </a:cubicBezTo>
                <a:cubicBezTo>
                  <a:pt x="747" y="55"/>
                  <a:pt x="744" y="60"/>
                  <a:pt x="740" y="62"/>
                </a:cubicBezTo>
                <a:cubicBezTo>
                  <a:pt x="739" y="62"/>
                  <a:pt x="738" y="62"/>
                  <a:pt x="737" y="62"/>
                </a:cubicBezTo>
                <a:close/>
                <a:moveTo>
                  <a:pt x="764" y="54"/>
                </a:moveTo>
                <a:cubicBezTo>
                  <a:pt x="761" y="54"/>
                  <a:pt x="757" y="51"/>
                  <a:pt x="756" y="48"/>
                </a:cubicBezTo>
                <a:cubicBezTo>
                  <a:pt x="755" y="43"/>
                  <a:pt x="758" y="39"/>
                  <a:pt x="762" y="37"/>
                </a:cubicBezTo>
                <a:cubicBezTo>
                  <a:pt x="793" y="29"/>
                  <a:pt x="825" y="22"/>
                  <a:pt x="857" y="16"/>
                </a:cubicBezTo>
                <a:cubicBezTo>
                  <a:pt x="894" y="9"/>
                  <a:pt x="932" y="5"/>
                  <a:pt x="970" y="2"/>
                </a:cubicBezTo>
                <a:cubicBezTo>
                  <a:pt x="975" y="2"/>
                  <a:pt x="979" y="5"/>
                  <a:pt x="979" y="10"/>
                </a:cubicBezTo>
                <a:cubicBezTo>
                  <a:pt x="979" y="15"/>
                  <a:pt x="976" y="19"/>
                  <a:pt x="971" y="19"/>
                </a:cubicBezTo>
                <a:cubicBezTo>
                  <a:pt x="934" y="22"/>
                  <a:pt x="897" y="26"/>
                  <a:pt x="860" y="33"/>
                </a:cubicBezTo>
                <a:cubicBezTo>
                  <a:pt x="828" y="38"/>
                  <a:pt x="797" y="45"/>
                  <a:pt x="767" y="54"/>
                </a:cubicBezTo>
                <a:cubicBezTo>
                  <a:pt x="766" y="54"/>
                  <a:pt x="765" y="54"/>
                  <a:pt x="764" y="54"/>
                </a:cubicBezTo>
                <a:close/>
                <a:moveTo>
                  <a:pt x="1263" y="42"/>
                </a:moveTo>
                <a:cubicBezTo>
                  <a:pt x="1262" y="42"/>
                  <a:pt x="1262" y="42"/>
                  <a:pt x="1261" y="42"/>
                </a:cubicBezTo>
                <a:cubicBezTo>
                  <a:pt x="1256" y="41"/>
                  <a:pt x="1253" y="36"/>
                  <a:pt x="1254" y="32"/>
                </a:cubicBezTo>
                <a:cubicBezTo>
                  <a:pt x="1255" y="27"/>
                  <a:pt x="1260" y="24"/>
                  <a:pt x="1265" y="25"/>
                </a:cubicBezTo>
                <a:cubicBezTo>
                  <a:pt x="1267" y="26"/>
                  <a:pt x="1269" y="27"/>
                  <a:pt x="1270" y="29"/>
                </a:cubicBezTo>
                <a:cubicBezTo>
                  <a:pt x="1271" y="31"/>
                  <a:pt x="1272" y="33"/>
                  <a:pt x="1271" y="35"/>
                </a:cubicBezTo>
                <a:cubicBezTo>
                  <a:pt x="1270" y="39"/>
                  <a:pt x="1267" y="42"/>
                  <a:pt x="1263" y="42"/>
                </a:cubicBezTo>
                <a:close/>
                <a:moveTo>
                  <a:pt x="1235" y="36"/>
                </a:moveTo>
                <a:cubicBezTo>
                  <a:pt x="1235" y="36"/>
                  <a:pt x="1234" y="36"/>
                  <a:pt x="1233" y="36"/>
                </a:cubicBezTo>
                <a:cubicBezTo>
                  <a:pt x="1197" y="29"/>
                  <a:pt x="1160" y="24"/>
                  <a:pt x="1123" y="21"/>
                </a:cubicBezTo>
                <a:cubicBezTo>
                  <a:pt x="1123" y="21"/>
                  <a:pt x="1123" y="21"/>
                  <a:pt x="1122" y="21"/>
                </a:cubicBezTo>
                <a:cubicBezTo>
                  <a:pt x="1094" y="18"/>
                  <a:pt x="1065" y="17"/>
                  <a:pt x="1037" y="17"/>
                </a:cubicBezTo>
                <a:cubicBezTo>
                  <a:pt x="1034" y="17"/>
                  <a:pt x="1031" y="17"/>
                  <a:pt x="1027" y="17"/>
                </a:cubicBezTo>
                <a:cubicBezTo>
                  <a:pt x="1027" y="17"/>
                  <a:pt x="1027" y="17"/>
                  <a:pt x="1027" y="17"/>
                </a:cubicBezTo>
                <a:cubicBezTo>
                  <a:pt x="1022" y="17"/>
                  <a:pt x="1019" y="13"/>
                  <a:pt x="1019" y="9"/>
                </a:cubicBezTo>
                <a:cubicBezTo>
                  <a:pt x="1018" y="4"/>
                  <a:pt x="1022" y="0"/>
                  <a:pt x="1027" y="0"/>
                </a:cubicBezTo>
                <a:cubicBezTo>
                  <a:pt x="1031" y="0"/>
                  <a:pt x="1034" y="0"/>
                  <a:pt x="1037" y="0"/>
                </a:cubicBezTo>
                <a:cubicBezTo>
                  <a:pt x="1066" y="0"/>
                  <a:pt x="1095" y="1"/>
                  <a:pt x="1124" y="4"/>
                </a:cubicBezTo>
                <a:cubicBezTo>
                  <a:pt x="1162" y="7"/>
                  <a:pt x="1200" y="12"/>
                  <a:pt x="1237" y="19"/>
                </a:cubicBezTo>
                <a:cubicBezTo>
                  <a:pt x="1241" y="20"/>
                  <a:pt x="1244" y="25"/>
                  <a:pt x="1243" y="29"/>
                </a:cubicBezTo>
                <a:cubicBezTo>
                  <a:pt x="1243" y="33"/>
                  <a:pt x="1239" y="36"/>
                  <a:pt x="1235" y="36"/>
                </a:cubicBezTo>
                <a:close/>
                <a:moveTo>
                  <a:pt x="999" y="18"/>
                </a:moveTo>
                <a:cubicBezTo>
                  <a:pt x="994" y="18"/>
                  <a:pt x="990" y="14"/>
                  <a:pt x="990" y="10"/>
                </a:cubicBezTo>
                <a:cubicBezTo>
                  <a:pt x="990" y="7"/>
                  <a:pt x="991" y="5"/>
                  <a:pt x="993" y="3"/>
                </a:cubicBezTo>
                <a:cubicBezTo>
                  <a:pt x="994" y="2"/>
                  <a:pt x="996" y="1"/>
                  <a:pt x="998" y="1"/>
                </a:cubicBezTo>
                <a:cubicBezTo>
                  <a:pt x="999" y="1"/>
                  <a:pt x="999" y="1"/>
                  <a:pt x="999" y="1"/>
                </a:cubicBezTo>
                <a:cubicBezTo>
                  <a:pt x="1003" y="1"/>
                  <a:pt x="1007" y="4"/>
                  <a:pt x="1007" y="9"/>
                </a:cubicBezTo>
                <a:cubicBezTo>
                  <a:pt x="1007" y="14"/>
                  <a:pt x="1004" y="18"/>
                  <a:pt x="999" y="18"/>
                </a:cubicBezTo>
                <a:cubicBezTo>
                  <a:pt x="999" y="18"/>
                  <a:pt x="999" y="18"/>
                  <a:pt x="999"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894B6E4F-671D-463A-89BC-52374EFF1E1B}"/>
              </a:ext>
            </a:extLst>
          </p:cNvPr>
          <p:cNvSpPr>
            <a:spLocks noEditPoints="1"/>
          </p:cNvSpPr>
          <p:nvPr/>
        </p:nvSpPr>
        <p:spPr bwMode="auto">
          <a:xfrm>
            <a:off x="7954984" y="2308258"/>
            <a:ext cx="8477206" cy="8489884"/>
          </a:xfrm>
          <a:custGeom>
            <a:avLst/>
            <a:gdLst>
              <a:gd name="T0" fmla="*/ 991 w 2004"/>
              <a:gd name="T1" fmla="*/ 1989 h 2006"/>
              <a:gd name="T2" fmla="*/ 1003 w 2004"/>
              <a:gd name="T3" fmla="*/ 2006 h 2006"/>
              <a:gd name="T4" fmla="*/ 1354 w 2004"/>
              <a:gd name="T5" fmla="*/ 1924 h 2006"/>
              <a:gd name="T6" fmla="*/ 1037 w 2004"/>
              <a:gd name="T7" fmla="*/ 2005 h 2006"/>
              <a:gd name="T8" fmla="*/ 631 w 2004"/>
              <a:gd name="T9" fmla="*/ 1925 h 2006"/>
              <a:gd name="T10" fmla="*/ 958 w 2004"/>
              <a:gd name="T11" fmla="*/ 2005 h 2006"/>
              <a:gd name="T12" fmla="*/ 1408 w 2004"/>
              <a:gd name="T13" fmla="*/ 1920 h 2006"/>
              <a:gd name="T14" fmla="*/ 584 w 2004"/>
              <a:gd name="T15" fmla="*/ 1905 h 2006"/>
              <a:gd name="T16" fmla="*/ 1422 w 2004"/>
              <a:gd name="T17" fmla="*/ 1904 h 2006"/>
              <a:gd name="T18" fmla="*/ 1704 w 2004"/>
              <a:gd name="T19" fmla="*/ 1707 h 2006"/>
              <a:gd name="T20" fmla="*/ 1430 w 2004"/>
              <a:gd name="T21" fmla="*/ 1909 h 2006"/>
              <a:gd name="T22" fmla="*/ 294 w 2004"/>
              <a:gd name="T23" fmla="*/ 1701 h 2006"/>
              <a:gd name="T24" fmla="*/ 566 w 2004"/>
              <a:gd name="T25" fmla="*/ 1905 h 2006"/>
              <a:gd name="T26" fmla="*/ 1739 w 2004"/>
              <a:gd name="T27" fmla="*/ 1682 h 2006"/>
              <a:gd name="T28" fmla="*/ 259 w 2004"/>
              <a:gd name="T29" fmla="*/ 1664 h 2006"/>
              <a:gd name="T30" fmla="*/ 1746 w 2004"/>
              <a:gd name="T31" fmla="*/ 1662 h 2006"/>
              <a:gd name="T32" fmla="*/ 1926 w 2004"/>
              <a:gd name="T33" fmla="*/ 1369 h 2006"/>
              <a:gd name="T34" fmla="*/ 1752 w 2004"/>
              <a:gd name="T35" fmla="*/ 1664 h 2006"/>
              <a:gd name="T36" fmla="*/ 70 w 2004"/>
              <a:gd name="T37" fmla="*/ 1372 h 2006"/>
              <a:gd name="T38" fmla="*/ 253 w 2004"/>
              <a:gd name="T39" fmla="*/ 1643 h 2006"/>
              <a:gd name="T40" fmla="*/ 1933 w 2004"/>
              <a:gd name="T41" fmla="*/ 1327 h 2006"/>
              <a:gd name="T42" fmla="*/ 60 w 2004"/>
              <a:gd name="T43" fmla="*/ 1345 h 2006"/>
              <a:gd name="T44" fmla="*/ 68 w 2004"/>
              <a:gd name="T45" fmla="*/ 1351 h 2006"/>
              <a:gd name="T46" fmla="*/ 1987 w 2004"/>
              <a:gd name="T47" fmla="*/ 1037 h 2006"/>
              <a:gd name="T48" fmla="*/ 2004 w 2004"/>
              <a:gd name="T49" fmla="*/ 1037 h 2006"/>
              <a:gd name="T50" fmla="*/ 44 w 2004"/>
              <a:gd name="T51" fmla="*/ 1297 h 2006"/>
              <a:gd name="T52" fmla="*/ 9 w 2004"/>
              <a:gd name="T53" fmla="*/ 962 h 2006"/>
              <a:gd name="T54" fmla="*/ 60 w 2004"/>
              <a:gd name="T55" fmla="*/ 1292 h 2006"/>
              <a:gd name="T56" fmla="*/ 1992 w 2004"/>
              <a:gd name="T57" fmla="*/ 920 h 2006"/>
              <a:gd name="T58" fmla="*/ 10 w 2004"/>
              <a:gd name="T59" fmla="*/ 951 h 2006"/>
              <a:gd name="T60" fmla="*/ 10 w 2004"/>
              <a:gd name="T61" fmla="*/ 951 h 2006"/>
              <a:gd name="T62" fmla="*/ 1896 w 2004"/>
              <a:gd name="T63" fmla="*/ 589 h 2006"/>
              <a:gd name="T64" fmla="*/ 1999 w 2004"/>
              <a:gd name="T65" fmla="*/ 899 h 2006"/>
              <a:gd name="T66" fmla="*/ 54 w 2004"/>
              <a:gd name="T67" fmla="*/ 679 h 2006"/>
              <a:gd name="T68" fmla="*/ 85 w 2004"/>
              <a:gd name="T69" fmla="*/ 643 h 2006"/>
              <a:gd name="T70" fmla="*/ 1883 w 2004"/>
              <a:gd name="T71" fmla="*/ 564 h 2006"/>
              <a:gd name="T72" fmla="*/ 1891 w 2004"/>
              <a:gd name="T73" fmla="*/ 568 h 2006"/>
              <a:gd name="T74" fmla="*/ 135 w 2004"/>
              <a:gd name="T75" fmla="*/ 536 h 2006"/>
              <a:gd name="T76" fmla="*/ 1799 w 2004"/>
              <a:gd name="T77" fmla="*/ 425 h 2006"/>
              <a:gd name="T78" fmla="*/ 1813 w 2004"/>
              <a:gd name="T79" fmla="*/ 415 h 2006"/>
              <a:gd name="T80" fmla="*/ 137 w 2004"/>
              <a:gd name="T81" fmla="*/ 515 h 2006"/>
              <a:gd name="T82" fmla="*/ 355 w 2004"/>
              <a:gd name="T83" fmla="*/ 249 h 2006"/>
              <a:gd name="T84" fmla="*/ 141 w 2004"/>
              <a:gd name="T85" fmla="*/ 516 h 2006"/>
              <a:gd name="T86" fmla="*/ 1646 w 2004"/>
              <a:gd name="T87" fmla="*/ 236 h 2006"/>
              <a:gd name="T88" fmla="*/ 383 w 2004"/>
              <a:gd name="T89" fmla="*/ 216 h 2006"/>
              <a:gd name="T90" fmla="*/ 1596 w 2004"/>
              <a:gd name="T91" fmla="*/ 217 h 2006"/>
              <a:gd name="T92" fmla="*/ 1314 w 2004"/>
              <a:gd name="T93" fmla="*/ 51 h 2006"/>
              <a:gd name="T94" fmla="*/ 1601 w 2004"/>
              <a:gd name="T95" fmla="*/ 219 h 2006"/>
              <a:gd name="T96" fmla="*/ 599 w 2004"/>
              <a:gd name="T97" fmla="*/ 105 h 2006"/>
              <a:gd name="T98" fmla="*/ 718 w 2004"/>
              <a:gd name="T99" fmla="*/ 42 h 2006"/>
              <a:gd name="T100" fmla="*/ 723 w 2004"/>
              <a:gd name="T101" fmla="*/ 59 h 2006"/>
              <a:gd name="T102" fmla="*/ 1254 w 2004"/>
              <a:gd name="T103" fmla="*/ 42 h 2006"/>
              <a:gd name="T104" fmla="*/ 1233 w 2004"/>
              <a:gd name="T105" fmla="*/ 46 h 2006"/>
              <a:gd name="T106" fmla="*/ 909 w 2004"/>
              <a:gd name="T107" fmla="*/ 6 h 2006"/>
              <a:gd name="T108" fmla="*/ 1235 w 2004"/>
              <a:gd name="T109" fmla="*/ 46 h 2006"/>
              <a:gd name="T110" fmla="*/ 882 w 2004"/>
              <a:gd name="T111" fmla="*/ 26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4" h="2006">
                <a:moveTo>
                  <a:pt x="1003" y="2006"/>
                </a:moveTo>
                <a:cubicBezTo>
                  <a:pt x="999" y="2006"/>
                  <a:pt x="995" y="2006"/>
                  <a:pt x="991" y="2006"/>
                </a:cubicBezTo>
                <a:cubicBezTo>
                  <a:pt x="986" y="2006"/>
                  <a:pt x="986" y="2006"/>
                  <a:pt x="986" y="2006"/>
                </a:cubicBezTo>
                <a:cubicBezTo>
                  <a:pt x="981" y="2006"/>
                  <a:pt x="978" y="2002"/>
                  <a:pt x="978" y="1997"/>
                </a:cubicBezTo>
                <a:cubicBezTo>
                  <a:pt x="978" y="1992"/>
                  <a:pt x="982" y="1989"/>
                  <a:pt x="986" y="1989"/>
                </a:cubicBezTo>
                <a:cubicBezTo>
                  <a:pt x="991" y="1989"/>
                  <a:pt x="991" y="1989"/>
                  <a:pt x="991" y="1989"/>
                </a:cubicBezTo>
                <a:cubicBezTo>
                  <a:pt x="995" y="1989"/>
                  <a:pt x="999" y="1989"/>
                  <a:pt x="1003" y="1989"/>
                </a:cubicBezTo>
                <a:cubicBezTo>
                  <a:pt x="1009" y="1989"/>
                  <a:pt x="1009" y="1989"/>
                  <a:pt x="1009" y="1989"/>
                </a:cubicBezTo>
                <a:cubicBezTo>
                  <a:pt x="1009" y="1989"/>
                  <a:pt x="1009" y="1989"/>
                  <a:pt x="1009" y="1989"/>
                </a:cubicBezTo>
                <a:cubicBezTo>
                  <a:pt x="1014" y="1989"/>
                  <a:pt x="1017" y="1993"/>
                  <a:pt x="1017" y="1997"/>
                </a:cubicBezTo>
                <a:cubicBezTo>
                  <a:pt x="1017" y="2002"/>
                  <a:pt x="1014" y="2006"/>
                  <a:pt x="1009" y="2006"/>
                </a:cubicBezTo>
                <a:lnTo>
                  <a:pt x="1003" y="2006"/>
                </a:lnTo>
                <a:close/>
                <a:moveTo>
                  <a:pt x="1037" y="2005"/>
                </a:moveTo>
                <a:cubicBezTo>
                  <a:pt x="1033" y="2005"/>
                  <a:pt x="1029" y="2002"/>
                  <a:pt x="1029" y="1997"/>
                </a:cubicBezTo>
                <a:cubicBezTo>
                  <a:pt x="1029" y="1992"/>
                  <a:pt x="1032" y="1988"/>
                  <a:pt x="1037" y="1988"/>
                </a:cubicBezTo>
                <a:cubicBezTo>
                  <a:pt x="1074" y="1987"/>
                  <a:pt x="1111" y="1983"/>
                  <a:pt x="1148" y="1978"/>
                </a:cubicBezTo>
                <a:cubicBezTo>
                  <a:pt x="1148" y="1978"/>
                  <a:pt x="1148" y="1978"/>
                  <a:pt x="1148" y="1978"/>
                </a:cubicBezTo>
                <a:cubicBezTo>
                  <a:pt x="1219" y="1967"/>
                  <a:pt x="1288" y="1949"/>
                  <a:pt x="1354" y="1924"/>
                </a:cubicBezTo>
                <a:cubicBezTo>
                  <a:pt x="1359" y="1922"/>
                  <a:pt x="1363" y="1924"/>
                  <a:pt x="1365" y="1929"/>
                </a:cubicBezTo>
                <a:cubicBezTo>
                  <a:pt x="1367" y="1933"/>
                  <a:pt x="1365" y="1938"/>
                  <a:pt x="1360" y="1939"/>
                </a:cubicBezTo>
                <a:cubicBezTo>
                  <a:pt x="1293" y="1965"/>
                  <a:pt x="1223" y="1984"/>
                  <a:pt x="1151" y="1995"/>
                </a:cubicBezTo>
                <a:cubicBezTo>
                  <a:pt x="1151" y="1995"/>
                  <a:pt x="1151" y="1995"/>
                  <a:pt x="1151" y="1995"/>
                </a:cubicBezTo>
                <a:cubicBezTo>
                  <a:pt x="1113" y="2000"/>
                  <a:pt x="1075" y="2004"/>
                  <a:pt x="1037" y="2005"/>
                </a:cubicBezTo>
                <a:cubicBezTo>
                  <a:pt x="1037" y="2005"/>
                  <a:pt x="1037" y="2005"/>
                  <a:pt x="1037" y="2005"/>
                </a:cubicBezTo>
                <a:close/>
                <a:moveTo>
                  <a:pt x="958" y="2005"/>
                </a:moveTo>
                <a:cubicBezTo>
                  <a:pt x="958" y="2005"/>
                  <a:pt x="958" y="2005"/>
                  <a:pt x="958" y="2005"/>
                </a:cubicBezTo>
                <a:cubicBezTo>
                  <a:pt x="886" y="2002"/>
                  <a:pt x="814" y="1990"/>
                  <a:pt x="744" y="1972"/>
                </a:cubicBezTo>
                <a:cubicBezTo>
                  <a:pt x="744" y="1972"/>
                  <a:pt x="744" y="1972"/>
                  <a:pt x="744" y="1972"/>
                </a:cubicBezTo>
                <a:cubicBezTo>
                  <a:pt x="707" y="1962"/>
                  <a:pt x="671" y="1950"/>
                  <a:pt x="635" y="1936"/>
                </a:cubicBezTo>
                <a:cubicBezTo>
                  <a:pt x="631" y="1934"/>
                  <a:pt x="629" y="1929"/>
                  <a:pt x="631" y="1925"/>
                </a:cubicBezTo>
                <a:cubicBezTo>
                  <a:pt x="632" y="1921"/>
                  <a:pt x="637" y="1919"/>
                  <a:pt x="642" y="1920"/>
                </a:cubicBezTo>
                <a:cubicBezTo>
                  <a:pt x="676" y="1934"/>
                  <a:pt x="712" y="1946"/>
                  <a:pt x="748" y="1955"/>
                </a:cubicBezTo>
                <a:cubicBezTo>
                  <a:pt x="748" y="1955"/>
                  <a:pt x="748" y="1955"/>
                  <a:pt x="748" y="1955"/>
                </a:cubicBezTo>
                <a:cubicBezTo>
                  <a:pt x="817" y="1974"/>
                  <a:pt x="888" y="1985"/>
                  <a:pt x="958" y="1988"/>
                </a:cubicBezTo>
                <a:cubicBezTo>
                  <a:pt x="963" y="1988"/>
                  <a:pt x="967" y="1992"/>
                  <a:pt x="966" y="1997"/>
                </a:cubicBezTo>
                <a:cubicBezTo>
                  <a:pt x="966" y="2001"/>
                  <a:pt x="963" y="2005"/>
                  <a:pt x="958" y="2005"/>
                </a:cubicBezTo>
                <a:close/>
                <a:moveTo>
                  <a:pt x="1384" y="1930"/>
                </a:moveTo>
                <a:cubicBezTo>
                  <a:pt x="1380" y="1930"/>
                  <a:pt x="1377" y="1928"/>
                  <a:pt x="1376" y="1924"/>
                </a:cubicBezTo>
                <a:cubicBezTo>
                  <a:pt x="1374" y="1920"/>
                  <a:pt x="1376" y="1915"/>
                  <a:pt x="1380" y="1913"/>
                </a:cubicBezTo>
                <a:cubicBezTo>
                  <a:pt x="1387" y="1910"/>
                  <a:pt x="1394" y="1907"/>
                  <a:pt x="1401" y="1904"/>
                </a:cubicBezTo>
                <a:cubicBezTo>
                  <a:pt x="1405" y="1902"/>
                  <a:pt x="1410" y="1904"/>
                  <a:pt x="1412" y="1909"/>
                </a:cubicBezTo>
                <a:cubicBezTo>
                  <a:pt x="1414" y="1913"/>
                  <a:pt x="1412" y="1918"/>
                  <a:pt x="1408" y="1920"/>
                </a:cubicBezTo>
                <a:cubicBezTo>
                  <a:pt x="1401" y="1923"/>
                  <a:pt x="1394" y="1926"/>
                  <a:pt x="1387" y="1929"/>
                </a:cubicBezTo>
                <a:cubicBezTo>
                  <a:pt x="1386" y="1929"/>
                  <a:pt x="1385" y="1930"/>
                  <a:pt x="1384" y="1930"/>
                </a:cubicBezTo>
                <a:close/>
                <a:moveTo>
                  <a:pt x="612" y="1926"/>
                </a:moveTo>
                <a:cubicBezTo>
                  <a:pt x="611" y="1926"/>
                  <a:pt x="610" y="1926"/>
                  <a:pt x="609" y="1925"/>
                </a:cubicBezTo>
                <a:cubicBezTo>
                  <a:pt x="602" y="1922"/>
                  <a:pt x="595" y="1919"/>
                  <a:pt x="588" y="1916"/>
                </a:cubicBezTo>
                <a:cubicBezTo>
                  <a:pt x="584" y="1914"/>
                  <a:pt x="582" y="1909"/>
                  <a:pt x="584" y="1905"/>
                </a:cubicBezTo>
                <a:cubicBezTo>
                  <a:pt x="586" y="1901"/>
                  <a:pt x="591" y="1899"/>
                  <a:pt x="595" y="1901"/>
                </a:cubicBezTo>
                <a:cubicBezTo>
                  <a:pt x="602" y="1904"/>
                  <a:pt x="609" y="1907"/>
                  <a:pt x="616" y="1910"/>
                </a:cubicBezTo>
                <a:cubicBezTo>
                  <a:pt x="620" y="1911"/>
                  <a:pt x="622" y="1916"/>
                  <a:pt x="620" y="1921"/>
                </a:cubicBezTo>
                <a:cubicBezTo>
                  <a:pt x="619" y="1924"/>
                  <a:pt x="616" y="1926"/>
                  <a:pt x="612" y="1926"/>
                </a:cubicBezTo>
                <a:close/>
                <a:moveTo>
                  <a:pt x="1430" y="1909"/>
                </a:moveTo>
                <a:cubicBezTo>
                  <a:pt x="1427" y="1909"/>
                  <a:pt x="1424" y="1907"/>
                  <a:pt x="1422" y="1904"/>
                </a:cubicBezTo>
                <a:cubicBezTo>
                  <a:pt x="1420" y="1900"/>
                  <a:pt x="1422" y="1895"/>
                  <a:pt x="1426" y="1893"/>
                </a:cubicBezTo>
                <a:cubicBezTo>
                  <a:pt x="1460" y="1877"/>
                  <a:pt x="1493" y="1858"/>
                  <a:pt x="1524" y="1839"/>
                </a:cubicBezTo>
                <a:cubicBezTo>
                  <a:pt x="1524" y="1839"/>
                  <a:pt x="1525" y="1839"/>
                  <a:pt x="1525" y="1839"/>
                </a:cubicBezTo>
                <a:cubicBezTo>
                  <a:pt x="1582" y="1803"/>
                  <a:pt x="1635" y="1762"/>
                  <a:pt x="1683" y="1716"/>
                </a:cubicBezTo>
                <a:cubicBezTo>
                  <a:pt x="1686" y="1713"/>
                  <a:pt x="1689" y="1710"/>
                  <a:pt x="1692" y="1707"/>
                </a:cubicBezTo>
                <a:cubicBezTo>
                  <a:pt x="1695" y="1704"/>
                  <a:pt x="1700" y="1704"/>
                  <a:pt x="1704" y="1707"/>
                </a:cubicBezTo>
                <a:cubicBezTo>
                  <a:pt x="1707" y="1711"/>
                  <a:pt x="1707" y="1716"/>
                  <a:pt x="1704" y="1719"/>
                </a:cubicBezTo>
                <a:cubicBezTo>
                  <a:pt x="1701" y="1722"/>
                  <a:pt x="1698" y="1725"/>
                  <a:pt x="1695" y="1728"/>
                </a:cubicBezTo>
                <a:cubicBezTo>
                  <a:pt x="1646" y="1775"/>
                  <a:pt x="1592" y="1817"/>
                  <a:pt x="1534" y="1853"/>
                </a:cubicBezTo>
                <a:cubicBezTo>
                  <a:pt x="1534" y="1853"/>
                  <a:pt x="1534" y="1853"/>
                  <a:pt x="1534" y="1853"/>
                </a:cubicBezTo>
                <a:cubicBezTo>
                  <a:pt x="1501" y="1873"/>
                  <a:pt x="1468" y="1892"/>
                  <a:pt x="1434" y="1908"/>
                </a:cubicBezTo>
                <a:cubicBezTo>
                  <a:pt x="1432" y="1909"/>
                  <a:pt x="1431" y="1909"/>
                  <a:pt x="1430" y="1909"/>
                </a:cubicBezTo>
                <a:close/>
                <a:moveTo>
                  <a:pt x="566" y="1905"/>
                </a:moveTo>
                <a:cubicBezTo>
                  <a:pt x="565" y="1905"/>
                  <a:pt x="564" y="1905"/>
                  <a:pt x="562" y="1904"/>
                </a:cubicBezTo>
                <a:cubicBezTo>
                  <a:pt x="497" y="1872"/>
                  <a:pt x="436" y="1833"/>
                  <a:pt x="379" y="1789"/>
                </a:cubicBezTo>
                <a:cubicBezTo>
                  <a:pt x="379" y="1789"/>
                  <a:pt x="379" y="1789"/>
                  <a:pt x="379" y="1789"/>
                </a:cubicBezTo>
                <a:cubicBezTo>
                  <a:pt x="349" y="1765"/>
                  <a:pt x="321" y="1740"/>
                  <a:pt x="294" y="1713"/>
                </a:cubicBezTo>
                <a:cubicBezTo>
                  <a:pt x="291" y="1710"/>
                  <a:pt x="291" y="1704"/>
                  <a:pt x="294" y="1701"/>
                </a:cubicBezTo>
                <a:cubicBezTo>
                  <a:pt x="297" y="1698"/>
                  <a:pt x="303" y="1698"/>
                  <a:pt x="306" y="1701"/>
                </a:cubicBezTo>
                <a:cubicBezTo>
                  <a:pt x="332" y="1727"/>
                  <a:pt x="360" y="1752"/>
                  <a:pt x="390" y="1775"/>
                </a:cubicBezTo>
                <a:cubicBezTo>
                  <a:pt x="390" y="1775"/>
                  <a:pt x="390" y="1775"/>
                  <a:pt x="390" y="1775"/>
                </a:cubicBezTo>
                <a:cubicBezTo>
                  <a:pt x="445" y="1819"/>
                  <a:pt x="506" y="1858"/>
                  <a:pt x="570" y="1889"/>
                </a:cubicBezTo>
                <a:cubicBezTo>
                  <a:pt x="574" y="1891"/>
                  <a:pt x="576" y="1896"/>
                  <a:pt x="574" y="1900"/>
                </a:cubicBezTo>
                <a:cubicBezTo>
                  <a:pt x="572" y="1903"/>
                  <a:pt x="569" y="1905"/>
                  <a:pt x="566" y="1905"/>
                </a:cubicBezTo>
                <a:close/>
                <a:moveTo>
                  <a:pt x="1718" y="1702"/>
                </a:moveTo>
                <a:cubicBezTo>
                  <a:pt x="1715" y="1702"/>
                  <a:pt x="1713" y="1701"/>
                  <a:pt x="1712" y="1699"/>
                </a:cubicBezTo>
                <a:cubicBezTo>
                  <a:pt x="1708" y="1696"/>
                  <a:pt x="1708" y="1691"/>
                  <a:pt x="1711" y="1687"/>
                </a:cubicBezTo>
                <a:cubicBezTo>
                  <a:pt x="1717" y="1682"/>
                  <a:pt x="1722" y="1676"/>
                  <a:pt x="1727" y="1671"/>
                </a:cubicBezTo>
                <a:cubicBezTo>
                  <a:pt x="1730" y="1667"/>
                  <a:pt x="1735" y="1667"/>
                  <a:pt x="1739" y="1670"/>
                </a:cubicBezTo>
                <a:cubicBezTo>
                  <a:pt x="1742" y="1674"/>
                  <a:pt x="1742" y="1679"/>
                  <a:pt x="1739" y="1682"/>
                </a:cubicBezTo>
                <a:cubicBezTo>
                  <a:pt x="1734" y="1688"/>
                  <a:pt x="1729" y="1693"/>
                  <a:pt x="1724" y="1699"/>
                </a:cubicBezTo>
                <a:cubicBezTo>
                  <a:pt x="1722" y="1701"/>
                  <a:pt x="1720" y="1702"/>
                  <a:pt x="1718" y="1702"/>
                </a:cubicBezTo>
                <a:close/>
                <a:moveTo>
                  <a:pt x="280" y="1695"/>
                </a:moveTo>
                <a:cubicBezTo>
                  <a:pt x="278" y="1695"/>
                  <a:pt x="276" y="1694"/>
                  <a:pt x="274" y="1692"/>
                </a:cubicBezTo>
                <a:cubicBezTo>
                  <a:pt x="269" y="1687"/>
                  <a:pt x="264" y="1681"/>
                  <a:pt x="259" y="1676"/>
                </a:cubicBezTo>
                <a:cubicBezTo>
                  <a:pt x="255" y="1672"/>
                  <a:pt x="256" y="1667"/>
                  <a:pt x="259" y="1664"/>
                </a:cubicBezTo>
                <a:cubicBezTo>
                  <a:pt x="263" y="1661"/>
                  <a:pt x="268" y="1661"/>
                  <a:pt x="271" y="1664"/>
                </a:cubicBezTo>
                <a:cubicBezTo>
                  <a:pt x="276" y="1670"/>
                  <a:pt x="281" y="1675"/>
                  <a:pt x="286" y="1681"/>
                </a:cubicBezTo>
                <a:cubicBezTo>
                  <a:pt x="290" y="1684"/>
                  <a:pt x="289" y="1690"/>
                  <a:pt x="286" y="1693"/>
                </a:cubicBezTo>
                <a:cubicBezTo>
                  <a:pt x="284" y="1694"/>
                  <a:pt x="282" y="1695"/>
                  <a:pt x="280" y="1695"/>
                </a:cubicBezTo>
                <a:close/>
                <a:moveTo>
                  <a:pt x="1752" y="1664"/>
                </a:moveTo>
                <a:cubicBezTo>
                  <a:pt x="1750" y="1664"/>
                  <a:pt x="1748" y="1663"/>
                  <a:pt x="1746" y="1662"/>
                </a:cubicBezTo>
                <a:cubicBezTo>
                  <a:pt x="1743" y="1659"/>
                  <a:pt x="1742" y="1653"/>
                  <a:pt x="1746" y="1650"/>
                </a:cubicBezTo>
                <a:cubicBezTo>
                  <a:pt x="1770" y="1622"/>
                  <a:pt x="1793" y="1592"/>
                  <a:pt x="1814" y="1561"/>
                </a:cubicBezTo>
                <a:cubicBezTo>
                  <a:pt x="1814" y="1561"/>
                  <a:pt x="1814" y="1561"/>
                  <a:pt x="1814" y="1561"/>
                </a:cubicBezTo>
                <a:cubicBezTo>
                  <a:pt x="1848" y="1512"/>
                  <a:pt x="1877" y="1460"/>
                  <a:pt x="1901" y="1406"/>
                </a:cubicBezTo>
                <a:cubicBezTo>
                  <a:pt x="1906" y="1395"/>
                  <a:pt x="1910" y="1385"/>
                  <a:pt x="1915" y="1374"/>
                </a:cubicBezTo>
                <a:cubicBezTo>
                  <a:pt x="1917" y="1370"/>
                  <a:pt x="1922" y="1367"/>
                  <a:pt x="1926" y="1369"/>
                </a:cubicBezTo>
                <a:cubicBezTo>
                  <a:pt x="1930" y="1371"/>
                  <a:pt x="1932" y="1376"/>
                  <a:pt x="1931" y="1380"/>
                </a:cubicBezTo>
                <a:cubicBezTo>
                  <a:pt x="1926" y="1391"/>
                  <a:pt x="1921" y="1402"/>
                  <a:pt x="1917" y="1413"/>
                </a:cubicBezTo>
                <a:cubicBezTo>
                  <a:pt x="1892" y="1468"/>
                  <a:pt x="1862" y="1521"/>
                  <a:pt x="1828" y="1571"/>
                </a:cubicBezTo>
                <a:cubicBezTo>
                  <a:pt x="1828" y="1571"/>
                  <a:pt x="1828" y="1571"/>
                  <a:pt x="1828" y="1571"/>
                </a:cubicBezTo>
                <a:cubicBezTo>
                  <a:pt x="1806" y="1602"/>
                  <a:pt x="1783" y="1633"/>
                  <a:pt x="1758" y="1661"/>
                </a:cubicBezTo>
                <a:cubicBezTo>
                  <a:pt x="1757" y="1663"/>
                  <a:pt x="1754" y="1664"/>
                  <a:pt x="1752" y="1664"/>
                </a:cubicBezTo>
                <a:close/>
                <a:moveTo>
                  <a:pt x="246" y="1657"/>
                </a:moveTo>
                <a:cubicBezTo>
                  <a:pt x="244" y="1657"/>
                  <a:pt x="241" y="1656"/>
                  <a:pt x="240" y="1654"/>
                </a:cubicBezTo>
                <a:cubicBezTo>
                  <a:pt x="193" y="1599"/>
                  <a:pt x="152" y="1539"/>
                  <a:pt x="118" y="1475"/>
                </a:cubicBezTo>
                <a:cubicBezTo>
                  <a:pt x="118" y="1475"/>
                  <a:pt x="118" y="1475"/>
                  <a:pt x="118" y="1475"/>
                </a:cubicBezTo>
                <a:cubicBezTo>
                  <a:pt x="104" y="1448"/>
                  <a:pt x="90" y="1421"/>
                  <a:pt x="79" y="1393"/>
                </a:cubicBezTo>
                <a:cubicBezTo>
                  <a:pt x="76" y="1386"/>
                  <a:pt x="73" y="1379"/>
                  <a:pt x="70" y="1372"/>
                </a:cubicBezTo>
                <a:cubicBezTo>
                  <a:pt x="69" y="1368"/>
                  <a:pt x="71" y="1363"/>
                  <a:pt x="75" y="1361"/>
                </a:cubicBezTo>
                <a:cubicBezTo>
                  <a:pt x="79" y="1359"/>
                  <a:pt x="84" y="1361"/>
                  <a:pt x="86" y="1366"/>
                </a:cubicBezTo>
                <a:cubicBezTo>
                  <a:pt x="89" y="1372"/>
                  <a:pt x="91" y="1379"/>
                  <a:pt x="94" y="1386"/>
                </a:cubicBezTo>
                <a:cubicBezTo>
                  <a:pt x="106" y="1414"/>
                  <a:pt x="119" y="1441"/>
                  <a:pt x="133" y="1467"/>
                </a:cubicBezTo>
                <a:cubicBezTo>
                  <a:pt x="133" y="1467"/>
                  <a:pt x="133" y="1467"/>
                  <a:pt x="133" y="1467"/>
                </a:cubicBezTo>
                <a:cubicBezTo>
                  <a:pt x="166" y="1530"/>
                  <a:pt x="207" y="1589"/>
                  <a:pt x="253" y="1643"/>
                </a:cubicBezTo>
                <a:cubicBezTo>
                  <a:pt x="256" y="1647"/>
                  <a:pt x="255" y="1652"/>
                  <a:pt x="252" y="1655"/>
                </a:cubicBezTo>
                <a:cubicBezTo>
                  <a:pt x="250" y="1657"/>
                  <a:pt x="248" y="1657"/>
                  <a:pt x="246" y="1657"/>
                </a:cubicBezTo>
                <a:close/>
                <a:moveTo>
                  <a:pt x="1933" y="1359"/>
                </a:moveTo>
                <a:cubicBezTo>
                  <a:pt x="1932" y="1359"/>
                  <a:pt x="1931" y="1359"/>
                  <a:pt x="1930" y="1359"/>
                </a:cubicBezTo>
                <a:cubicBezTo>
                  <a:pt x="1926" y="1357"/>
                  <a:pt x="1923" y="1352"/>
                  <a:pt x="1925" y="1348"/>
                </a:cubicBezTo>
                <a:cubicBezTo>
                  <a:pt x="1928" y="1341"/>
                  <a:pt x="1930" y="1334"/>
                  <a:pt x="1933" y="1327"/>
                </a:cubicBezTo>
                <a:cubicBezTo>
                  <a:pt x="1934" y="1322"/>
                  <a:pt x="1939" y="1320"/>
                  <a:pt x="1943" y="1321"/>
                </a:cubicBezTo>
                <a:cubicBezTo>
                  <a:pt x="1948" y="1323"/>
                  <a:pt x="1950" y="1328"/>
                  <a:pt x="1949" y="1332"/>
                </a:cubicBezTo>
                <a:cubicBezTo>
                  <a:pt x="1946" y="1339"/>
                  <a:pt x="1944" y="1347"/>
                  <a:pt x="1941" y="1354"/>
                </a:cubicBezTo>
                <a:cubicBezTo>
                  <a:pt x="1940" y="1357"/>
                  <a:pt x="1936" y="1359"/>
                  <a:pt x="1933" y="1359"/>
                </a:cubicBezTo>
                <a:close/>
                <a:moveTo>
                  <a:pt x="68" y="1351"/>
                </a:moveTo>
                <a:cubicBezTo>
                  <a:pt x="65" y="1351"/>
                  <a:pt x="61" y="1349"/>
                  <a:pt x="60" y="1345"/>
                </a:cubicBezTo>
                <a:cubicBezTo>
                  <a:pt x="58" y="1338"/>
                  <a:pt x="55" y="1331"/>
                  <a:pt x="53" y="1324"/>
                </a:cubicBezTo>
                <a:cubicBezTo>
                  <a:pt x="51" y="1319"/>
                  <a:pt x="53" y="1314"/>
                  <a:pt x="58" y="1313"/>
                </a:cubicBezTo>
                <a:cubicBezTo>
                  <a:pt x="62" y="1311"/>
                  <a:pt x="67" y="1314"/>
                  <a:pt x="69" y="1318"/>
                </a:cubicBezTo>
                <a:cubicBezTo>
                  <a:pt x="71" y="1325"/>
                  <a:pt x="74" y="1332"/>
                  <a:pt x="76" y="1339"/>
                </a:cubicBezTo>
                <a:cubicBezTo>
                  <a:pt x="78" y="1344"/>
                  <a:pt x="75" y="1349"/>
                  <a:pt x="71" y="1350"/>
                </a:cubicBezTo>
                <a:cubicBezTo>
                  <a:pt x="70" y="1351"/>
                  <a:pt x="69" y="1351"/>
                  <a:pt x="68" y="1351"/>
                </a:cubicBezTo>
                <a:close/>
                <a:moveTo>
                  <a:pt x="1950" y="1311"/>
                </a:moveTo>
                <a:cubicBezTo>
                  <a:pt x="1949" y="1311"/>
                  <a:pt x="1948" y="1311"/>
                  <a:pt x="1947" y="1311"/>
                </a:cubicBezTo>
                <a:cubicBezTo>
                  <a:pt x="1942" y="1309"/>
                  <a:pt x="1940" y="1304"/>
                  <a:pt x="1941" y="1300"/>
                </a:cubicBezTo>
                <a:cubicBezTo>
                  <a:pt x="1953" y="1264"/>
                  <a:pt x="1962" y="1228"/>
                  <a:pt x="1969" y="1191"/>
                </a:cubicBezTo>
                <a:cubicBezTo>
                  <a:pt x="1969" y="1191"/>
                  <a:pt x="1969" y="1191"/>
                  <a:pt x="1969" y="1191"/>
                </a:cubicBezTo>
                <a:cubicBezTo>
                  <a:pt x="1979" y="1140"/>
                  <a:pt x="1985" y="1088"/>
                  <a:pt x="1987" y="1037"/>
                </a:cubicBezTo>
                <a:cubicBezTo>
                  <a:pt x="1987" y="1026"/>
                  <a:pt x="1987" y="1014"/>
                  <a:pt x="1987" y="1003"/>
                </a:cubicBezTo>
                <a:cubicBezTo>
                  <a:pt x="1987" y="995"/>
                  <a:pt x="1987" y="987"/>
                  <a:pt x="1987" y="979"/>
                </a:cubicBezTo>
                <a:cubicBezTo>
                  <a:pt x="1987" y="975"/>
                  <a:pt x="1991" y="971"/>
                  <a:pt x="1995" y="971"/>
                </a:cubicBezTo>
                <a:cubicBezTo>
                  <a:pt x="2000" y="971"/>
                  <a:pt x="2004" y="974"/>
                  <a:pt x="2004" y="979"/>
                </a:cubicBezTo>
                <a:cubicBezTo>
                  <a:pt x="2004" y="987"/>
                  <a:pt x="2004" y="995"/>
                  <a:pt x="2004" y="1003"/>
                </a:cubicBezTo>
                <a:cubicBezTo>
                  <a:pt x="2004" y="1015"/>
                  <a:pt x="2004" y="1026"/>
                  <a:pt x="2004" y="1037"/>
                </a:cubicBezTo>
                <a:cubicBezTo>
                  <a:pt x="2002" y="1090"/>
                  <a:pt x="1996" y="1143"/>
                  <a:pt x="1986" y="1195"/>
                </a:cubicBezTo>
                <a:cubicBezTo>
                  <a:pt x="1986" y="1195"/>
                  <a:pt x="1986" y="1195"/>
                  <a:pt x="1986" y="1195"/>
                </a:cubicBezTo>
                <a:cubicBezTo>
                  <a:pt x="1978" y="1232"/>
                  <a:pt x="1969" y="1269"/>
                  <a:pt x="1958" y="1305"/>
                </a:cubicBezTo>
                <a:cubicBezTo>
                  <a:pt x="1956" y="1309"/>
                  <a:pt x="1953" y="1311"/>
                  <a:pt x="1950" y="1311"/>
                </a:cubicBezTo>
                <a:close/>
                <a:moveTo>
                  <a:pt x="52" y="1303"/>
                </a:moveTo>
                <a:cubicBezTo>
                  <a:pt x="48" y="1303"/>
                  <a:pt x="45" y="1300"/>
                  <a:pt x="44" y="1297"/>
                </a:cubicBezTo>
                <a:cubicBezTo>
                  <a:pt x="23" y="1227"/>
                  <a:pt x="9" y="1156"/>
                  <a:pt x="3" y="1084"/>
                </a:cubicBezTo>
                <a:cubicBezTo>
                  <a:pt x="3" y="1084"/>
                  <a:pt x="3" y="1084"/>
                  <a:pt x="3" y="1084"/>
                </a:cubicBezTo>
                <a:cubicBezTo>
                  <a:pt x="1" y="1061"/>
                  <a:pt x="0" y="1038"/>
                  <a:pt x="0" y="1015"/>
                </a:cubicBezTo>
                <a:cubicBezTo>
                  <a:pt x="0" y="1011"/>
                  <a:pt x="0" y="1007"/>
                  <a:pt x="0" y="1003"/>
                </a:cubicBezTo>
                <a:cubicBezTo>
                  <a:pt x="0" y="992"/>
                  <a:pt x="0" y="981"/>
                  <a:pt x="0" y="970"/>
                </a:cubicBezTo>
                <a:cubicBezTo>
                  <a:pt x="0" y="965"/>
                  <a:pt x="4" y="962"/>
                  <a:pt x="9" y="962"/>
                </a:cubicBezTo>
                <a:cubicBezTo>
                  <a:pt x="14" y="962"/>
                  <a:pt x="17" y="966"/>
                  <a:pt x="17" y="971"/>
                </a:cubicBezTo>
                <a:cubicBezTo>
                  <a:pt x="17" y="981"/>
                  <a:pt x="17" y="992"/>
                  <a:pt x="17" y="1003"/>
                </a:cubicBezTo>
                <a:cubicBezTo>
                  <a:pt x="17" y="1007"/>
                  <a:pt x="17" y="1011"/>
                  <a:pt x="17" y="1015"/>
                </a:cubicBezTo>
                <a:cubicBezTo>
                  <a:pt x="17" y="1037"/>
                  <a:pt x="18" y="1060"/>
                  <a:pt x="20" y="1083"/>
                </a:cubicBezTo>
                <a:cubicBezTo>
                  <a:pt x="20" y="1083"/>
                  <a:pt x="20" y="1083"/>
                  <a:pt x="20" y="1083"/>
                </a:cubicBezTo>
                <a:cubicBezTo>
                  <a:pt x="26" y="1153"/>
                  <a:pt x="39" y="1223"/>
                  <a:pt x="60" y="1292"/>
                </a:cubicBezTo>
                <a:cubicBezTo>
                  <a:pt x="61" y="1296"/>
                  <a:pt x="59" y="1301"/>
                  <a:pt x="54" y="1302"/>
                </a:cubicBezTo>
                <a:cubicBezTo>
                  <a:pt x="54" y="1302"/>
                  <a:pt x="53" y="1303"/>
                  <a:pt x="52" y="1303"/>
                </a:cubicBezTo>
                <a:close/>
                <a:moveTo>
                  <a:pt x="1994" y="959"/>
                </a:moveTo>
                <a:cubicBezTo>
                  <a:pt x="1990" y="959"/>
                  <a:pt x="1986" y="956"/>
                  <a:pt x="1986" y="951"/>
                </a:cubicBezTo>
                <a:cubicBezTo>
                  <a:pt x="1986" y="944"/>
                  <a:pt x="1985" y="936"/>
                  <a:pt x="1984" y="929"/>
                </a:cubicBezTo>
                <a:cubicBezTo>
                  <a:pt x="1984" y="924"/>
                  <a:pt x="1988" y="920"/>
                  <a:pt x="1992" y="920"/>
                </a:cubicBezTo>
                <a:cubicBezTo>
                  <a:pt x="1997" y="920"/>
                  <a:pt x="2001" y="923"/>
                  <a:pt x="2001" y="928"/>
                </a:cubicBezTo>
                <a:cubicBezTo>
                  <a:pt x="2002" y="935"/>
                  <a:pt x="2002" y="943"/>
                  <a:pt x="2003" y="951"/>
                </a:cubicBezTo>
                <a:cubicBezTo>
                  <a:pt x="2003" y="955"/>
                  <a:pt x="2000" y="959"/>
                  <a:pt x="1995" y="959"/>
                </a:cubicBezTo>
                <a:cubicBezTo>
                  <a:pt x="1995" y="959"/>
                  <a:pt x="1995" y="959"/>
                  <a:pt x="1994" y="959"/>
                </a:cubicBezTo>
                <a:close/>
                <a:moveTo>
                  <a:pt x="10" y="951"/>
                </a:moveTo>
                <a:cubicBezTo>
                  <a:pt x="10" y="951"/>
                  <a:pt x="10" y="951"/>
                  <a:pt x="10" y="951"/>
                </a:cubicBezTo>
                <a:cubicBezTo>
                  <a:pt x="5" y="950"/>
                  <a:pt x="1" y="946"/>
                  <a:pt x="2" y="942"/>
                </a:cubicBezTo>
                <a:cubicBezTo>
                  <a:pt x="2" y="934"/>
                  <a:pt x="3" y="926"/>
                  <a:pt x="3" y="919"/>
                </a:cubicBezTo>
                <a:cubicBezTo>
                  <a:pt x="4" y="914"/>
                  <a:pt x="8" y="911"/>
                  <a:pt x="13" y="911"/>
                </a:cubicBezTo>
                <a:cubicBezTo>
                  <a:pt x="17" y="911"/>
                  <a:pt x="21" y="916"/>
                  <a:pt x="20" y="920"/>
                </a:cubicBezTo>
                <a:cubicBezTo>
                  <a:pt x="20" y="928"/>
                  <a:pt x="19" y="935"/>
                  <a:pt x="19" y="943"/>
                </a:cubicBezTo>
                <a:cubicBezTo>
                  <a:pt x="18" y="947"/>
                  <a:pt x="15" y="951"/>
                  <a:pt x="10" y="951"/>
                </a:cubicBezTo>
                <a:close/>
                <a:moveTo>
                  <a:pt x="1990" y="909"/>
                </a:moveTo>
                <a:cubicBezTo>
                  <a:pt x="1986" y="909"/>
                  <a:pt x="1982" y="905"/>
                  <a:pt x="1982" y="901"/>
                </a:cubicBezTo>
                <a:cubicBezTo>
                  <a:pt x="1978" y="864"/>
                  <a:pt x="1972" y="827"/>
                  <a:pt x="1964" y="791"/>
                </a:cubicBezTo>
                <a:cubicBezTo>
                  <a:pt x="1964" y="791"/>
                  <a:pt x="1964" y="790"/>
                  <a:pt x="1964" y="790"/>
                </a:cubicBezTo>
                <a:cubicBezTo>
                  <a:pt x="1954" y="747"/>
                  <a:pt x="1942" y="704"/>
                  <a:pt x="1926" y="663"/>
                </a:cubicBezTo>
                <a:cubicBezTo>
                  <a:pt x="1917" y="638"/>
                  <a:pt x="1907" y="613"/>
                  <a:pt x="1896" y="589"/>
                </a:cubicBezTo>
                <a:cubicBezTo>
                  <a:pt x="1894" y="585"/>
                  <a:pt x="1895" y="580"/>
                  <a:pt x="1900" y="578"/>
                </a:cubicBezTo>
                <a:cubicBezTo>
                  <a:pt x="1904" y="576"/>
                  <a:pt x="1909" y="578"/>
                  <a:pt x="1911" y="582"/>
                </a:cubicBezTo>
                <a:cubicBezTo>
                  <a:pt x="1922" y="606"/>
                  <a:pt x="1933" y="632"/>
                  <a:pt x="1942" y="657"/>
                </a:cubicBezTo>
                <a:cubicBezTo>
                  <a:pt x="1958" y="699"/>
                  <a:pt x="1971" y="743"/>
                  <a:pt x="1980" y="787"/>
                </a:cubicBezTo>
                <a:cubicBezTo>
                  <a:pt x="1980" y="787"/>
                  <a:pt x="1980" y="787"/>
                  <a:pt x="1980" y="787"/>
                </a:cubicBezTo>
                <a:cubicBezTo>
                  <a:pt x="1989" y="824"/>
                  <a:pt x="1995" y="862"/>
                  <a:pt x="1999" y="899"/>
                </a:cubicBezTo>
                <a:cubicBezTo>
                  <a:pt x="1999" y="904"/>
                  <a:pt x="1996" y="908"/>
                  <a:pt x="1991" y="909"/>
                </a:cubicBezTo>
                <a:cubicBezTo>
                  <a:pt x="1991" y="909"/>
                  <a:pt x="1991" y="909"/>
                  <a:pt x="1990" y="909"/>
                </a:cubicBezTo>
                <a:close/>
                <a:moveTo>
                  <a:pt x="15" y="900"/>
                </a:moveTo>
                <a:cubicBezTo>
                  <a:pt x="14" y="900"/>
                  <a:pt x="14" y="900"/>
                  <a:pt x="14" y="900"/>
                </a:cubicBezTo>
                <a:cubicBezTo>
                  <a:pt x="9" y="899"/>
                  <a:pt x="6" y="895"/>
                  <a:pt x="6" y="890"/>
                </a:cubicBezTo>
                <a:cubicBezTo>
                  <a:pt x="14" y="819"/>
                  <a:pt x="30" y="748"/>
                  <a:pt x="54" y="679"/>
                </a:cubicBezTo>
                <a:cubicBezTo>
                  <a:pt x="54" y="679"/>
                  <a:pt x="54" y="679"/>
                  <a:pt x="54" y="679"/>
                </a:cubicBezTo>
                <a:cubicBezTo>
                  <a:pt x="59" y="665"/>
                  <a:pt x="64" y="650"/>
                  <a:pt x="70" y="636"/>
                </a:cubicBezTo>
                <a:cubicBezTo>
                  <a:pt x="78" y="615"/>
                  <a:pt x="87" y="594"/>
                  <a:pt x="97" y="574"/>
                </a:cubicBezTo>
                <a:cubicBezTo>
                  <a:pt x="99" y="569"/>
                  <a:pt x="104" y="568"/>
                  <a:pt x="108" y="570"/>
                </a:cubicBezTo>
                <a:cubicBezTo>
                  <a:pt x="112" y="572"/>
                  <a:pt x="114" y="577"/>
                  <a:pt x="112" y="581"/>
                </a:cubicBezTo>
                <a:cubicBezTo>
                  <a:pt x="103" y="601"/>
                  <a:pt x="94" y="622"/>
                  <a:pt x="85" y="643"/>
                </a:cubicBezTo>
                <a:cubicBezTo>
                  <a:pt x="80" y="656"/>
                  <a:pt x="75" y="671"/>
                  <a:pt x="70" y="685"/>
                </a:cubicBezTo>
                <a:cubicBezTo>
                  <a:pt x="70" y="685"/>
                  <a:pt x="70" y="685"/>
                  <a:pt x="70" y="685"/>
                </a:cubicBezTo>
                <a:cubicBezTo>
                  <a:pt x="47" y="752"/>
                  <a:pt x="31" y="822"/>
                  <a:pt x="23" y="892"/>
                </a:cubicBezTo>
                <a:cubicBezTo>
                  <a:pt x="23" y="897"/>
                  <a:pt x="19" y="900"/>
                  <a:pt x="15" y="900"/>
                </a:cubicBezTo>
                <a:close/>
                <a:moveTo>
                  <a:pt x="1891" y="568"/>
                </a:moveTo>
                <a:cubicBezTo>
                  <a:pt x="1888" y="568"/>
                  <a:pt x="1885" y="567"/>
                  <a:pt x="1883" y="564"/>
                </a:cubicBezTo>
                <a:cubicBezTo>
                  <a:pt x="1880" y="557"/>
                  <a:pt x="1877" y="550"/>
                  <a:pt x="1873" y="544"/>
                </a:cubicBezTo>
                <a:cubicBezTo>
                  <a:pt x="1871" y="540"/>
                  <a:pt x="1873" y="534"/>
                  <a:pt x="1877" y="532"/>
                </a:cubicBezTo>
                <a:cubicBezTo>
                  <a:pt x="1881" y="530"/>
                  <a:pt x="1886" y="532"/>
                  <a:pt x="1888" y="536"/>
                </a:cubicBezTo>
                <a:cubicBezTo>
                  <a:pt x="1892" y="543"/>
                  <a:pt x="1895" y="549"/>
                  <a:pt x="1899" y="556"/>
                </a:cubicBezTo>
                <a:cubicBezTo>
                  <a:pt x="1901" y="560"/>
                  <a:pt x="1899" y="565"/>
                  <a:pt x="1895" y="568"/>
                </a:cubicBezTo>
                <a:cubicBezTo>
                  <a:pt x="1894" y="568"/>
                  <a:pt x="1892" y="568"/>
                  <a:pt x="1891" y="568"/>
                </a:cubicBezTo>
                <a:close/>
                <a:moveTo>
                  <a:pt x="117" y="560"/>
                </a:moveTo>
                <a:cubicBezTo>
                  <a:pt x="116" y="560"/>
                  <a:pt x="114" y="560"/>
                  <a:pt x="113" y="560"/>
                </a:cubicBezTo>
                <a:cubicBezTo>
                  <a:pt x="109" y="557"/>
                  <a:pt x="107" y="552"/>
                  <a:pt x="109" y="548"/>
                </a:cubicBezTo>
                <a:cubicBezTo>
                  <a:pt x="113" y="541"/>
                  <a:pt x="116" y="535"/>
                  <a:pt x="120" y="528"/>
                </a:cubicBezTo>
                <a:cubicBezTo>
                  <a:pt x="122" y="524"/>
                  <a:pt x="127" y="522"/>
                  <a:pt x="132" y="524"/>
                </a:cubicBezTo>
                <a:cubicBezTo>
                  <a:pt x="136" y="527"/>
                  <a:pt x="137" y="532"/>
                  <a:pt x="135" y="536"/>
                </a:cubicBezTo>
                <a:cubicBezTo>
                  <a:pt x="131" y="543"/>
                  <a:pt x="128" y="549"/>
                  <a:pt x="125" y="556"/>
                </a:cubicBezTo>
                <a:cubicBezTo>
                  <a:pt x="123" y="559"/>
                  <a:pt x="120" y="560"/>
                  <a:pt x="117" y="560"/>
                </a:cubicBezTo>
                <a:close/>
                <a:moveTo>
                  <a:pt x="1867" y="523"/>
                </a:moveTo>
                <a:cubicBezTo>
                  <a:pt x="1864" y="523"/>
                  <a:pt x="1861" y="522"/>
                  <a:pt x="1860" y="519"/>
                </a:cubicBezTo>
                <a:cubicBezTo>
                  <a:pt x="1841" y="487"/>
                  <a:pt x="1821" y="455"/>
                  <a:pt x="1799" y="425"/>
                </a:cubicBezTo>
                <a:cubicBezTo>
                  <a:pt x="1799" y="425"/>
                  <a:pt x="1799" y="425"/>
                  <a:pt x="1799" y="425"/>
                </a:cubicBezTo>
                <a:cubicBezTo>
                  <a:pt x="1778" y="395"/>
                  <a:pt x="1754" y="366"/>
                  <a:pt x="1729" y="339"/>
                </a:cubicBezTo>
                <a:cubicBezTo>
                  <a:pt x="1707" y="314"/>
                  <a:pt x="1682" y="290"/>
                  <a:pt x="1657" y="267"/>
                </a:cubicBezTo>
                <a:cubicBezTo>
                  <a:pt x="1653" y="264"/>
                  <a:pt x="1653" y="259"/>
                  <a:pt x="1656" y="255"/>
                </a:cubicBezTo>
                <a:cubicBezTo>
                  <a:pt x="1659" y="252"/>
                  <a:pt x="1664" y="251"/>
                  <a:pt x="1668" y="254"/>
                </a:cubicBezTo>
                <a:cubicBezTo>
                  <a:pt x="1694" y="277"/>
                  <a:pt x="1719" y="302"/>
                  <a:pt x="1742" y="327"/>
                </a:cubicBezTo>
                <a:cubicBezTo>
                  <a:pt x="1767" y="355"/>
                  <a:pt x="1791" y="384"/>
                  <a:pt x="1813" y="415"/>
                </a:cubicBezTo>
                <a:cubicBezTo>
                  <a:pt x="1813" y="415"/>
                  <a:pt x="1813" y="415"/>
                  <a:pt x="1813" y="415"/>
                </a:cubicBezTo>
                <a:cubicBezTo>
                  <a:pt x="1835" y="446"/>
                  <a:pt x="1856" y="478"/>
                  <a:pt x="1875" y="511"/>
                </a:cubicBezTo>
                <a:cubicBezTo>
                  <a:pt x="1877" y="515"/>
                  <a:pt x="1875" y="520"/>
                  <a:pt x="1871" y="522"/>
                </a:cubicBezTo>
                <a:cubicBezTo>
                  <a:pt x="1870" y="523"/>
                  <a:pt x="1869" y="523"/>
                  <a:pt x="1867" y="523"/>
                </a:cubicBezTo>
                <a:close/>
                <a:moveTo>
                  <a:pt x="141" y="516"/>
                </a:moveTo>
                <a:cubicBezTo>
                  <a:pt x="140" y="516"/>
                  <a:pt x="138" y="515"/>
                  <a:pt x="137" y="515"/>
                </a:cubicBezTo>
                <a:cubicBezTo>
                  <a:pt x="133" y="512"/>
                  <a:pt x="132" y="507"/>
                  <a:pt x="134" y="503"/>
                </a:cubicBezTo>
                <a:cubicBezTo>
                  <a:pt x="170" y="440"/>
                  <a:pt x="213" y="381"/>
                  <a:pt x="261" y="328"/>
                </a:cubicBezTo>
                <a:cubicBezTo>
                  <a:pt x="261" y="328"/>
                  <a:pt x="261" y="328"/>
                  <a:pt x="262" y="328"/>
                </a:cubicBezTo>
                <a:cubicBezTo>
                  <a:pt x="267" y="323"/>
                  <a:pt x="272" y="317"/>
                  <a:pt x="277" y="312"/>
                </a:cubicBezTo>
                <a:cubicBezTo>
                  <a:pt x="298" y="290"/>
                  <a:pt x="320" y="268"/>
                  <a:pt x="343" y="248"/>
                </a:cubicBezTo>
                <a:cubicBezTo>
                  <a:pt x="347" y="245"/>
                  <a:pt x="352" y="246"/>
                  <a:pt x="355" y="249"/>
                </a:cubicBezTo>
                <a:cubicBezTo>
                  <a:pt x="358" y="253"/>
                  <a:pt x="358" y="258"/>
                  <a:pt x="354" y="261"/>
                </a:cubicBezTo>
                <a:cubicBezTo>
                  <a:pt x="332" y="281"/>
                  <a:pt x="310" y="302"/>
                  <a:pt x="289" y="323"/>
                </a:cubicBezTo>
                <a:cubicBezTo>
                  <a:pt x="284" y="329"/>
                  <a:pt x="279" y="334"/>
                  <a:pt x="274" y="340"/>
                </a:cubicBezTo>
                <a:cubicBezTo>
                  <a:pt x="274" y="340"/>
                  <a:pt x="274" y="340"/>
                  <a:pt x="274" y="340"/>
                </a:cubicBezTo>
                <a:cubicBezTo>
                  <a:pt x="226" y="392"/>
                  <a:pt x="184" y="450"/>
                  <a:pt x="149" y="511"/>
                </a:cubicBezTo>
                <a:cubicBezTo>
                  <a:pt x="147" y="514"/>
                  <a:pt x="144" y="516"/>
                  <a:pt x="141" y="516"/>
                </a:cubicBezTo>
                <a:close/>
                <a:moveTo>
                  <a:pt x="1641" y="251"/>
                </a:moveTo>
                <a:cubicBezTo>
                  <a:pt x="1639" y="251"/>
                  <a:pt x="1637" y="250"/>
                  <a:pt x="1635" y="249"/>
                </a:cubicBezTo>
                <a:cubicBezTo>
                  <a:pt x="1630" y="244"/>
                  <a:pt x="1624" y="239"/>
                  <a:pt x="1618" y="235"/>
                </a:cubicBezTo>
                <a:cubicBezTo>
                  <a:pt x="1614" y="232"/>
                  <a:pt x="1614" y="226"/>
                  <a:pt x="1617" y="223"/>
                </a:cubicBezTo>
                <a:cubicBezTo>
                  <a:pt x="1620" y="219"/>
                  <a:pt x="1625" y="218"/>
                  <a:pt x="1629" y="221"/>
                </a:cubicBezTo>
                <a:cubicBezTo>
                  <a:pt x="1634" y="226"/>
                  <a:pt x="1640" y="231"/>
                  <a:pt x="1646" y="236"/>
                </a:cubicBezTo>
                <a:cubicBezTo>
                  <a:pt x="1650" y="239"/>
                  <a:pt x="1650" y="244"/>
                  <a:pt x="1647" y="248"/>
                </a:cubicBezTo>
                <a:cubicBezTo>
                  <a:pt x="1646" y="250"/>
                  <a:pt x="1643" y="251"/>
                  <a:pt x="1641" y="251"/>
                </a:cubicBezTo>
                <a:close/>
                <a:moveTo>
                  <a:pt x="370" y="245"/>
                </a:moveTo>
                <a:cubicBezTo>
                  <a:pt x="368" y="245"/>
                  <a:pt x="365" y="244"/>
                  <a:pt x="364" y="242"/>
                </a:cubicBezTo>
                <a:cubicBezTo>
                  <a:pt x="361" y="238"/>
                  <a:pt x="361" y="233"/>
                  <a:pt x="365" y="230"/>
                </a:cubicBezTo>
                <a:cubicBezTo>
                  <a:pt x="371" y="225"/>
                  <a:pt x="377" y="220"/>
                  <a:pt x="383" y="216"/>
                </a:cubicBezTo>
                <a:cubicBezTo>
                  <a:pt x="386" y="213"/>
                  <a:pt x="392" y="213"/>
                  <a:pt x="394" y="217"/>
                </a:cubicBezTo>
                <a:cubicBezTo>
                  <a:pt x="397" y="221"/>
                  <a:pt x="397" y="226"/>
                  <a:pt x="393" y="229"/>
                </a:cubicBezTo>
                <a:cubicBezTo>
                  <a:pt x="387" y="234"/>
                  <a:pt x="381" y="238"/>
                  <a:pt x="376" y="243"/>
                </a:cubicBezTo>
                <a:cubicBezTo>
                  <a:pt x="374" y="244"/>
                  <a:pt x="372" y="245"/>
                  <a:pt x="370" y="245"/>
                </a:cubicBezTo>
                <a:close/>
                <a:moveTo>
                  <a:pt x="1601" y="219"/>
                </a:moveTo>
                <a:cubicBezTo>
                  <a:pt x="1599" y="219"/>
                  <a:pt x="1597" y="219"/>
                  <a:pt x="1596" y="217"/>
                </a:cubicBezTo>
                <a:cubicBezTo>
                  <a:pt x="1566" y="195"/>
                  <a:pt x="1535" y="174"/>
                  <a:pt x="1503" y="155"/>
                </a:cubicBezTo>
                <a:cubicBezTo>
                  <a:pt x="1503" y="155"/>
                  <a:pt x="1503" y="155"/>
                  <a:pt x="1503" y="155"/>
                </a:cubicBezTo>
                <a:cubicBezTo>
                  <a:pt x="1477" y="140"/>
                  <a:pt x="1451" y="126"/>
                  <a:pt x="1425" y="114"/>
                </a:cubicBezTo>
                <a:cubicBezTo>
                  <a:pt x="1387" y="96"/>
                  <a:pt x="1348" y="80"/>
                  <a:pt x="1309" y="67"/>
                </a:cubicBezTo>
                <a:cubicBezTo>
                  <a:pt x="1304" y="66"/>
                  <a:pt x="1302" y="61"/>
                  <a:pt x="1303" y="57"/>
                </a:cubicBezTo>
                <a:cubicBezTo>
                  <a:pt x="1305" y="52"/>
                  <a:pt x="1310" y="50"/>
                  <a:pt x="1314" y="51"/>
                </a:cubicBezTo>
                <a:cubicBezTo>
                  <a:pt x="1354" y="64"/>
                  <a:pt x="1394" y="80"/>
                  <a:pt x="1432" y="98"/>
                </a:cubicBezTo>
                <a:cubicBezTo>
                  <a:pt x="1459" y="111"/>
                  <a:pt x="1485" y="125"/>
                  <a:pt x="1511" y="140"/>
                </a:cubicBezTo>
                <a:cubicBezTo>
                  <a:pt x="1511" y="140"/>
                  <a:pt x="1511" y="140"/>
                  <a:pt x="1511" y="140"/>
                </a:cubicBezTo>
                <a:cubicBezTo>
                  <a:pt x="1544" y="160"/>
                  <a:pt x="1576" y="181"/>
                  <a:pt x="1606" y="204"/>
                </a:cubicBezTo>
                <a:cubicBezTo>
                  <a:pt x="1610" y="207"/>
                  <a:pt x="1611" y="212"/>
                  <a:pt x="1608" y="216"/>
                </a:cubicBezTo>
                <a:cubicBezTo>
                  <a:pt x="1606" y="218"/>
                  <a:pt x="1603" y="219"/>
                  <a:pt x="1601" y="219"/>
                </a:cubicBezTo>
                <a:close/>
                <a:moveTo>
                  <a:pt x="410" y="214"/>
                </a:moveTo>
                <a:cubicBezTo>
                  <a:pt x="408" y="214"/>
                  <a:pt x="405" y="212"/>
                  <a:pt x="403" y="210"/>
                </a:cubicBezTo>
                <a:cubicBezTo>
                  <a:pt x="401" y="206"/>
                  <a:pt x="401" y="201"/>
                  <a:pt x="405" y="198"/>
                </a:cubicBezTo>
                <a:cubicBezTo>
                  <a:pt x="463" y="155"/>
                  <a:pt x="526" y="119"/>
                  <a:pt x="592" y="89"/>
                </a:cubicBezTo>
                <a:cubicBezTo>
                  <a:pt x="596" y="87"/>
                  <a:pt x="601" y="89"/>
                  <a:pt x="603" y="93"/>
                </a:cubicBezTo>
                <a:cubicBezTo>
                  <a:pt x="605" y="98"/>
                  <a:pt x="603" y="103"/>
                  <a:pt x="599" y="105"/>
                </a:cubicBezTo>
                <a:cubicBezTo>
                  <a:pt x="534" y="134"/>
                  <a:pt x="472" y="170"/>
                  <a:pt x="415" y="212"/>
                </a:cubicBezTo>
                <a:cubicBezTo>
                  <a:pt x="414" y="213"/>
                  <a:pt x="412" y="214"/>
                  <a:pt x="410" y="214"/>
                </a:cubicBezTo>
                <a:close/>
                <a:moveTo>
                  <a:pt x="680" y="72"/>
                </a:moveTo>
                <a:cubicBezTo>
                  <a:pt x="676" y="72"/>
                  <a:pt x="673" y="70"/>
                  <a:pt x="672" y="66"/>
                </a:cubicBezTo>
                <a:cubicBezTo>
                  <a:pt x="670" y="62"/>
                  <a:pt x="672" y="57"/>
                  <a:pt x="677" y="56"/>
                </a:cubicBezTo>
                <a:cubicBezTo>
                  <a:pt x="690" y="51"/>
                  <a:pt x="704" y="46"/>
                  <a:pt x="718" y="42"/>
                </a:cubicBezTo>
                <a:cubicBezTo>
                  <a:pt x="718" y="42"/>
                  <a:pt x="718" y="42"/>
                  <a:pt x="719" y="42"/>
                </a:cubicBezTo>
                <a:cubicBezTo>
                  <a:pt x="755" y="32"/>
                  <a:pt x="792" y="23"/>
                  <a:pt x="830" y="16"/>
                </a:cubicBezTo>
                <a:cubicBezTo>
                  <a:pt x="834" y="15"/>
                  <a:pt x="839" y="19"/>
                  <a:pt x="839" y="23"/>
                </a:cubicBezTo>
                <a:cubicBezTo>
                  <a:pt x="840" y="28"/>
                  <a:pt x="837" y="32"/>
                  <a:pt x="833" y="33"/>
                </a:cubicBezTo>
                <a:cubicBezTo>
                  <a:pt x="796" y="39"/>
                  <a:pt x="759" y="48"/>
                  <a:pt x="724" y="58"/>
                </a:cubicBezTo>
                <a:cubicBezTo>
                  <a:pt x="724" y="58"/>
                  <a:pt x="723" y="59"/>
                  <a:pt x="723" y="59"/>
                </a:cubicBezTo>
                <a:cubicBezTo>
                  <a:pt x="710" y="63"/>
                  <a:pt x="696" y="67"/>
                  <a:pt x="682" y="72"/>
                </a:cubicBezTo>
                <a:cubicBezTo>
                  <a:pt x="681" y="72"/>
                  <a:pt x="680" y="72"/>
                  <a:pt x="680" y="72"/>
                </a:cubicBezTo>
                <a:close/>
                <a:moveTo>
                  <a:pt x="1284" y="59"/>
                </a:moveTo>
                <a:cubicBezTo>
                  <a:pt x="1284" y="59"/>
                  <a:pt x="1283" y="59"/>
                  <a:pt x="1282" y="59"/>
                </a:cubicBezTo>
                <a:cubicBezTo>
                  <a:pt x="1275" y="57"/>
                  <a:pt x="1268" y="55"/>
                  <a:pt x="1260" y="53"/>
                </a:cubicBezTo>
                <a:cubicBezTo>
                  <a:pt x="1256" y="52"/>
                  <a:pt x="1253" y="47"/>
                  <a:pt x="1254" y="42"/>
                </a:cubicBezTo>
                <a:cubicBezTo>
                  <a:pt x="1256" y="38"/>
                  <a:pt x="1260" y="35"/>
                  <a:pt x="1265" y="37"/>
                </a:cubicBezTo>
                <a:cubicBezTo>
                  <a:pt x="1272" y="39"/>
                  <a:pt x="1280" y="41"/>
                  <a:pt x="1287" y="43"/>
                </a:cubicBezTo>
                <a:cubicBezTo>
                  <a:pt x="1291" y="44"/>
                  <a:pt x="1294" y="49"/>
                  <a:pt x="1293" y="53"/>
                </a:cubicBezTo>
                <a:cubicBezTo>
                  <a:pt x="1291" y="57"/>
                  <a:pt x="1288" y="59"/>
                  <a:pt x="1284" y="59"/>
                </a:cubicBezTo>
                <a:close/>
                <a:moveTo>
                  <a:pt x="1235" y="46"/>
                </a:moveTo>
                <a:cubicBezTo>
                  <a:pt x="1235" y="46"/>
                  <a:pt x="1234" y="46"/>
                  <a:pt x="1233" y="46"/>
                </a:cubicBezTo>
                <a:cubicBezTo>
                  <a:pt x="1197" y="37"/>
                  <a:pt x="1160" y="30"/>
                  <a:pt x="1123" y="26"/>
                </a:cubicBezTo>
                <a:cubicBezTo>
                  <a:pt x="1123" y="26"/>
                  <a:pt x="1123" y="26"/>
                  <a:pt x="1123" y="26"/>
                </a:cubicBezTo>
                <a:cubicBezTo>
                  <a:pt x="1101" y="23"/>
                  <a:pt x="1079" y="21"/>
                  <a:pt x="1058" y="20"/>
                </a:cubicBezTo>
                <a:cubicBezTo>
                  <a:pt x="1009" y="17"/>
                  <a:pt x="959" y="18"/>
                  <a:pt x="910" y="23"/>
                </a:cubicBezTo>
                <a:cubicBezTo>
                  <a:pt x="906" y="23"/>
                  <a:pt x="902" y="20"/>
                  <a:pt x="901" y="15"/>
                </a:cubicBezTo>
                <a:cubicBezTo>
                  <a:pt x="901" y="10"/>
                  <a:pt x="904" y="6"/>
                  <a:pt x="909" y="6"/>
                </a:cubicBezTo>
                <a:cubicBezTo>
                  <a:pt x="959" y="1"/>
                  <a:pt x="1009" y="0"/>
                  <a:pt x="1059" y="3"/>
                </a:cubicBezTo>
                <a:cubicBezTo>
                  <a:pt x="1081" y="4"/>
                  <a:pt x="1103" y="6"/>
                  <a:pt x="1125" y="9"/>
                </a:cubicBezTo>
                <a:cubicBezTo>
                  <a:pt x="1125" y="9"/>
                  <a:pt x="1125" y="9"/>
                  <a:pt x="1125" y="9"/>
                </a:cubicBezTo>
                <a:cubicBezTo>
                  <a:pt x="1163" y="14"/>
                  <a:pt x="1200" y="20"/>
                  <a:pt x="1237" y="29"/>
                </a:cubicBezTo>
                <a:cubicBezTo>
                  <a:pt x="1242" y="31"/>
                  <a:pt x="1245" y="35"/>
                  <a:pt x="1244" y="40"/>
                </a:cubicBezTo>
                <a:cubicBezTo>
                  <a:pt x="1243" y="44"/>
                  <a:pt x="1239" y="46"/>
                  <a:pt x="1235" y="46"/>
                </a:cubicBezTo>
                <a:close/>
                <a:moveTo>
                  <a:pt x="859" y="29"/>
                </a:moveTo>
                <a:cubicBezTo>
                  <a:pt x="855" y="29"/>
                  <a:pt x="851" y="26"/>
                  <a:pt x="851" y="21"/>
                </a:cubicBezTo>
                <a:cubicBezTo>
                  <a:pt x="850" y="17"/>
                  <a:pt x="853" y="12"/>
                  <a:pt x="858" y="12"/>
                </a:cubicBezTo>
                <a:cubicBezTo>
                  <a:pt x="865" y="11"/>
                  <a:pt x="873" y="10"/>
                  <a:pt x="880" y="9"/>
                </a:cubicBezTo>
                <a:cubicBezTo>
                  <a:pt x="885" y="8"/>
                  <a:pt x="889" y="11"/>
                  <a:pt x="890" y="16"/>
                </a:cubicBezTo>
                <a:cubicBezTo>
                  <a:pt x="890" y="21"/>
                  <a:pt x="887" y="25"/>
                  <a:pt x="882" y="26"/>
                </a:cubicBezTo>
                <a:cubicBezTo>
                  <a:pt x="875" y="26"/>
                  <a:pt x="868" y="27"/>
                  <a:pt x="860" y="29"/>
                </a:cubicBezTo>
                <a:cubicBezTo>
                  <a:pt x="860" y="29"/>
                  <a:pt x="859" y="29"/>
                  <a:pt x="859"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F75FC93F-C002-43A7-9B2E-F0EA83A412D8}"/>
              </a:ext>
            </a:extLst>
          </p:cNvPr>
          <p:cNvSpPr>
            <a:spLocks noEditPoints="1"/>
          </p:cNvSpPr>
          <p:nvPr/>
        </p:nvSpPr>
        <p:spPr bwMode="auto">
          <a:xfrm>
            <a:off x="8105005" y="2462509"/>
            <a:ext cx="8177166" cy="8181391"/>
          </a:xfrm>
          <a:custGeom>
            <a:avLst/>
            <a:gdLst>
              <a:gd name="T0" fmla="*/ 785 w 1933"/>
              <a:gd name="T1" fmla="*/ 1899 h 1933"/>
              <a:gd name="T2" fmla="*/ 1043 w 1933"/>
              <a:gd name="T3" fmla="*/ 1930 h 1933"/>
              <a:gd name="T4" fmla="*/ 1092 w 1933"/>
              <a:gd name="T5" fmla="*/ 1908 h 1933"/>
              <a:gd name="T6" fmla="*/ 1113 w 1933"/>
              <a:gd name="T7" fmla="*/ 1914 h 1933"/>
              <a:gd name="T8" fmla="*/ 1377 w 1933"/>
              <a:gd name="T9" fmla="*/ 1833 h 1933"/>
              <a:gd name="T10" fmla="*/ 1121 w 1933"/>
              <a:gd name="T11" fmla="*/ 1921 h 1933"/>
              <a:gd name="T12" fmla="*/ 758 w 1933"/>
              <a:gd name="T13" fmla="*/ 1893 h 1933"/>
              <a:gd name="T14" fmla="*/ 596 w 1933"/>
              <a:gd name="T15" fmla="*/ 1859 h 1933"/>
              <a:gd name="T16" fmla="*/ 603 w 1933"/>
              <a:gd name="T17" fmla="*/ 1844 h 1933"/>
              <a:gd name="T18" fmla="*/ 1387 w 1933"/>
              <a:gd name="T19" fmla="*/ 1828 h 1933"/>
              <a:gd name="T20" fmla="*/ 1394 w 1933"/>
              <a:gd name="T21" fmla="*/ 1832 h 1933"/>
              <a:gd name="T22" fmla="*/ 1640 w 1933"/>
              <a:gd name="T23" fmla="*/ 1637 h 1933"/>
              <a:gd name="T24" fmla="*/ 1439 w 1933"/>
              <a:gd name="T25" fmla="*/ 1808 h 1933"/>
              <a:gd name="T26" fmla="*/ 449 w 1933"/>
              <a:gd name="T27" fmla="*/ 1763 h 1933"/>
              <a:gd name="T28" fmla="*/ 310 w 1933"/>
              <a:gd name="T29" fmla="*/ 1676 h 1933"/>
              <a:gd name="T30" fmla="*/ 321 w 1933"/>
              <a:gd name="T31" fmla="*/ 1663 h 1933"/>
              <a:gd name="T32" fmla="*/ 1659 w 1933"/>
              <a:gd name="T33" fmla="*/ 1629 h 1933"/>
              <a:gd name="T34" fmla="*/ 1665 w 1933"/>
              <a:gd name="T35" fmla="*/ 1631 h 1933"/>
              <a:gd name="T36" fmla="*/ 1830 w 1933"/>
              <a:gd name="T37" fmla="*/ 1362 h 1933"/>
              <a:gd name="T38" fmla="*/ 1699 w 1933"/>
              <a:gd name="T39" fmla="*/ 1593 h 1933"/>
              <a:gd name="T40" fmla="*/ 205 w 1933"/>
              <a:gd name="T41" fmla="*/ 1534 h 1933"/>
              <a:gd name="T42" fmla="*/ 105 w 1933"/>
              <a:gd name="T43" fmla="*/ 1403 h 1933"/>
              <a:gd name="T44" fmla="*/ 120 w 1933"/>
              <a:gd name="T45" fmla="*/ 1396 h 1933"/>
              <a:gd name="T46" fmla="*/ 1846 w 1933"/>
              <a:gd name="T47" fmla="*/ 1347 h 1933"/>
              <a:gd name="T48" fmla="*/ 1849 w 1933"/>
              <a:gd name="T49" fmla="*/ 1348 h 1933"/>
              <a:gd name="T50" fmla="*/ 1919 w 1933"/>
              <a:gd name="T51" fmla="*/ 1131 h 1933"/>
              <a:gd name="T52" fmla="*/ 40 w 1933"/>
              <a:gd name="T53" fmla="*/ 1207 h 1933"/>
              <a:gd name="T54" fmla="*/ 27 w 1933"/>
              <a:gd name="T55" fmla="*/ 1189 h 1933"/>
              <a:gd name="T56" fmla="*/ 18 w 1933"/>
              <a:gd name="T57" fmla="*/ 930 h 1933"/>
              <a:gd name="T58" fmla="*/ 35 w 1933"/>
              <a:gd name="T59" fmla="*/ 1196 h 1933"/>
              <a:gd name="T60" fmla="*/ 1926 w 1933"/>
              <a:gd name="T61" fmla="*/ 1080 h 1933"/>
              <a:gd name="T62" fmla="*/ 1916 w 1933"/>
              <a:gd name="T63" fmla="*/ 967 h 1933"/>
              <a:gd name="T64" fmla="*/ 1917 w 1933"/>
              <a:gd name="T65" fmla="*/ 790 h 1933"/>
              <a:gd name="T66" fmla="*/ 1921 w 1933"/>
              <a:gd name="T67" fmla="*/ 1060 h 1933"/>
              <a:gd name="T68" fmla="*/ 22 w 1933"/>
              <a:gd name="T69" fmla="*/ 879 h 1933"/>
              <a:gd name="T70" fmla="*/ 28 w 1933"/>
              <a:gd name="T71" fmla="*/ 737 h 1933"/>
              <a:gd name="T72" fmla="*/ 45 w 1933"/>
              <a:gd name="T73" fmla="*/ 741 h 1933"/>
              <a:gd name="T74" fmla="*/ 1896 w 1933"/>
              <a:gd name="T75" fmla="*/ 734 h 1933"/>
              <a:gd name="T76" fmla="*/ 1882 w 1933"/>
              <a:gd name="T77" fmla="*/ 717 h 1933"/>
              <a:gd name="T78" fmla="*/ 1796 w 1933"/>
              <a:gd name="T79" fmla="*/ 472 h 1933"/>
              <a:gd name="T80" fmla="*/ 1891 w 1933"/>
              <a:gd name="T81" fmla="*/ 723 h 1933"/>
              <a:gd name="T82" fmla="*/ 111 w 1933"/>
              <a:gd name="T83" fmla="*/ 557 h 1933"/>
              <a:gd name="T84" fmla="*/ 166 w 1933"/>
              <a:gd name="T85" fmla="*/ 426 h 1933"/>
              <a:gd name="T86" fmla="*/ 254 w 1933"/>
              <a:gd name="T87" fmla="*/ 340 h 1933"/>
              <a:gd name="T88" fmla="*/ 1767 w 1933"/>
              <a:gd name="T89" fmla="*/ 457 h 1933"/>
              <a:gd name="T90" fmla="*/ 1774 w 1933"/>
              <a:gd name="T91" fmla="*/ 461 h 1933"/>
              <a:gd name="T92" fmla="*/ 1562 w 1933"/>
              <a:gd name="T93" fmla="*/ 228 h 1933"/>
              <a:gd name="T94" fmla="*/ 1752 w 1933"/>
              <a:gd name="T95" fmla="*/ 405 h 1933"/>
              <a:gd name="T96" fmla="*/ 295 w 1933"/>
              <a:gd name="T97" fmla="*/ 273 h 1933"/>
              <a:gd name="T98" fmla="*/ 315 w 1933"/>
              <a:gd name="T99" fmla="*/ 265 h 1933"/>
              <a:gd name="T100" fmla="*/ 539 w 1933"/>
              <a:gd name="T101" fmla="*/ 120 h 1933"/>
              <a:gd name="T102" fmla="*/ 1540 w 1933"/>
              <a:gd name="T103" fmla="*/ 211 h 1933"/>
              <a:gd name="T104" fmla="*/ 1545 w 1933"/>
              <a:gd name="T105" fmla="*/ 212 h 1933"/>
              <a:gd name="T106" fmla="*/ 1263 w 1933"/>
              <a:gd name="T107" fmla="*/ 57 h 1933"/>
              <a:gd name="T108" fmla="*/ 1504 w 1933"/>
              <a:gd name="T109" fmla="*/ 183 h 1933"/>
              <a:gd name="T110" fmla="*/ 584 w 1933"/>
              <a:gd name="T111" fmla="*/ 99 h 1933"/>
              <a:gd name="T112" fmla="*/ 712 w 1933"/>
              <a:gd name="T113" fmla="*/ 35 h 1933"/>
              <a:gd name="T114" fmla="*/ 716 w 1933"/>
              <a:gd name="T115" fmla="*/ 52 h 1933"/>
              <a:gd name="T116" fmla="*/ 1214 w 1933"/>
              <a:gd name="T117" fmla="*/ 42 h 1933"/>
              <a:gd name="T118" fmla="*/ 1193 w 1933"/>
              <a:gd name="T119" fmla="*/ 46 h 1933"/>
              <a:gd name="T120" fmla="*/ 937 w 1933"/>
              <a:gd name="T121" fmla="*/ 1 h 1933"/>
              <a:gd name="T122" fmla="*/ 886 w 1933"/>
              <a:gd name="T123" fmla="*/ 21 h 1933"/>
              <a:gd name="T124" fmla="*/ 909 w 1933"/>
              <a:gd name="T125" fmla="*/ 2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3" h="1933">
                <a:moveTo>
                  <a:pt x="967" y="1933"/>
                </a:moveTo>
                <a:cubicBezTo>
                  <a:pt x="954" y="1933"/>
                  <a:pt x="941" y="1933"/>
                  <a:pt x="929" y="1933"/>
                </a:cubicBezTo>
                <a:cubicBezTo>
                  <a:pt x="929" y="1933"/>
                  <a:pt x="929" y="1933"/>
                  <a:pt x="929" y="1933"/>
                </a:cubicBezTo>
                <a:cubicBezTo>
                  <a:pt x="880" y="1931"/>
                  <a:pt x="830" y="1925"/>
                  <a:pt x="782" y="1915"/>
                </a:cubicBezTo>
                <a:cubicBezTo>
                  <a:pt x="777" y="1914"/>
                  <a:pt x="774" y="1910"/>
                  <a:pt x="775" y="1905"/>
                </a:cubicBezTo>
                <a:cubicBezTo>
                  <a:pt x="776" y="1901"/>
                  <a:pt x="780" y="1898"/>
                  <a:pt x="785" y="1899"/>
                </a:cubicBezTo>
                <a:cubicBezTo>
                  <a:pt x="833" y="1908"/>
                  <a:pt x="881" y="1914"/>
                  <a:pt x="930" y="1916"/>
                </a:cubicBezTo>
                <a:cubicBezTo>
                  <a:pt x="930" y="1916"/>
                  <a:pt x="930" y="1916"/>
                  <a:pt x="930" y="1916"/>
                </a:cubicBezTo>
                <a:cubicBezTo>
                  <a:pt x="952" y="1917"/>
                  <a:pt x="974" y="1917"/>
                  <a:pt x="995" y="1916"/>
                </a:cubicBezTo>
                <a:cubicBezTo>
                  <a:pt x="1011" y="1916"/>
                  <a:pt x="1026" y="1915"/>
                  <a:pt x="1042" y="1914"/>
                </a:cubicBezTo>
                <a:cubicBezTo>
                  <a:pt x="1046" y="1913"/>
                  <a:pt x="1050" y="1917"/>
                  <a:pt x="1051" y="1921"/>
                </a:cubicBezTo>
                <a:cubicBezTo>
                  <a:pt x="1051" y="1926"/>
                  <a:pt x="1048" y="1930"/>
                  <a:pt x="1043" y="1930"/>
                </a:cubicBezTo>
                <a:cubicBezTo>
                  <a:pt x="1027" y="1932"/>
                  <a:pt x="1011" y="1933"/>
                  <a:pt x="996" y="1933"/>
                </a:cubicBezTo>
                <a:cubicBezTo>
                  <a:pt x="986" y="1933"/>
                  <a:pt x="976" y="1933"/>
                  <a:pt x="967" y="1933"/>
                </a:cubicBezTo>
                <a:close/>
                <a:moveTo>
                  <a:pt x="1070" y="1928"/>
                </a:moveTo>
                <a:cubicBezTo>
                  <a:pt x="1066" y="1928"/>
                  <a:pt x="1063" y="1925"/>
                  <a:pt x="1062" y="1920"/>
                </a:cubicBezTo>
                <a:cubicBezTo>
                  <a:pt x="1062" y="1916"/>
                  <a:pt x="1065" y="1911"/>
                  <a:pt x="1070" y="1911"/>
                </a:cubicBezTo>
                <a:cubicBezTo>
                  <a:pt x="1077" y="1910"/>
                  <a:pt x="1085" y="1909"/>
                  <a:pt x="1092" y="1908"/>
                </a:cubicBezTo>
                <a:cubicBezTo>
                  <a:pt x="1096" y="1908"/>
                  <a:pt x="1101" y="1911"/>
                  <a:pt x="1101" y="1915"/>
                </a:cubicBezTo>
                <a:cubicBezTo>
                  <a:pt x="1102" y="1920"/>
                  <a:pt x="1099" y="1924"/>
                  <a:pt x="1094" y="1925"/>
                </a:cubicBezTo>
                <a:cubicBezTo>
                  <a:pt x="1087" y="1926"/>
                  <a:pt x="1079" y="1927"/>
                  <a:pt x="1071" y="1928"/>
                </a:cubicBezTo>
                <a:cubicBezTo>
                  <a:pt x="1071" y="1928"/>
                  <a:pt x="1071" y="1928"/>
                  <a:pt x="1070" y="1928"/>
                </a:cubicBezTo>
                <a:close/>
                <a:moveTo>
                  <a:pt x="1121" y="1921"/>
                </a:moveTo>
                <a:cubicBezTo>
                  <a:pt x="1117" y="1921"/>
                  <a:pt x="1113" y="1918"/>
                  <a:pt x="1113" y="1914"/>
                </a:cubicBezTo>
                <a:cubicBezTo>
                  <a:pt x="1112" y="1909"/>
                  <a:pt x="1115" y="1905"/>
                  <a:pt x="1120" y="1904"/>
                </a:cubicBezTo>
                <a:cubicBezTo>
                  <a:pt x="1167" y="1896"/>
                  <a:pt x="1215" y="1885"/>
                  <a:pt x="1261" y="1870"/>
                </a:cubicBezTo>
                <a:cubicBezTo>
                  <a:pt x="1261" y="1870"/>
                  <a:pt x="1261" y="1869"/>
                  <a:pt x="1261" y="1869"/>
                </a:cubicBezTo>
                <a:cubicBezTo>
                  <a:pt x="1292" y="1860"/>
                  <a:pt x="1322" y="1848"/>
                  <a:pt x="1351" y="1835"/>
                </a:cubicBezTo>
                <a:cubicBezTo>
                  <a:pt x="1356" y="1833"/>
                  <a:pt x="1361" y="1831"/>
                  <a:pt x="1365" y="1828"/>
                </a:cubicBezTo>
                <a:cubicBezTo>
                  <a:pt x="1370" y="1827"/>
                  <a:pt x="1375" y="1828"/>
                  <a:pt x="1377" y="1833"/>
                </a:cubicBezTo>
                <a:cubicBezTo>
                  <a:pt x="1379" y="1837"/>
                  <a:pt x="1377" y="1842"/>
                  <a:pt x="1372" y="1844"/>
                </a:cubicBezTo>
                <a:cubicBezTo>
                  <a:pt x="1368" y="1846"/>
                  <a:pt x="1363" y="1848"/>
                  <a:pt x="1358" y="1850"/>
                </a:cubicBezTo>
                <a:cubicBezTo>
                  <a:pt x="1328" y="1864"/>
                  <a:pt x="1297" y="1875"/>
                  <a:pt x="1266" y="1886"/>
                </a:cubicBezTo>
                <a:cubicBezTo>
                  <a:pt x="1266" y="1886"/>
                  <a:pt x="1266" y="1886"/>
                  <a:pt x="1266" y="1886"/>
                </a:cubicBezTo>
                <a:cubicBezTo>
                  <a:pt x="1219" y="1901"/>
                  <a:pt x="1171" y="1913"/>
                  <a:pt x="1122" y="1921"/>
                </a:cubicBezTo>
                <a:cubicBezTo>
                  <a:pt x="1122" y="1921"/>
                  <a:pt x="1121" y="1921"/>
                  <a:pt x="1121" y="1921"/>
                </a:cubicBezTo>
                <a:close/>
                <a:moveTo>
                  <a:pt x="756" y="1910"/>
                </a:moveTo>
                <a:cubicBezTo>
                  <a:pt x="755" y="1910"/>
                  <a:pt x="754" y="1910"/>
                  <a:pt x="754" y="1909"/>
                </a:cubicBezTo>
                <a:cubicBezTo>
                  <a:pt x="746" y="1908"/>
                  <a:pt x="739" y="1906"/>
                  <a:pt x="732" y="1904"/>
                </a:cubicBezTo>
                <a:cubicBezTo>
                  <a:pt x="727" y="1903"/>
                  <a:pt x="724" y="1898"/>
                  <a:pt x="725" y="1894"/>
                </a:cubicBezTo>
                <a:cubicBezTo>
                  <a:pt x="727" y="1889"/>
                  <a:pt x="731" y="1887"/>
                  <a:pt x="736" y="1888"/>
                </a:cubicBezTo>
                <a:cubicBezTo>
                  <a:pt x="743" y="1889"/>
                  <a:pt x="750" y="1891"/>
                  <a:pt x="758" y="1893"/>
                </a:cubicBezTo>
                <a:cubicBezTo>
                  <a:pt x="762" y="1894"/>
                  <a:pt x="765" y="1898"/>
                  <a:pt x="764" y="1903"/>
                </a:cubicBezTo>
                <a:cubicBezTo>
                  <a:pt x="763" y="1907"/>
                  <a:pt x="760" y="1910"/>
                  <a:pt x="756" y="1910"/>
                </a:cubicBezTo>
                <a:close/>
                <a:moveTo>
                  <a:pt x="706" y="1897"/>
                </a:moveTo>
                <a:cubicBezTo>
                  <a:pt x="706" y="1897"/>
                  <a:pt x="705" y="1897"/>
                  <a:pt x="704" y="1897"/>
                </a:cubicBezTo>
                <a:cubicBezTo>
                  <a:pt x="679" y="1890"/>
                  <a:pt x="654" y="1881"/>
                  <a:pt x="629" y="1872"/>
                </a:cubicBezTo>
                <a:cubicBezTo>
                  <a:pt x="618" y="1868"/>
                  <a:pt x="607" y="1864"/>
                  <a:pt x="596" y="1859"/>
                </a:cubicBezTo>
                <a:cubicBezTo>
                  <a:pt x="596" y="1859"/>
                  <a:pt x="596" y="1859"/>
                  <a:pt x="596" y="1859"/>
                </a:cubicBezTo>
                <a:cubicBezTo>
                  <a:pt x="551" y="1840"/>
                  <a:pt x="506" y="1818"/>
                  <a:pt x="464" y="1792"/>
                </a:cubicBezTo>
                <a:cubicBezTo>
                  <a:pt x="460" y="1790"/>
                  <a:pt x="459" y="1785"/>
                  <a:pt x="461" y="1781"/>
                </a:cubicBezTo>
                <a:cubicBezTo>
                  <a:pt x="464" y="1777"/>
                  <a:pt x="469" y="1775"/>
                  <a:pt x="473" y="1778"/>
                </a:cubicBezTo>
                <a:cubicBezTo>
                  <a:pt x="514" y="1803"/>
                  <a:pt x="558" y="1825"/>
                  <a:pt x="603" y="1844"/>
                </a:cubicBezTo>
                <a:cubicBezTo>
                  <a:pt x="603" y="1844"/>
                  <a:pt x="603" y="1844"/>
                  <a:pt x="603" y="1844"/>
                </a:cubicBezTo>
                <a:cubicBezTo>
                  <a:pt x="614" y="1848"/>
                  <a:pt x="624" y="1852"/>
                  <a:pt x="635" y="1856"/>
                </a:cubicBezTo>
                <a:cubicBezTo>
                  <a:pt x="659" y="1865"/>
                  <a:pt x="684" y="1873"/>
                  <a:pt x="709" y="1880"/>
                </a:cubicBezTo>
                <a:cubicBezTo>
                  <a:pt x="713" y="1882"/>
                  <a:pt x="716" y="1886"/>
                  <a:pt x="715" y="1891"/>
                </a:cubicBezTo>
                <a:cubicBezTo>
                  <a:pt x="713" y="1895"/>
                  <a:pt x="710" y="1897"/>
                  <a:pt x="706" y="1897"/>
                </a:cubicBezTo>
                <a:close/>
                <a:moveTo>
                  <a:pt x="1394" y="1832"/>
                </a:moveTo>
                <a:cubicBezTo>
                  <a:pt x="1391" y="1832"/>
                  <a:pt x="1388" y="1831"/>
                  <a:pt x="1387" y="1828"/>
                </a:cubicBezTo>
                <a:cubicBezTo>
                  <a:pt x="1385" y="1824"/>
                  <a:pt x="1386" y="1818"/>
                  <a:pt x="1391" y="1816"/>
                </a:cubicBezTo>
                <a:cubicBezTo>
                  <a:pt x="1397" y="1813"/>
                  <a:pt x="1404" y="1810"/>
                  <a:pt x="1411" y="1806"/>
                </a:cubicBezTo>
                <a:cubicBezTo>
                  <a:pt x="1415" y="1804"/>
                  <a:pt x="1420" y="1805"/>
                  <a:pt x="1422" y="1810"/>
                </a:cubicBezTo>
                <a:cubicBezTo>
                  <a:pt x="1424" y="1814"/>
                  <a:pt x="1423" y="1819"/>
                  <a:pt x="1418" y="1821"/>
                </a:cubicBezTo>
                <a:cubicBezTo>
                  <a:pt x="1412" y="1825"/>
                  <a:pt x="1405" y="1828"/>
                  <a:pt x="1398" y="1832"/>
                </a:cubicBezTo>
                <a:cubicBezTo>
                  <a:pt x="1397" y="1832"/>
                  <a:pt x="1396" y="1832"/>
                  <a:pt x="1394" y="1832"/>
                </a:cubicBezTo>
                <a:close/>
                <a:moveTo>
                  <a:pt x="1439" y="1808"/>
                </a:moveTo>
                <a:cubicBezTo>
                  <a:pt x="1436" y="1808"/>
                  <a:pt x="1433" y="1807"/>
                  <a:pt x="1432" y="1804"/>
                </a:cubicBezTo>
                <a:cubicBezTo>
                  <a:pt x="1430" y="1800"/>
                  <a:pt x="1431" y="1795"/>
                  <a:pt x="1435" y="1793"/>
                </a:cubicBezTo>
                <a:cubicBezTo>
                  <a:pt x="1477" y="1769"/>
                  <a:pt x="1518" y="1741"/>
                  <a:pt x="1556" y="1711"/>
                </a:cubicBezTo>
                <a:cubicBezTo>
                  <a:pt x="1556" y="1711"/>
                  <a:pt x="1556" y="1711"/>
                  <a:pt x="1556" y="1711"/>
                </a:cubicBezTo>
                <a:cubicBezTo>
                  <a:pt x="1585" y="1688"/>
                  <a:pt x="1613" y="1663"/>
                  <a:pt x="1640" y="1637"/>
                </a:cubicBezTo>
                <a:cubicBezTo>
                  <a:pt x="1643" y="1633"/>
                  <a:pt x="1648" y="1633"/>
                  <a:pt x="1652" y="1637"/>
                </a:cubicBezTo>
                <a:cubicBezTo>
                  <a:pt x="1655" y="1640"/>
                  <a:pt x="1655" y="1645"/>
                  <a:pt x="1652" y="1649"/>
                </a:cubicBezTo>
                <a:cubicBezTo>
                  <a:pt x="1625" y="1676"/>
                  <a:pt x="1596" y="1701"/>
                  <a:pt x="1566" y="1725"/>
                </a:cubicBezTo>
                <a:cubicBezTo>
                  <a:pt x="1566" y="1725"/>
                  <a:pt x="1566" y="1725"/>
                  <a:pt x="1566" y="1725"/>
                </a:cubicBezTo>
                <a:cubicBezTo>
                  <a:pt x="1528" y="1755"/>
                  <a:pt x="1486" y="1783"/>
                  <a:pt x="1443" y="1807"/>
                </a:cubicBezTo>
                <a:cubicBezTo>
                  <a:pt x="1442" y="1808"/>
                  <a:pt x="1441" y="1808"/>
                  <a:pt x="1439" y="1808"/>
                </a:cubicBezTo>
                <a:close/>
                <a:moveTo>
                  <a:pt x="445" y="1778"/>
                </a:moveTo>
                <a:cubicBezTo>
                  <a:pt x="443" y="1778"/>
                  <a:pt x="441" y="1778"/>
                  <a:pt x="440" y="1777"/>
                </a:cubicBezTo>
                <a:cubicBezTo>
                  <a:pt x="434" y="1773"/>
                  <a:pt x="427" y="1769"/>
                  <a:pt x="421" y="1764"/>
                </a:cubicBezTo>
                <a:cubicBezTo>
                  <a:pt x="417" y="1762"/>
                  <a:pt x="416" y="1757"/>
                  <a:pt x="419" y="1753"/>
                </a:cubicBezTo>
                <a:cubicBezTo>
                  <a:pt x="421" y="1749"/>
                  <a:pt x="427" y="1748"/>
                  <a:pt x="430" y="1750"/>
                </a:cubicBezTo>
                <a:cubicBezTo>
                  <a:pt x="437" y="1755"/>
                  <a:pt x="443" y="1759"/>
                  <a:pt x="449" y="1763"/>
                </a:cubicBezTo>
                <a:cubicBezTo>
                  <a:pt x="453" y="1765"/>
                  <a:pt x="454" y="1771"/>
                  <a:pt x="452" y="1775"/>
                </a:cubicBezTo>
                <a:cubicBezTo>
                  <a:pt x="450" y="1777"/>
                  <a:pt x="447" y="1778"/>
                  <a:pt x="445" y="1778"/>
                </a:cubicBezTo>
                <a:close/>
                <a:moveTo>
                  <a:pt x="403" y="1750"/>
                </a:moveTo>
                <a:cubicBezTo>
                  <a:pt x="401" y="1750"/>
                  <a:pt x="399" y="1749"/>
                  <a:pt x="398" y="1748"/>
                </a:cubicBezTo>
                <a:cubicBezTo>
                  <a:pt x="368" y="1726"/>
                  <a:pt x="339" y="1703"/>
                  <a:pt x="312" y="1678"/>
                </a:cubicBezTo>
                <a:cubicBezTo>
                  <a:pt x="310" y="1676"/>
                  <a:pt x="310" y="1676"/>
                  <a:pt x="310" y="1676"/>
                </a:cubicBezTo>
                <a:cubicBezTo>
                  <a:pt x="310" y="1676"/>
                  <a:pt x="310" y="1676"/>
                  <a:pt x="310" y="1676"/>
                </a:cubicBezTo>
                <a:cubicBezTo>
                  <a:pt x="273" y="1642"/>
                  <a:pt x="240" y="1605"/>
                  <a:pt x="209" y="1567"/>
                </a:cubicBezTo>
                <a:cubicBezTo>
                  <a:pt x="206" y="1563"/>
                  <a:pt x="207" y="1558"/>
                  <a:pt x="210" y="1555"/>
                </a:cubicBezTo>
                <a:cubicBezTo>
                  <a:pt x="214" y="1552"/>
                  <a:pt x="219" y="1552"/>
                  <a:pt x="222" y="1556"/>
                </a:cubicBezTo>
                <a:cubicBezTo>
                  <a:pt x="252" y="1594"/>
                  <a:pt x="286" y="1630"/>
                  <a:pt x="321" y="1663"/>
                </a:cubicBezTo>
                <a:cubicBezTo>
                  <a:pt x="321" y="1663"/>
                  <a:pt x="321" y="1663"/>
                  <a:pt x="321" y="1663"/>
                </a:cubicBezTo>
                <a:cubicBezTo>
                  <a:pt x="324" y="1666"/>
                  <a:pt x="324" y="1666"/>
                  <a:pt x="324" y="1666"/>
                </a:cubicBezTo>
                <a:cubicBezTo>
                  <a:pt x="350" y="1690"/>
                  <a:pt x="378" y="1713"/>
                  <a:pt x="408" y="1734"/>
                </a:cubicBezTo>
                <a:cubicBezTo>
                  <a:pt x="411" y="1737"/>
                  <a:pt x="412" y="1742"/>
                  <a:pt x="409" y="1746"/>
                </a:cubicBezTo>
                <a:cubicBezTo>
                  <a:pt x="408" y="1748"/>
                  <a:pt x="405" y="1750"/>
                  <a:pt x="403" y="1750"/>
                </a:cubicBezTo>
                <a:close/>
                <a:moveTo>
                  <a:pt x="1665" y="1631"/>
                </a:moveTo>
                <a:cubicBezTo>
                  <a:pt x="1663" y="1631"/>
                  <a:pt x="1661" y="1630"/>
                  <a:pt x="1659" y="1629"/>
                </a:cubicBezTo>
                <a:cubicBezTo>
                  <a:pt x="1656" y="1625"/>
                  <a:pt x="1656" y="1620"/>
                  <a:pt x="1659" y="1617"/>
                </a:cubicBezTo>
                <a:cubicBezTo>
                  <a:pt x="1664" y="1611"/>
                  <a:pt x="1669" y="1606"/>
                  <a:pt x="1674" y="1600"/>
                </a:cubicBezTo>
                <a:cubicBezTo>
                  <a:pt x="1677" y="1597"/>
                  <a:pt x="1683" y="1596"/>
                  <a:pt x="1686" y="1599"/>
                </a:cubicBezTo>
                <a:cubicBezTo>
                  <a:pt x="1690" y="1603"/>
                  <a:pt x="1690" y="1608"/>
                  <a:pt x="1687" y="1611"/>
                </a:cubicBezTo>
                <a:cubicBezTo>
                  <a:pt x="1682" y="1617"/>
                  <a:pt x="1677" y="1623"/>
                  <a:pt x="1671" y="1628"/>
                </a:cubicBezTo>
                <a:cubicBezTo>
                  <a:pt x="1670" y="1630"/>
                  <a:pt x="1668" y="1631"/>
                  <a:pt x="1665" y="1631"/>
                </a:cubicBezTo>
                <a:close/>
                <a:moveTo>
                  <a:pt x="1699" y="1593"/>
                </a:moveTo>
                <a:cubicBezTo>
                  <a:pt x="1697" y="1593"/>
                  <a:pt x="1695" y="1592"/>
                  <a:pt x="1694" y="1591"/>
                </a:cubicBezTo>
                <a:cubicBezTo>
                  <a:pt x="1690" y="1588"/>
                  <a:pt x="1690" y="1582"/>
                  <a:pt x="1693" y="1579"/>
                </a:cubicBezTo>
                <a:cubicBezTo>
                  <a:pt x="1724" y="1542"/>
                  <a:pt x="1752" y="1502"/>
                  <a:pt x="1778" y="1461"/>
                </a:cubicBezTo>
                <a:cubicBezTo>
                  <a:pt x="1778" y="1461"/>
                  <a:pt x="1778" y="1461"/>
                  <a:pt x="1778" y="1461"/>
                </a:cubicBezTo>
                <a:cubicBezTo>
                  <a:pt x="1797" y="1429"/>
                  <a:pt x="1815" y="1395"/>
                  <a:pt x="1830" y="1362"/>
                </a:cubicBezTo>
                <a:cubicBezTo>
                  <a:pt x="1832" y="1357"/>
                  <a:pt x="1837" y="1355"/>
                  <a:pt x="1841" y="1357"/>
                </a:cubicBezTo>
                <a:cubicBezTo>
                  <a:pt x="1846" y="1359"/>
                  <a:pt x="1847" y="1364"/>
                  <a:pt x="1846" y="1369"/>
                </a:cubicBezTo>
                <a:cubicBezTo>
                  <a:pt x="1830" y="1403"/>
                  <a:pt x="1812" y="1437"/>
                  <a:pt x="1792" y="1469"/>
                </a:cubicBezTo>
                <a:cubicBezTo>
                  <a:pt x="1792" y="1469"/>
                  <a:pt x="1792" y="1469"/>
                  <a:pt x="1792" y="1469"/>
                </a:cubicBezTo>
                <a:cubicBezTo>
                  <a:pt x="1766" y="1512"/>
                  <a:pt x="1737" y="1552"/>
                  <a:pt x="1706" y="1590"/>
                </a:cubicBezTo>
                <a:cubicBezTo>
                  <a:pt x="1704" y="1592"/>
                  <a:pt x="1702" y="1593"/>
                  <a:pt x="1699" y="1593"/>
                </a:cubicBezTo>
                <a:close/>
                <a:moveTo>
                  <a:pt x="198" y="1547"/>
                </a:moveTo>
                <a:cubicBezTo>
                  <a:pt x="196" y="1547"/>
                  <a:pt x="193" y="1546"/>
                  <a:pt x="192" y="1544"/>
                </a:cubicBezTo>
                <a:cubicBezTo>
                  <a:pt x="187" y="1538"/>
                  <a:pt x="183" y="1532"/>
                  <a:pt x="178" y="1525"/>
                </a:cubicBezTo>
                <a:cubicBezTo>
                  <a:pt x="176" y="1522"/>
                  <a:pt x="176" y="1516"/>
                  <a:pt x="180" y="1514"/>
                </a:cubicBezTo>
                <a:cubicBezTo>
                  <a:pt x="184" y="1511"/>
                  <a:pt x="189" y="1512"/>
                  <a:pt x="192" y="1516"/>
                </a:cubicBezTo>
                <a:cubicBezTo>
                  <a:pt x="196" y="1522"/>
                  <a:pt x="201" y="1528"/>
                  <a:pt x="205" y="1534"/>
                </a:cubicBezTo>
                <a:cubicBezTo>
                  <a:pt x="208" y="1538"/>
                  <a:pt x="207" y="1543"/>
                  <a:pt x="204" y="1546"/>
                </a:cubicBezTo>
                <a:cubicBezTo>
                  <a:pt x="202" y="1547"/>
                  <a:pt x="200" y="1547"/>
                  <a:pt x="198" y="1547"/>
                </a:cubicBezTo>
                <a:close/>
                <a:moveTo>
                  <a:pt x="169" y="1506"/>
                </a:moveTo>
                <a:cubicBezTo>
                  <a:pt x="166" y="1506"/>
                  <a:pt x="164" y="1504"/>
                  <a:pt x="162" y="1502"/>
                </a:cubicBezTo>
                <a:cubicBezTo>
                  <a:pt x="141" y="1470"/>
                  <a:pt x="122" y="1437"/>
                  <a:pt x="105" y="1403"/>
                </a:cubicBezTo>
                <a:cubicBezTo>
                  <a:pt x="105" y="1403"/>
                  <a:pt x="105" y="1403"/>
                  <a:pt x="105" y="1403"/>
                </a:cubicBezTo>
                <a:cubicBezTo>
                  <a:pt x="101" y="1395"/>
                  <a:pt x="97" y="1387"/>
                  <a:pt x="93" y="1379"/>
                </a:cubicBezTo>
                <a:cubicBezTo>
                  <a:pt x="76" y="1342"/>
                  <a:pt x="61" y="1305"/>
                  <a:pt x="48" y="1266"/>
                </a:cubicBezTo>
                <a:cubicBezTo>
                  <a:pt x="47" y="1262"/>
                  <a:pt x="49" y="1257"/>
                  <a:pt x="54" y="1256"/>
                </a:cubicBezTo>
                <a:cubicBezTo>
                  <a:pt x="58" y="1254"/>
                  <a:pt x="63" y="1257"/>
                  <a:pt x="64" y="1261"/>
                </a:cubicBezTo>
                <a:cubicBezTo>
                  <a:pt x="77" y="1299"/>
                  <a:pt x="91" y="1336"/>
                  <a:pt x="108" y="1371"/>
                </a:cubicBezTo>
                <a:cubicBezTo>
                  <a:pt x="112" y="1379"/>
                  <a:pt x="116" y="1388"/>
                  <a:pt x="120" y="1396"/>
                </a:cubicBezTo>
                <a:cubicBezTo>
                  <a:pt x="120" y="1396"/>
                  <a:pt x="120" y="1396"/>
                  <a:pt x="120" y="1396"/>
                </a:cubicBezTo>
                <a:cubicBezTo>
                  <a:pt x="137" y="1429"/>
                  <a:pt x="156" y="1461"/>
                  <a:pt x="176" y="1493"/>
                </a:cubicBezTo>
                <a:cubicBezTo>
                  <a:pt x="179" y="1496"/>
                  <a:pt x="178" y="1502"/>
                  <a:pt x="174" y="1504"/>
                </a:cubicBezTo>
                <a:cubicBezTo>
                  <a:pt x="172" y="1505"/>
                  <a:pt x="171" y="1506"/>
                  <a:pt x="169" y="1506"/>
                </a:cubicBezTo>
                <a:close/>
                <a:moveTo>
                  <a:pt x="1849" y="1348"/>
                </a:moveTo>
                <a:cubicBezTo>
                  <a:pt x="1848" y="1348"/>
                  <a:pt x="1847" y="1348"/>
                  <a:pt x="1846" y="1347"/>
                </a:cubicBezTo>
                <a:cubicBezTo>
                  <a:pt x="1842" y="1345"/>
                  <a:pt x="1840" y="1340"/>
                  <a:pt x="1841" y="1336"/>
                </a:cubicBezTo>
                <a:cubicBezTo>
                  <a:pt x="1844" y="1330"/>
                  <a:pt x="1846" y="1325"/>
                  <a:pt x="1848" y="1319"/>
                </a:cubicBezTo>
                <a:cubicBezTo>
                  <a:pt x="1850" y="1315"/>
                  <a:pt x="1855" y="1313"/>
                  <a:pt x="1859" y="1314"/>
                </a:cubicBezTo>
                <a:cubicBezTo>
                  <a:pt x="1864" y="1316"/>
                  <a:pt x="1866" y="1321"/>
                  <a:pt x="1864" y="1325"/>
                </a:cubicBezTo>
                <a:cubicBezTo>
                  <a:pt x="1862" y="1331"/>
                  <a:pt x="1859" y="1337"/>
                  <a:pt x="1857" y="1343"/>
                </a:cubicBezTo>
                <a:cubicBezTo>
                  <a:pt x="1856" y="1346"/>
                  <a:pt x="1852" y="1348"/>
                  <a:pt x="1849" y="1348"/>
                </a:cubicBezTo>
                <a:close/>
                <a:moveTo>
                  <a:pt x="1885" y="1248"/>
                </a:moveTo>
                <a:cubicBezTo>
                  <a:pt x="1884" y="1248"/>
                  <a:pt x="1883" y="1248"/>
                  <a:pt x="1882" y="1248"/>
                </a:cubicBezTo>
                <a:cubicBezTo>
                  <a:pt x="1878" y="1247"/>
                  <a:pt x="1875" y="1242"/>
                  <a:pt x="1877" y="1237"/>
                </a:cubicBezTo>
                <a:cubicBezTo>
                  <a:pt x="1887" y="1202"/>
                  <a:pt x="1896" y="1165"/>
                  <a:pt x="1902" y="1128"/>
                </a:cubicBezTo>
                <a:cubicBezTo>
                  <a:pt x="1903" y="1124"/>
                  <a:pt x="1907" y="1120"/>
                  <a:pt x="1912" y="1121"/>
                </a:cubicBezTo>
                <a:cubicBezTo>
                  <a:pt x="1917" y="1122"/>
                  <a:pt x="1920" y="1126"/>
                  <a:pt x="1919" y="1131"/>
                </a:cubicBezTo>
                <a:cubicBezTo>
                  <a:pt x="1912" y="1169"/>
                  <a:pt x="1904" y="1206"/>
                  <a:pt x="1893" y="1242"/>
                </a:cubicBezTo>
                <a:cubicBezTo>
                  <a:pt x="1892" y="1246"/>
                  <a:pt x="1888" y="1248"/>
                  <a:pt x="1885" y="1248"/>
                </a:cubicBezTo>
                <a:close/>
                <a:moveTo>
                  <a:pt x="48" y="1245"/>
                </a:moveTo>
                <a:cubicBezTo>
                  <a:pt x="44" y="1245"/>
                  <a:pt x="41" y="1243"/>
                  <a:pt x="40" y="1239"/>
                </a:cubicBezTo>
                <a:cubicBezTo>
                  <a:pt x="38" y="1232"/>
                  <a:pt x="36" y="1224"/>
                  <a:pt x="34" y="1217"/>
                </a:cubicBezTo>
                <a:cubicBezTo>
                  <a:pt x="32" y="1213"/>
                  <a:pt x="35" y="1208"/>
                  <a:pt x="40" y="1207"/>
                </a:cubicBezTo>
                <a:cubicBezTo>
                  <a:pt x="44" y="1205"/>
                  <a:pt x="49" y="1208"/>
                  <a:pt x="50" y="1213"/>
                </a:cubicBezTo>
                <a:cubicBezTo>
                  <a:pt x="52" y="1220"/>
                  <a:pt x="54" y="1227"/>
                  <a:pt x="56" y="1234"/>
                </a:cubicBezTo>
                <a:cubicBezTo>
                  <a:pt x="57" y="1239"/>
                  <a:pt x="55" y="1243"/>
                  <a:pt x="50" y="1245"/>
                </a:cubicBezTo>
                <a:cubicBezTo>
                  <a:pt x="49" y="1245"/>
                  <a:pt x="49" y="1245"/>
                  <a:pt x="48" y="1245"/>
                </a:cubicBezTo>
                <a:close/>
                <a:moveTo>
                  <a:pt x="35" y="1196"/>
                </a:moveTo>
                <a:cubicBezTo>
                  <a:pt x="31" y="1196"/>
                  <a:pt x="27" y="1193"/>
                  <a:pt x="27" y="1189"/>
                </a:cubicBezTo>
                <a:cubicBezTo>
                  <a:pt x="18" y="1152"/>
                  <a:pt x="11" y="1115"/>
                  <a:pt x="7" y="1077"/>
                </a:cubicBezTo>
                <a:cubicBezTo>
                  <a:pt x="5" y="1058"/>
                  <a:pt x="3" y="1038"/>
                  <a:pt x="2" y="1018"/>
                </a:cubicBezTo>
                <a:cubicBezTo>
                  <a:pt x="1" y="1001"/>
                  <a:pt x="0" y="984"/>
                  <a:pt x="0" y="967"/>
                </a:cubicBezTo>
                <a:cubicBezTo>
                  <a:pt x="0" y="954"/>
                  <a:pt x="1" y="942"/>
                  <a:pt x="1" y="929"/>
                </a:cubicBezTo>
                <a:cubicBezTo>
                  <a:pt x="1" y="924"/>
                  <a:pt x="6" y="921"/>
                  <a:pt x="10" y="921"/>
                </a:cubicBezTo>
                <a:cubicBezTo>
                  <a:pt x="15" y="921"/>
                  <a:pt x="18" y="925"/>
                  <a:pt x="18" y="930"/>
                </a:cubicBezTo>
                <a:cubicBezTo>
                  <a:pt x="18" y="942"/>
                  <a:pt x="17" y="955"/>
                  <a:pt x="17" y="967"/>
                </a:cubicBezTo>
                <a:cubicBezTo>
                  <a:pt x="17" y="984"/>
                  <a:pt x="18" y="1001"/>
                  <a:pt x="19" y="1017"/>
                </a:cubicBezTo>
                <a:cubicBezTo>
                  <a:pt x="20" y="1037"/>
                  <a:pt x="21" y="1056"/>
                  <a:pt x="24" y="1075"/>
                </a:cubicBezTo>
                <a:cubicBezTo>
                  <a:pt x="28" y="1112"/>
                  <a:pt x="34" y="1149"/>
                  <a:pt x="43" y="1185"/>
                </a:cubicBezTo>
                <a:cubicBezTo>
                  <a:pt x="44" y="1190"/>
                  <a:pt x="41" y="1195"/>
                  <a:pt x="37" y="1196"/>
                </a:cubicBezTo>
                <a:cubicBezTo>
                  <a:pt x="36" y="1196"/>
                  <a:pt x="35" y="1196"/>
                  <a:pt x="35" y="1196"/>
                </a:cubicBezTo>
                <a:close/>
                <a:moveTo>
                  <a:pt x="1915" y="1110"/>
                </a:moveTo>
                <a:cubicBezTo>
                  <a:pt x="1915" y="1110"/>
                  <a:pt x="1914" y="1110"/>
                  <a:pt x="1914" y="1110"/>
                </a:cubicBezTo>
                <a:cubicBezTo>
                  <a:pt x="1909" y="1109"/>
                  <a:pt x="1906" y="1105"/>
                  <a:pt x="1907" y="1100"/>
                </a:cubicBezTo>
                <a:cubicBezTo>
                  <a:pt x="1908" y="1093"/>
                  <a:pt x="1909" y="1086"/>
                  <a:pt x="1909" y="1078"/>
                </a:cubicBezTo>
                <a:cubicBezTo>
                  <a:pt x="1910" y="1074"/>
                  <a:pt x="1914" y="1070"/>
                  <a:pt x="1919" y="1071"/>
                </a:cubicBezTo>
                <a:cubicBezTo>
                  <a:pt x="1924" y="1071"/>
                  <a:pt x="1927" y="1076"/>
                  <a:pt x="1926" y="1080"/>
                </a:cubicBezTo>
                <a:cubicBezTo>
                  <a:pt x="1925" y="1088"/>
                  <a:pt x="1924" y="1095"/>
                  <a:pt x="1923" y="1103"/>
                </a:cubicBezTo>
                <a:cubicBezTo>
                  <a:pt x="1923" y="1107"/>
                  <a:pt x="1919" y="1110"/>
                  <a:pt x="1915" y="1110"/>
                </a:cubicBezTo>
                <a:close/>
                <a:moveTo>
                  <a:pt x="1921" y="1060"/>
                </a:moveTo>
                <a:cubicBezTo>
                  <a:pt x="1921" y="1060"/>
                  <a:pt x="1920" y="1060"/>
                  <a:pt x="1920" y="1060"/>
                </a:cubicBezTo>
                <a:cubicBezTo>
                  <a:pt x="1915" y="1059"/>
                  <a:pt x="1912" y="1055"/>
                  <a:pt x="1912" y="1050"/>
                </a:cubicBezTo>
                <a:cubicBezTo>
                  <a:pt x="1915" y="1023"/>
                  <a:pt x="1916" y="995"/>
                  <a:pt x="1916" y="967"/>
                </a:cubicBezTo>
                <a:cubicBezTo>
                  <a:pt x="1916" y="946"/>
                  <a:pt x="1915" y="925"/>
                  <a:pt x="1914" y="905"/>
                </a:cubicBezTo>
                <a:cubicBezTo>
                  <a:pt x="1914" y="905"/>
                  <a:pt x="1914" y="905"/>
                  <a:pt x="1914" y="905"/>
                </a:cubicBezTo>
                <a:cubicBezTo>
                  <a:pt x="1913" y="894"/>
                  <a:pt x="1912" y="884"/>
                  <a:pt x="1911" y="874"/>
                </a:cubicBezTo>
                <a:cubicBezTo>
                  <a:pt x="1909" y="847"/>
                  <a:pt x="1905" y="820"/>
                  <a:pt x="1900" y="794"/>
                </a:cubicBezTo>
                <a:cubicBezTo>
                  <a:pt x="1899" y="789"/>
                  <a:pt x="1902" y="785"/>
                  <a:pt x="1907" y="784"/>
                </a:cubicBezTo>
                <a:cubicBezTo>
                  <a:pt x="1911" y="783"/>
                  <a:pt x="1916" y="786"/>
                  <a:pt x="1917" y="790"/>
                </a:cubicBezTo>
                <a:cubicBezTo>
                  <a:pt x="1922" y="817"/>
                  <a:pt x="1926" y="845"/>
                  <a:pt x="1928" y="872"/>
                </a:cubicBezTo>
                <a:cubicBezTo>
                  <a:pt x="1929" y="883"/>
                  <a:pt x="1930" y="893"/>
                  <a:pt x="1931" y="904"/>
                </a:cubicBezTo>
                <a:cubicBezTo>
                  <a:pt x="1931" y="904"/>
                  <a:pt x="1931" y="904"/>
                  <a:pt x="1931" y="904"/>
                </a:cubicBezTo>
                <a:cubicBezTo>
                  <a:pt x="1932" y="925"/>
                  <a:pt x="1933" y="946"/>
                  <a:pt x="1933" y="967"/>
                </a:cubicBezTo>
                <a:cubicBezTo>
                  <a:pt x="1933" y="995"/>
                  <a:pt x="1932" y="1024"/>
                  <a:pt x="1929" y="1052"/>
                </a:cubicBezTo>
                <a:cubicBezTo>
                  <a:pt x="1929" y="1056"/>
                  <a:pt x="1925" y="1060"/>
                  <a:pt x="1921" y="1060"/>
                </a:cubicBezTo>
                <a:close/>
                <a:moveTo>
                  <a:pt x="11" y="910"/>
                </a:moveTo>
                <a:cubicBezTo>
                  <a:pt x="11" y="910"/>
                  <a:pt x="11" y="909"/>
                  <a:pt x="11" y="909"/>
                </a:cubicBezTo>
                <a:cubicBezTo>
                  <a:pt x="6" y="909"/>
                  <a:pt x="2" y="905"/>
                  <a:pt x="3" y="900"/>
                </a:cubicBezTo>
                <a:cubicBezTo>
                  <a:pt x="3" y="893"/>
                  <a:pt x="4" y="885"/>
                  <a:pt x="5" y="878"/>
                </a:cubicBezTo>
                <a:cubicBezTo>
                  <a:pt x="5" y="873"/>
                  <a:pt x="9" y="870"/>
                  <a:pt x="14" y="870"/>
                </a:cubicBezTo>
                <a:cubicBezTo>
                  <a:pt x="19" y="870"/>
                  <a:pt x="22" y="875"/>
                  <a:pt x="22" y="879"/>
                </a:cubicBezTo>
                <a:cubicBezTo>
                  <a:pt x="21" y="887"/>
                  <a:pt x="20" y="894"/>
                  <a:pt x="20" y="902"/>
                </a:cubicBezTo>
                <a:cubicBezTo>
                  <a:pt x="19" y="906"/>
                  <a:pt x="16" y="910"/>
                  <a:pt x="11" y="910"/>
                </a:cubicBezTo>
                <a:close/>
                <a:moveTo>
                  <a:pt x="16" y="859"/>
                </a:moveTo>
                <a:cubicBezTo>
                  <a:pt x="16" y="859"/>
                  <a:pt x="15" y="859"/>
                  <a:pt x="15" y="859"/>
                </a:cubicBezTo>
                <a:cubicBezTo>
                  <a:pt x="10" y="858"/>
                  <a:pt x="7" y="854"/>
                  <a:pt x="8" y="849"/>
                </a:cubicBezTo>
                <a:cubicBezTo>
                  <a:pt x="12" y="812"/>
                  <a:pt x="19" y="774"/>
                  <a:pt x="28" y="737"/>
                </a:cubicBezTo>
                <a:cubicBezTo>
                  <a:pt x="36" y="708"/>
                  <a:pt x="44" y="679"/>
                  <a:pt x="54" y="650"/>
                </a:cubicBezTo>
                <a:cubicBezTo>
                  <a:pt x="60" y="632"/>
                  <a:pt x="67" y="614"/>
                  <a:pt x="75" y="596"/>
                </a:cubicBezTo>
                <a:cubicBezTo>
                  <a:pt x="76" y="592"/>
                  <a:pt x="81" y="590"/>
                  <a:pt x="86" y="592"/>
                </a:cubicBezTo>
                <a:cubicBezTo>
                  <a:pt x="90" y="593"/>
                  <a:pt x="92" y="598"/>
                  <a:pt x="90" y="603"/>
                </a:cubicBezTo>
                <a:cubicBezTo>
                  <a:pt x="83" y="620"/>
                  <a:pt x="76" y="638"/>
                  <a:pt x="70" y="656"/>
                </a:cubicBezTo>
                <a:cubicBezTo>
                  <a:pt x="60" y="684"/>
                  <a:pt x="52" y="712"/>
                  <a:pt x="45" y="741"/>
                </a:cubicBezTo>
                <a:cubicBezTo>
                  <a:pt x="36" y="777"/>
                  <a:pt x="29" y="814"/>
                  <a:pt x="25" y="851"/>
                </a:cubicBezTo>
                <a:cubicBezTo>
                  <a:pt x="24" y="856"/>
                  <a:pt x="20" y="859"/>
                  <a:pt x="16" y="859"/>
                </a:cubicBezTo>
                <a:close/>
                <a:moveTo>
                  <a:pt x="1903" y="773"/>
                </a:moveTo>
                <a:cubicBezTo>
                  <a:pt x="1899" y="773"/>
                  <a:pt x="1895" y="770"/>
                  <a:pt x="1894" y="766"/>
                </a:cubicBezTo>
                <a:cubicBezTo>
                  <a:pt x="1893" y="759"/>
                  <a:pt x="1891" y="751"/>
                  <a:pt x="1889" y="744"/>
                </a:cubicBezTo>
                <a:cubicBezTo>
                  <a:pt x="1888" y="740"/>
                  <a:pt x="1891" y="735"/>
                  <a:pt x="1896" y="734"/>
                </a:cubicBezTo>
                <a:cubicBezTo>
                  <a:pt x="1900" y="733"/>
                  <a:pt x="1905" y="736"/>
                  <a:pt x="1906" y="740"/>
                </a:cubicBezTo>
                <a:cubicBezTo>
                  <a:pt x="1908" y="748"/>
                  <a:pt x="1909" y="755"/>
                  <a:pt x="1911" y="762"/>
                </a:cubicBezTo>
                <a:cubicBezTo>
                  <a:pt x="1912" y="767"/>
                  <a:pt x="1909" y="772"/>
                  <a:pt x="1904" y="773"/>
                </a:cubicBezTo>
                <a:cubicBezTo>
                  <a:pt x="1904" y="773"/>
                  <a:pt x="1903" y="773"/>
                  <a:pt x="1903" y="773"/>
                </a:cubicBezTo>
                <a:close/>
                <a:moveTo>
                  <a:pt x="1891" y="723"/>
                </a:moveTo>
                <a:cubicBezTo>
                  <a:pt x="1887" y="723"/>
                  <a:pt x="1883" y="721"/>
                  <a:pt x="1882" y="717"/>
                </a:cubicBezTo>
                <a:cubicBezTo>
                  <a:pt x="1870" y="670"/>
                  <a:pt x="1853" y="624"/>
                  <a:pt x="1833" y="580"/>
                </a:cubicBezTo>
                <a:cubicBezTo>
                  <a:pt x="1833" y="580"/>
                  <a:pt x="1833" y="580"/>
                  <a:pt x="1833" y="580"/>
                </a:cubicBezTo>
                <a:cubicBezTo>
                  <a:pt x="1825" y="561"/>
                  <a:pt x="1816" y="542"/>
                  <a:pt x="1806" y="524"/>
                </a:cubicBezTo>
                <a:cubicBezTo>
                  <a:pt x="1798" y="510"/>
                  <a:pt x="1790" y="495"/>
                  <a:pt x="1782" y="481"/>
                </a:cubicBezTo>
                <a:cubicBezTo>
                  <a:pt x="1779" y="477"/>
                  <a:pt x="1780" y="471"/>
                  <a:pt x="1784" y="469"/>
                </a:cubicBezTo>
                <a:cubicBezTo>
                  <a:pt x="1789" y="466"/>
                  <a:pt x="1794" y="468"/>
                  <a:pt x="1796" y="472"/>
                </a:cubicBezTo>
                <a:cubicBezTo>
                  <a:pt x="1805" y="486"/>
                  <a:pt x="1813" y="501"/>
                  <a:pt x="1821" y="516"/>
                </a:cubicBezTo>
                <a:cubicBezTo>
                  <a:pt x="1831" y="535"/>
                  <a:pt x="1840" y="554"/>
                  <a:pt x="1849" y="573"/>
                </a:cubicBezTo>
                <a:cubicBezTo>
                  <a:pt x="1849" y="573"/>
                  <a:pt x="1849" y="573"/>
                  <a:pt x="1849" y="573"/>
                </a:cubicBezTo>
                <a:cubicBezTo>
                  <a:pt x="1869" y="618"/>
                  <a:pt x="1886" y="665"/>
                  <a:pt x="1899" y="713"/>
                </a:cubicBezTo>
                <a:cubicBezTo>
                  <a:pt x="1900" y="717"/>
                  <a:pt x="1897" y="722"/>
                  <a:pt x="1893" y="723"/>
                </a:cubicBezTo>
                <a:cubicBezTo>
                  <a:pt x="1892" y="723"/>
                  <a:pt x="1891" y="723"/>
                  <a:pt x="1891" y="723"/>
                </a:cubicBezTo>
                <a:close/>
                <a:moveTo>
                  <a:pt x="94" y="582"/>
                </a:moveTo>
                <a:cubicBezTo>
                  <a:pt x="93" y="582"/>
                  <a:pt x="91" y="582"/>
                  <a:pt x="90" y="581"/>
                </a:cubicBezTo>
                <a:cubicBezTo>
                  <a:pt x="86" y="579"/>
                  <a:pt x="84" y="574"/>
                  <a:pt x="86" y="570"/>
                </a:cubicBezTo>
                <a:cubicBezTo>
                  <a:pt x="89" y="563"/>
                  <a:pt x="92" y="556"/>
                  <a:pt x="96" y="549"/>
                </a:cubicBezTo>
                <a:cubicBezTo>
                  <a:pt x="98" y="545"/>
                  <a:pt x="103" y="543"/>
                  <a:pt x="107" y="545"/>
                </a:cubicBezTo>
                <a:cubicBezTo>
                  <a:pt x="111" y="547"/>
                  <a:pt x="113" y="553"/>
                  <a:pt x="111" y="557"/>
                </a:cubicBezTo>
                <a:cubicBezTo>
                  <a:pt x="108" y="563"/>
                  <a:pt x="104" y="570"/>
                  <a:pt x="101" y="577"/>
                </a:cubicBezTo>
                <a:cubicBezTo>
                  <a:pt x="100" y="580"/>
                  <a:pt x="97" y="582"/>
                  <a:pt x="94" y="582"/>
                </a:cubicBezTo>
                <a:close/>
                <a:moveTo>
                  <a:pt x="116" y="536"/>
                </a:moveTo>
                <a:cubicBezTo>
                  <a:pt x="115" y="536"/>
                  <a:pt x="113" y="536"/>
                  <a:pt x="112" y="535"/>
                </a:cubicBezTo>
                <a:cubicBezTo>
                  <a:pt x="108" y="533"/>
                  <a:pt x="106" y="528"/>
                  <a:pt x="108" y="524"/>
                </a:cubicBezTo>
                <a:cubicBezTo>
                  <a:pt x="126" y="490"/>
                  <a:pt x="145" y="457"/>
                  <a:pt x="166" y="426"/>
                </a:cubicBezTo>
                <a:cubicBezTo>
                  <a:pt x="166" y="426"/>
                  <a:pt x="166" y="426"/>
                  <a:pt x="166" y="426"/>
                </a:cubicBezTo>
                <a:cubicBezTo>
                  <a:pt x="189" y="392"/>
                  <a:pt x="214" y="359"/>
                  <a:pt x="241" y="329"/>
                </a:cubicBezTo>
                <a:cubicBezTo>
                  <a:pt x="247" y="323"/>
                  <a:pt x="253" y="316"/>
                  <a:pt x="259" y="310"/>
                </a:cubicBezTo>
                <a:cubicBezTo>
                  <a:pt x="262" y="306"/>
                  <a:pt x="267" y="306"/>
                  <a:pt x="271" y="309"/>
                </a:cubicBezTo>
                <a:cubicBezTo>
                  <a:pt x="274" y="312"/>
                  <a:pt x="274" y="318"/>
                  <a:pt x="271" y="321"/>
                </a:cubicBezTo>
                <a:cubicBezTo>
                  <a:pt x="265" y="328"/>
                  <a:pt x="259" y="334"/>
                  <a:pt x="254" y="340"/>
                </a:cubicBezTo>
                <a:cubicBezTo>
                  <a:pt x="228" y="370"/>
                  <a:pt x="203" y="402"/>
                  <a:pt x="181" y="435"/>
                </a:cubicBezTo>
                <a:cubicBezTo>
                  <a:pt x="181" y="435"/>
                  <a:pt x="181" y="435"/>
                  <a:pt x="181" y="435"/>
                </a:cubicBezTo>
                <a:cubicBezTo>
                  <a:pt x="160" y="466"/>
                  <a:pt x="140" y="498"/>
                  <a:pt x="123" y="532"/>
                </a:cubicBezTo>
                <a:cubicBezTo>
                  <a:pt x="122" y="535"/>
                  <a:pt x="119" y="536"/>
                  <a:pt x="116" y="536"/>
                </a:cubicBezTo>
                <a:close/>
                <a:moveTo>
                  <a:pt x="1774" y="461"/>
                </a:moveTo>
                <a:cubicBezTo>
                  <a:pt x="1771" y="461"/>
                  <a:pt x="1768" y="459"/>
                  <a:pt x="1767" y="457"/>
                </a:cubicBezTo>
                <a:cubicBezTo>
                  <a:pt x="1763" y="450"/>
                  <a:pt x="1759" y="444"/>
                  <a:pt x="1755" y="438"/>
                </a:cubicBezTo>
                <a:cubicBezTo>
                  <a:pt x="1752" y="434"/>
                  <a:pt x="1753" y="429"/>
                  <a:pt x="1757" y="426"/>
                </a:cubicBezTo>
                <a:cubicBezTo>
                  <a:pt x="1761" y="424"/>
                  <a:pt x="1766" y="425"/>
                  <a:pt x="1769" y="428"/>
                </a:cubicBezTo>
                <a:cubicBezTo>
                  <a:pt x="1773" y="435"/>
                  <a:pt x="1777" y="441"/>
                  <a:pt x="1781" y="448"/>
                </a:cubicBezTo>
                <a:cubicBezTo>
                  <a:pt x="1784" y="451"/>
                  <a:pt x="1783" y="457"/>
                  <a:pt x="1779" y="459"/>
                </a:cubicBezTo>
                <a:cubicBezTo>
                  <a:pt x="1777" y="460"/>
                  <a:pt x="1776" y="461"/>
                  <a:pt x="1774" y="461"/>
                </a:cubicBezTo>
                <a:close/>
                <a:moveTo>
                  <a:pt x="1746" y="418"/>
                </a:moveTo>
                <a:cubicBezTo>
                  <a:pt x="1743" y="418"/>
                  <a:pt x="1740" y="417"/>
                  <a:pt x="1739" y="415"/>
                </a:cubicBezTo>
                <a:cubicBezTo>
                  <a:pt x="1710" y="375"/>
                  <a:pt x="1679" y="338"/>
                  <a:pt x="1645" y="303"/>
                </a:cubicBezTo>
                <a:cubicBezTo>
                  <a:pt x="1645" y="303"/>
                  <a:pt x="1645" y="303"/>
                  <a:pt x="1645" y="303"/>
                </a:cubicBezTo>
                <a:cubicBezTo>
                  <a:pt x="1624" y="281"/>
                  <a:pt x="1601" y="260"/>
                  <a:pt x="1577" y="240"/>
                </a:cubicBezTo>
                <a:cubicBezTo>
                  <a:pt x="1572" y="236"/>
                  <a:pt x="1567" y="232"/>
                  <a:pt x="1562" y="228"/>
                </a:cubicBezTo>
                <a:cubicBezTo>
                  <a:pt x="1559" y="225"/>
                  <a:pt x="1558" y="220"/>
                  <a:pt x="1561" y="216"/>
                </a:cubicBezTo>
                <a:cubicBezTo>
                  <a:pt x="1564" y="212"/>
                  <a:pt x="1569" y="212"/>
                  <a:pt x="1573" y="215"/>
                </a:cubicBezTo>
                <a:cubicBezTo>
                  <a:pt x="1578" y="219"/>
                  <a:pt x="1583" y="223"/>
                  <a:pt x="1588" y="227"/>
                </a:cubicBezTo>
                <a:cubicBezTo>
                  <a:pt x="1612" y="247"/>
                  <a:pt x="1635" y="269"/>
                  <a:pt x="1657" y="291"/>
                </a:cubicBezTo>
                <a:cubicBezTo>
                  <a:pt x="1657" y="291"/>
                  <a:pt x="1657" y="291"/>
                  <a:pt x="1657" y="291"/>
                </a:cubicBezTo>
                <a:cubicBezTo>
                  <a:pt x="1692" y="327"/>
                  <a:pt x="1724" y="365"/>
                  <a:pt x="1752" y="405"/>
                </a:cubicBezTo>
                <a:cubicBezTo>
                  <a:pt x="1755" y="409"/>
                  <a:pt x="1754" y="414"/>
                  <a:pt x="1750" y="417"/>
                </a:cubicBezTo>
                <a:cubicBezTo>
                  <a:pt x="1749" y="418"/>
                  <a:pt x="1747" y="418"/>
                  <a:pt x="1746" y="418"/>
                </a:cubicBezTo>
                <a:close/>
                <a:moveTo>
                  <a:pt x="284" y="304"/>
                </a:moveTo>
                <a:cubicBezTo>
                  <a:pt x="282" y="304"/>
                  <a:pt x="280" y="303"/>
                  <a:pt x="279" y="301"/>
                </a:cubicBezTo>
                <a:cubicBezTo>
                  <a:pt x="275" y="298"/>
                  <a:pt x="275" y="292"/>
                  <a:pt x="278" y="289"/>
                </a:cubicBezTo>
                <a:cubicBezTo>
                  <a:pt x="284" y="284"/>
                  <a:pt x="289" y="278"/>
                  <a:pt x="295" y="273"/>
                </a:cubicBezTo>
                <a:cubicBezTo>
                  <a:pt x="298" y="270"/>
                  <a:pt x="303" y="270"/>
                  <a:pt x="307" y="273"/>
                </a:cubicBezTo>
                <a:cubicBezTo>
                  <a:pt x="310" y="277"/>
                  <a:pt x="310" y="282"/>
                  <a:pt x="306" y="285"/>
                </a:cubicBezTo>
                <a:cubicBezTo>
                  <a:pt x="301" y="290"/>
                  <a:pt x="296" y="296"/>
                  <a:pt x="291" y="301"/>
                </a:cubicBezTo>
                <a:cubicBezTo>
                  <a:pt x="289" y="303"/>
                  <a:pt x="287" y="304"/>
                  <a:pt x="284" y="304"/>
                </a:cubicBezTo>
                <a:close/>
                <a:moveTo>
                  <a:pt x="321" y="268"/>
                </a:moveTo>
                <a:cubicBezTo>
                  <a:pt x="319" y="268"/>
                  <a:pt x="317" y="267"/>
                  <a:pt x="315" y="265"/>
                </a:cubicBezTo>
                <a:cubicBezTo>
                  <a:pt x="312" y="262"/>
                  <a:pt x="312" y="257"/>
                  <a:pt x="315" y="253"/>
                </a:cubicBezTo>
                <a:cubicBezTo>
                  <a:pt x="343" y="228"/>
                  <a:pt x="373" y="204"/>
                  <a:pt x="404" y="182"/>
                </a:cubicBezTo>
                <a:cubicBezTo>
                  <a:pt x="404" y="182"/>
                  <a:pt x="404" y="182"/>
                  <a:pt x="404" y="182"/>
                </a:cubicBezTo>
                <a:cubicBezTo>
                  <a:pt x="444" y="153"/>
                  <a:pt x="487" y="127"/>
                  <a:pt x="531" y="105"/>
                </a:cubicBezTo>
                <a:cubicBezTo>
                  <a:pt x="535" y="103"/>
                  <a:pt x="540" y="105"/>
                  <a:pt x="542" y="109"/>
                </a:cubicBezTo>
                <a:cubicBezTo>
                  <a:pt x="545" y="113"/>
                  <a:pt x="543" y="118"/>
                  <a:pt x="539" y="120"/>
                </a:cubicBezTo>
                <a:cubicBezTo>
                  <a:pt x="495" y="142"/>
                  <a:pt x="454" y="167"/>
                  <a:pt x="414" y="196"/>
                </a:cubicBezTo>
                <a:cubicBezTo>
                  <a:pt x="414" y="196"/>
                  <a:pt x="414" y="196"/>
                  <a:pt x="414" y="196"/>
                </a:cubicBezTo>
                <a:cubicBezTo>
                  <a:pt x="384" y="217"/>
                  <a:pt x="354" y="241"/>
                  <a:pt x="327" y="266"/>
                </a:cubicBezTo>
                <a:cubicBezTo>
                  <a:pt x="325" y="268"/>
                  <a:pt x="323" y="268"/>
                  <a:pt x="321" y="268"/>
                </a:cubicBezTo>
                <a:close/>
                <a:moveTo>
                  <a:pt x="1545" y="212"/>
                </a:moveTo>
                <a:cubicBezTo>
                  <a:pt x="1543" y="212"/>
                  <a:pt x="1542" y="212"/>
                  <a:pt x="1540" y="211"/>
                </a:cubicBezTo>
                <a:cubicBezTo>
                  <a:pt x="1534" y="206"/>
                  <a:pt x="1528" y="202"/>
                  <a:pt x="1522" y="197"/>
                </a:cubicBezTo>
                <a:cubicBezTo>
                  <a:pt x="1518" y="195"/>
                  <a:pt x="1517" y="189"/>
                  <a:pt x="1520" y="185"/>
                </a:cubicBezTo>
                <a:cubicBezTo>
                  <a:pt x="1523" y="182"/>
                  <a:pt x="1528" y="181"/>
                  <a:pt x="1532" y="183"/>
                </a:cubicBezTo>
                <a:cubicBezTo>
                  <a:pt x="1538" y="188"/>
                  <a:pt x="1544" y="192"/>
                  <a:pt x="1550" y="197"/>
                </a:cubicBezTo>
                <a:cubicBezTo>
                  <a:pt x="1554" y="200"/>
                  <a:pt x="1555" y="205"/>
                  <a:pt x="1552" y="209"/>
                </a:cubicBezTo>
                <a:cubicBezTo>
                  <a:pt x="1550" y="211"/>
                  <a:pt x="1548" y="212"/>
                  <a:pt x="1545" y="212"/>
                </a:cubicBezTo>
                <a:close/>
                <a:moveTo>
                  <a:pt x="1504" y="183"/>
                </a:moveTo>
                <a:cubicBezTo>
                  <a:pt x="1502" y="183"/>
                  <a:pt x="1501" y="182"/>
                  <a:pt x="1499" y="181"/>
                </a:cubicBezTo>
                <a:cubicBezTo>
                  <a:pt x="1459" y="154"/>
                  <a:pt x="1416" y="130"/>
                  <a:pt x="1372" y="109"/>
                </a:cubicBezTo>
                <a:cubicBezTo>
                  <a:pt x="1372" y="109"/>
                  <a:pt x="1372" y="109"/>
                  <a:pt x="1372" y="109"/>
                </a:cubicBezTo>
                <a:cubicBezTo>
                  <a:pt x="1339" y="93"/>
                  <a:pt x="1304" y="79"/>
                  <a:pt x="1268" y="67"/>
                </a:cubicBezTo>
                <a:cubicBezTo>
                  <a:pt x="1264" y="66"/>
                  <a:pt x="1262" y="61"/>
                  <a:pt x="1263" y="57"/>
                </a:cubicBezTo>
                <a:cubicBezTo>
                  <a:pt x="1265" y="52"/>
                  <a:pt x="1269" y="50"/>
                  <a:pt x="1274" y="51"/>
                </a:cubicBezTo>
                <a:cubicBezTo>
                  <a:pt x="1310" y="63"/>
                  <a:pt x="1345" y="78"/>
                  <a:pt x="1380" y="94"/>
                </a:cubicBezTo>
                <a:cubicBezTo>
                  <a:pt x="1380" y="94"/>
                  <a:pt x="1380" y="94"/>
                  <a:pt x="1380" y="94"/>
                </a:cubicBezTo>
                <a:cubicBezTo>
                  <a:pt x="1424" y="115"/>
                  <a:pt x="1468" y="140"/>
                  <a:pt x="1509" y="167"/>
                </a:cubicBezTo>
                <a:cubicBezTo>
                  <a:pt x="1512" y="170"/>
                  <a:pt x="1513" y="175"/>
                  <a:pt x="1511" y="179"/>
                </a:cubicBezTo>
                <a:cubicBezTo>
                  <a:pt x="1509" y="181"/>
                  <a:pt x="1507" y="183"/>
                  <a:pt x="1504" y="183"/>
                </a:cubicBezTo>
                <a:close/>
                <a:moveTo>
                  <a:pt x="560" y="109"/>
                </a:moveTo>
                <a:cubicBezTo>
                  <a:pt x="557" y="109"/>
                  <a:pt x="554" y="107"/>
                  <a:pt x="553" y="104"/>
                </a:cubicBezTo>
                <a:cubicBezTo>
                  <a:pt x="551" y="100"/>
                  <a:pt x="552" y="95"/>
                  <a:pt x="557" y="93"/>
                </a:cubicBezTo>
                <a:cubicBezTo>
                  <a:pt x="563" y="89"/>
                  <a:pt x="570" y="86"/>
                  <a:pt x="577" y="83"/>
                </a:cubicBezTo>
                <a:cubicBezTo>
                  <a:pt x="582" y="81"/>
                  <a:pt x="587" y="83"/>
                  <a:pt x="589" y="87"/>
                </a:cubicBezTo>
                <a:cubicBezTo>
                  <a:pt x="590" y="92"/>
                  <a:pt x="589" y="97"/>
                  <a:pt x="584" y="99"/>
                </a:cubicBezTo>
                <a:cubicBezTo>
                  <a:pt x="577" y="102"/>
                  <a:pt x="571" y="105"/>
                  <a:pt x="564" y="108"/>
                </a:cubicBezTo>
                <a:cubicBezTo>
                  <a:pt x="563" y="108"/>
                  <a:pt x="561" y="109"/>
                  <a:pt x="560" y="109"/>
                </a:cubicBezTo>
                <a:close/>
                <a:moveTo>
                  <a:pt x="607" y="88"/>
                </a:moveTo>
                <a:cubicBezTo>
                  <a:pt x="604" y="88"/>
                  <a:pt x="600" y="86"/>
                  <a:pt x="599" y="83"/>
                </a:cubicBezTo>
                <a:cubicBezTo>
                  <a:pt x="597" y="79"/>
                  <a:pt x="599" y="74"/>
                  <a:pt x="604" y="72"/>
                </a:cubicBezTo>
                <a:cubicBezTo>
                  <a:pt x="639" y="58"/>
                  <a:pt x="675" y="45"/>
                  <a:pt x="712" y="35"/>
                </a:cubicBezTo>
                <a:cubicBezTo>
                  <a:pt x="712" y="35"/>
                  <a:pt x="712" y="35"/>
                  <a:pt x="712" y="35"/>
                </a:cubicBezTo>
                <a:cubicBezTo>
                  <a:pt x="760" y="22"/>
                  <a:pt x="808" y="13"/>
                  <a:pt x="857" y="7"/>
                </a:cubicBezTo>
                <a:cubicBezTo>
                  <a:pt x="862" y="7"/>
                  <a:pt x="866" y="10"/>
                  <a:pt x="867" y="15"/>
                </a:cubicBezTo>
                <a:cubicBezTo>
                  <a:pt x="867" y="19"/>
                  <a:pt x="864" y="23"/>
                  <a:pt x="859" y="24"/>
                </a:cubicBezTo>
                <a:cubicBezTo>
                  <a:pt x="811" y="30"/>
                  <a:pt x="763" y="39"/>
                  <a:pt x="716" y="52"/>
                </a:cubicBezTo>
                <a:cubicBezTo>
                  <a:pt x="716" y="52"/>
                  <a:pt x="716" y="52"/>
                  <a:pt x="716" y="52"/>
                </a:cubicBezTo>
                <a:cubicBezTo>
                  <a:pt x="680" y="62"/>
                  <a:pt x="645" y="74"/>
                  <a:pt x="610" y="88"/>
                </a:cubicBezTo>
                <a:cubicBezTo>
                  <a:pt x="609" y="88"/>
                  <a:pt x="608" y="88"/>
                  <a:pt x="607" y="88"/>
                </a:cubicBezTo>
                <a:close/>
                <a:moveTo>
                  <a:pt x="1244" y="59"/>
                </a:moveTo>
                <a:cubicBezTo>
                  <a:pt x="1243" y="59"/>
                  <a:pt x="1243" y="59"/>
                  <a:pt x="1242" y="59"/>
                </a:cubicBezTo>
                <a:cubicBezTo>
                  <a:pt x="1235" y="57"/>
                  <a:pt x="1227" y="55"/>
                  <a:pt x="1220" y="53"/>
                </a:cubicBezTo>
                <a:cubicBezTo>
                  <a:pt x="1216" y="51"/>
                  <a:pt x="1213" y="47"/>
                  <a:pt x="1214" y="42"/>
                </a:cubicBezTo>
                <a:cubicBezTo>
                  <a:pt x="1216" y="38"/>
                  <a:pt x="1220" y="35"/>
                  <a:pt x="1225" y="36"/>
                </a:cubicBezTo>
                <a:cubicBezTo>
                  <a:pt x="1232" y="38"/>
                  <a:pt x="1239" y="40"/>
                  <a:pt x="1247" y="43"/>
                </a:cubicBezTo>
                <a:cubicBezTo>
                  <a:pt x="1251" y="44"/>
                  <a:pt x="1254" y="49"/>
                  <a:pt x="1252" y="53"/>
                </a:cubicBezTo>
                <a:cubicBezTo>
                  <a:pt x="1251" y="57"/>
                  <a:pt x="1248" y="59"/>
                  <a:pt x="1244" y="59"/>
                </a:cubicBezTo>
                <a:close/>
                <a:moveTo>
                  <a:pt x="1195" y="46"/>
                </a:moveTo>
                <a:cubicBezTo>
                  <a:pt x="1194" y="46"/>
                  <a:pt x="1194" y="46"/>
                  <a:pt x="1193" y="46"/>
                </a:cubicBezTo>
                <a:cubicBezTo>
                  <a:pt x="1146" y="34"/>
                  <a:pt x="1098" y="26"/>
                  <a:pt x="1050" y="22"/>
                </a:cubicBezTo>
                <a:cubicBezTo>
                  <a:pt x="1050" y="22"/>
                  <a:pt x="1049" y="22"/>
                  <a:pt x="1049" y="22"/>
                </a:cubicBezTo>
                <a:cubicBezTo>
                  <a:pt x="1012" y="18"/>
                  <a:pt x="975" y="17"/>
                  <a:pt x="937" y="18"/>
                </a:cubicBezTo>
                <a:cubicBezTo>
                  <a:pt x="937" y="18"/>
                  <a:pt x="937" y="18"/>
                  <a:pt x="937" y="18"/>
                </a:cubicBezTo>
                <a:cubicBezTo>
                  <a:pt x="933" y="18"/>
                  <a:pt x="929" y="15"/>
                  <a:pt x="929" y="10"/>
                </a:cubicBezTo>
                <a:cubicBezTo>
                  <a:pt x="929" y="5"/>
                  <a:pt x="932" y="1"/>
                  <a:pt x="937" y="1"/>
                </a:cubicBezTo>
                <a:cubicBezTo>
                  <a:pt x="975" y="0"/>
                  <a:pt x="1013" y="1"/>
                  <a:pt x="1051" y="5"/>
                </a:cubicBezTo>
                <a:cubicBezTo>
                  <a:pt x="1051" y="5"/>
                  <a:pt x="1051" y="5"/>
                  <a:pt x="1051" y="5"/>
                </a:cubicBezTo>
                <a:cubicBezTo>
                  <a:pt x="1100" y="9"/>
                  <a:pt x="1149" y="17"/>
                  <a:pt x="1197" y="29"/>
                </a:cubicBezTo>
                <a:cubicBezTo>
                  <a:pt x="1202" y="30"/>
                  <a:pt x="1205" y="35"/>
                  <a:pt x="1203" y="39"/>
                </a:cubicBezTo>
                <a:cubicBezTo>
                  <a:pt x="1202" y="43"/>
                  <a:pt x="1199" y="46"/>
                  <a:pt x="1195" y="46"/>
                </a:cubicBezTo>
                <a:close/>
                <a:moveTo>
                  <a:pt x="886" y="21"/>
                </a:moveTo>
                <a:cubicBezTo>
                  <a:pt x="882" y="21"/>
                  <a:pt x="878" y="18"/>
                  <a:pt x="878" y="13"/>
                </a:cubicBezTo>
                <a:cubicBezTo>
                  <a:pt x="878" y="9"/>
                  <a:pt x="881" y="5"/>
                  <a:pt x="886" y="4"/>
                </a:cubicBezTo>
                <a:cubicBezTo>
                  <a:pt x="888" y="4"/>
                  <a:pt x="891" y="4"/>
                  <a:pt x="894" y="4"/>
                </a:cubicBezTo>
                <a:cubicBezTo>
                  <a:pt x="899" y="3"/>
                  <a:pt x="904" y="3"/>
                  <a:pt x="908" y="3"/>
                </a:cubicBezTo>
                <a:cubicBezTo>
                  <a:pt x="913" y="2"/>
                  <a:pt x="917" y="6"/>
                  <a:pt x="917" y="11"/>
                </a:cubicBezTo>
                <a:cubicBezTo>
                  <a:pt x="918" y="15"/>
                  <a:pt x="914" y="19"/>
                  <a:pt x="909" y="20"/>
                </a:cubicBezTo>
                <a:cubicBezTo>
                  <a:pt x="905" y="20"/>
                  <a:pt x="900" y="20"/>
                  <a:pt x="895" y="21"/>
                </a:cubicBezTo>
                <a:cubicBezTo>
                  <a:pt x="892" y="21"/>
                  <a:pt x="890" y="21"/>
                  <a:pt x="887" y="21"/>
                </a:cubicBezTo>
                <a:cubicBezTo>
                  <a:pt x="887" y="21"/>
                  <a:pt x="887" y="21"/>
                  <a:pt x="886" y="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C49F668A-44DF-4F4C-8060-6CD38A55DF7C}"/>
              </a:ext>
            </a:extLst>
          </p:cNvPr>
          <p:cNvSpPr>
            <a:spLocks noEditPoints="1"/>
          </p:cNvSpPr>
          <p:nvPr/>
        </p:nvSpPr>
        <p:spPr bwMode="auto">
          <a:xfrm>
            <a:off x="8257142" y="2616755"/>
            <a:ext cx="7872899" cy="7872899"/>
          </a:xfrm>
          <a:custGeom>
            <a:avLst/>
            <a:gdLst>
              <a:gd name="T0" fmla="*/ 931 w 1861"/>
              <a:gd name="T1" fmla="*/ 1843 h 1860"/>
              <a:gd name="T2" fmla="*/ 1074 w 1861"/>
              <a:gd name="T3" fmla="*/ 1849 h 1860"/>
              <a:gd name="T4" fmla="*/ 867 w 1861"/>
              <a:gd name="T5" fmla="*/ 1850 h 1860"/>
              <a:gd name="T6" fmla="*/ 790 w 1861"/>
              <a:gd name="T7" fmla="*/ 1850 h 1860"/>
              <a:gd name="T8" fmla="*/ 629 w 1861"/>
              <a:gd name="T9" fmla="*/ 1792 h 1860"/>
              <a:gd name="T10" fmla="*/ 1148 w 1861"/>
              <a:gd name="T11" fmla="*/ 1826 h 1860"/>
              <a:gd name="T12" fmla="*/ 1176 w 1861"/>
              <a:gd name="T13" fmla="*/ 1812 h 1860"/>
              <a:gd name="T14" fmla="*/ 1356 w 1861"/>
              <a:gd name="T15" fmla="*/ 1757 h 1860"/>
              <a:gd name="T16" fmla="*/ 597 w 1861"/>
              <a:gd name="T17" fmla="*/ 1798 h 1860"/>
              <a:gd name="T18" fmla="*/ 571 w 1861"/>
              <a:gd name="T19" fmla="*/ 1788 h 1860"/>
              <a:gd name="T20" fmla="*/ 577 w 1861"/>
              <a:gd name="T21" fmla="*/ 1772 h 1860"/>
              <a:gd name="T22" fmla="*/ 1423 w 1861"/>
              <a:gd name="T23" fmla="*/ 1710 h 1860"/>
              <a:gd name="T24" fmla="*/ 1605 w 1861"/>
              <a:gd name="T25" fmla="*/ 1547 h 1860"/>
              <a:gd name="T26" fmla="*/ 350 w 1861"/>
              <a:gd name="T27" fmla="*/ 1657 h 1860"/>
              <a:gd name="T28" fmla="*/ 328 w 1861"/>
              <a:gd name="T29" fmla="*/ 1639 h 1860"/>
              <a:gd name="T30" fmla="*/ 340 w 1861"/>
              <a:gd name="T31" fmla="*/ 1638 h 1860"/>
              <a:gd name="T32" fmla="*/ 1636 w 1861"/>
              <a:gd name="T33" fmla="*/ 1537 h 1860"/>
              <a:gd name="T34" fmla="*/ 1759 w 1861"/>
              <a:gd name="T35" fmla="*/ 1314 h 1860"/>
              <a:gd name="T36" fmla="*/ 158 w 1861"/>
              <a:gd name="T37" fmla="*/ 1448 h 1860"/>
              <a:gd name="T38" fmla="*/ 170 w 1861"/>
              <a:gd name="T39" fmla="*/ 1450 h 1860"/>
              <a:gd name="T40" fmla="*/ 128 w 1861"/>
              <a:gd name="T41" fmla="*/ 1366 h 1860"/>
              <a:gd name="T42" fmla="*/ 14 w 1861"/>
              <a:gd name="T43" fmla="*/ 1086 h 1860"/>
              <a:gd name="T44" fmla="*/ 84 w 1861"/>
              <a:gd name="T45" fmla="*/ 1303 h 1860"/>
              <a:gd name="T46" fmla="*/ 1789 w 1861"/>
              <a:gd name="T47" fmla="*/ 1274 h 1860"/>
              <a:gd name="T48" fmla="*/ 1846 w 1861"/>
              <a:gd name="T49" fmla="*/ 1039 h 1860"/>
              <a:gd name="T50" fmla="*/ 18 w 1861"/>
              <a:gd name="T51" fmla="*/ 1065 h 1860"/>
              <a:gd name="T52" fmla="*/ 18 w 1861"/>
              <a:gd name="T53" fmla="*/ 1065 h 1860"/>
              <a:gd name="T54" fmla="*/ 19 w 1861"/>
              <a:gd name="T55" fmla="*/ 795 h 1860"/>
              <a:gd name="T56" fmla="*/ 15 w 1861"/>
              <a:gd name="T57" fmla="*/ 1037 h 1860"/>
              <a:gd name="T58" fmla="*/ 1848 w 1861"/>
              <a:gd name="T59" fmla="*/ 1027 h 1860"/>
              <a:gd name="T60" fmla="*/ 1838 w 1861"/>
              <a:gd name="T61" fmla="*/ 822 h 1860"/>
              <a:gd name="T62" fmla="*/ 1861 w 1861"/>
              <a:gd name="T63" fmla="*/ 930 h 1860"/>
              <a:gd name="T64" fmla="*/ 24 w 1861"/>
              <a:gd name="T65" fmla="*/ 767 h 1860"/>
              <a:gd name="T66" fmla="*/ 26 w 1861"/>
              <a:gd name="T67" fmla="*/ 756 h 1860"/>
              <a:gd name="T68" fmla="*/ 107 w 1861"/>
              <a:gd name="T69" fmla="*/ 537 h 1860"/>
              <a:gd name="T70" fmla="*/ 1824 w 1861"/>
              <a:gd name="T71" fmla="*/ 739 h 1860"/>
              <a:gd name="T72" fmla="*/ 1763 w 1861"/>
              <a:gd name="T73" fmla="*/ 553 h 1860"/>
              <a:gd name="T74" fmla="*/ 1834 w 1861"/>
              <a:gd name="T75" fmla="*/ 708 h 1860"/>
              <a:gd name="T76" fmla="*/ 104 w 1861"/>
              <a:gd name="T77" fmla="*/ 504 h 1860"/>
              <a:gd name="T78" fmla="*/ 121 w 1861"/>
              <a:gd name="T79" fmla="*/ 490 h 1860"/>
              <a:gd name="T80" fmla="*/ 161 w 1861"/>
              <a:gd name="T81" fmla="*/ 439 h 1860"/>
              <a:gd name="T82" fmla="*/ 1736 w 1861"/>
              <a:gd name="T83" fmla="*/ 482 h 1860"/>
              <a:gd name="T84" fmla="*/ 1569 w 1861"/>
              <a:gd name="T85" fmla="*/ 273 h 1860"/>
              <a:gd name="T86" fmla="*/ 1717 w 1861"/>
              <a:gd name="T87" fmla="*/ 459 h 1860"/>
              <a:gd name="T88" fmla="*/ 284 w 1861"/>
              <a:gd name="T89" fmla="*/ 286 h 1860"/>
              <a:gd name="T90" fmla="*/ 334 w 1861"/>
              <a:gd name="T91" fmla="*/ 216 h 1860"/>
              <a:gd name="T92" fmla="*/ 345 w 1861"/>
              <a:gd name="T93" fmla="*/ 229 h 1860"/>
              <a:gd name="T94" fmla="*/ 1562 w 1861"/>
              <a:gd name="T95" fmla="*/ 247 h 1860"/>
              <a:gd name="T96" fmla="*/ 1341 w 1861"/>
              <a:gd name="T97" fmla="*/ 105 h 1860"/>
              <a:gd name="T98" fmla="*/ 1544 w 1861"/>
              <a:gd name="T99" fmla="*/ 234 h 1860"/>
              <a:gd name="T100" fmla="*/ 512 w 1861"/>
              <a:gd name="T101" fmla="*/ 109 h 1860"/>
              <a:gd name="T102" fmla="*/ 526 w 1861"/>
              <a:gd name="T103" fmla="*/ 93 h 1860"/>
              <a:gd name="T104" fmla="*/ 550 w 1861"/>
              <a:gd name="T105" fmla="*/ 100 h 1860"/>
              <a:gd name="T106" fmla="*/ 1327 w 1861"/>
              <a:gd name="T107" fmla="*/ 89 h 1860"/>
              <a:gd name="T108" fmla="*/ 1079 w 1861"/>
              <a:gd name="T109" fmla="*/ 29 h 1860"/>
              <a:gd name="T110" fmla="*/ 1301 w 1861"/>
              <a:gd name="T111" fmla="*/ 77 h 1860"/>
              <a:gd name="T112" fmla="*/ 770 w 1861"/>
              <a:gd name="T113" fmla="*/ 14 h 1860"/>
              <a:gd name="T114" fmla="*/ 798 w 1861"/>
              <a:gd name="T115" fmla="*/ 10 h 1860"/>
              <a:gd name="T116" fmla="*/ 1024 w 1861"/>
              <a:gd name="T117" fmla="*/ 22 h 1860"/>
              <a:gd name="T118" fmla="*/ 1053 w 1861"/>
              <a:gd name="T119" fmla="*/ 25 h 1860"/>
              <a:gd name="T120" fmla="*/ 1061 w 1861"/>
              <a:gd name="T121" fmla="*/ 18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61" h="1860">
                <a:moveTo>
                  <a:pt x="931" y="1860"/>
                </a:moveTo>
                <a:cubicBezTo>
                  <a:pt x="922" y="1860"/>
                  <a:pt x="912" y="1860"/>
                  <a:pt x="903" y="1860"/>
                </a:cubicBezTo>
                <a:cubicBezTo>
                  <a:pt x="901" y="1860"/>
                  <a:pt x="899" y="1859"/>
                  <a:pt x="897" y="1857"/>
                </a:cubicBezTo>
                <a:cubicBezTo>
                  <a:pt x="896" y="1856"/>
                  <a:pt x="895" y="1854"/>
                  <a:pt x="895" y="1851"/>
                </a:cubicBezTo>
                <a:cubicBezTo>
                  <a:pt x="895" y="1847"/>
                  <a:pt x="899" y="1843"/>
                  <a:pt x="904" y="1843"/>
                </a:cubicBezTo>
                <a:cubicBezTo>
                  <a:pt x="904" y="1843"/>
                  <a:pt x="904" y="1843"/>
                  <a:pt x="904" y="1843"/>
                </a:cubicBezTo>
                <a:cubicBezTo>
                  <a:pt x="913" y="1843"/>
                  <a:pt x="922" y="1843"/>
                  <a:pt x="931" y="1843"/>
                </a:cubicBezTo>
                <a:cubicBezTo>
                  <a:pt x="958" y="1843"/>
                  <a:pt x="985" y="1842"/>
                  <a:pt x="1011" y="1840"/>
                </a:cubicBezTo>
                <a:cubicBezTo>
                  <a:pt x="1031" y="1838"/>
                  <a:pt x="1052" y="1836"/>
                  <a:pt x="1071" y="1833"/>
                </a:cubicBezTo>
                <a:cubicBezTo>
                  <a:pt x="1072" y="1833"/>
                  <a:pt x="1072" y="1833"/>
                  <a:pt x="1072" y="1833"/>
                </a:cubicBezTo>
                <a:cubicBezTo>
                  <a:pt x="1090" y="1830"/>
                  <a:pt x="1108" y="1826"/>
                  <a:pt x="1126" y="1822"/>
                </a:cubicBezTo>
                <a:cubicBezTo>
                  <a:pt x="1131" y="1821"/>
                  <a:pt x="1136" y="1824"/>
                  <a:pt x="1137" y="1829"/>
                </a:cubicBezTo>
                <a:cubicBezTo>
                  <a:pt x="1138" y="1833"/>
                  <a:pt x="1135" y="1838"/>
                  <a:pt x="1130" y="1839"/>
                </a:cubicBezTo>
                <a:cubicBezTo>
                  <a:pt x="1112" y="1843"/>
                  <a:pt x="1093" y="1846"/>
                  <a:pt x="1074" y="1849"/>
                </a:cubicBezTo>
                <a:cubicBezTo>
                  <a:pt x="1074" y="1849"/>
                  <a:pt x="1074" y="1849"/>
                  <a:pt x="1074" y="1849"/>
                </a:cubicBezTo>
                <a:cubicBezTo>
                  <a:pt x="1074" y="1849"/>
                  <a:pt x="1074" y="1849"/>
                  <a:pt x="1074" y="1849"/>
                </a:cubicBezTo>
                <a:cubicBezTo>
                  <a:pt x="1054" y="1853"/>
                  <a:pt x="1033" y="1855"/>
                  <a:pt x="1013" y="1857"/>
                </a:cubicBezTo>
                <a:cubicBezTo>
                  <a:pt x="986" y="1859"/>
                  <a:pt x="958" y="1860"/>
                  <a:pt x="931" y="1860"/>
                </a:cubicBezTo>
                <a:close/>
                <a:moveTo>
                  <a:pt x="875" y="1859"/>
                </a:moveTo>
                <a:cubicBezTo>
                  <a:pt x="875" y="1859"/>
                  <a:pt x="875" y="1859"/>
                  <a:pt x="875" y="1859"/>
                </a:cubicBezTo>
                <a:cubicBezTo>
                  <a:pt x="870" y="1858"/>
                  <a:pt x="867" y="1854"/>
                  <a:pt x="867" y="1850"/>
                </a:cubicBezTo>
                <a:cubicBezTo>
                  <a:pt x="867" y="1845"/>
                  <a:pt x="871" y="1841"/>
                  <a:pt x="876" y="1842"/>
                </a:cubicBezTo>
                <a:cubicBezTo>
                  <a:pt x="878" y="1842"/>
                  <a:pt x="880" y="1843"/>
                  <a:pt x="882" y="1845"/>
                </a:cubicBezTo>
                <a:cubicBezTo>
                  <a:pt x="883" y="1846"/>
                  <a:pt x="884" y="1849"/>
                  <a:pt x="884" y="1851"/>
                </a:cubicBezTo>
                <a:cubicBezTo>
                  <a:pt x="884" y="1855"/>
                  <a:pt x="880" y="1859"/>
                  <a:pt x="875" y="1859"/>
                </a:cubicBezTo>
                <a:close/>
                <a:moveTo>
                  <a:pt x="847" y="1857"/>
                </a:moveTo>
                <a:cubicBezTo>
                  <a:pt x="847" y="1857"/>
                  <a:pt x="847" y="1857"/>
                  <a:pt x="846" y="1857"/>
                </a:cubicBezTo>
                <a:cubicBezTo>
                  <a:pt x="828" y="1855"/>
                  <a:pt x="809" y="1852"/>
                  <a:pt x="790" y="1850"/>
                </a:cubicBezTo>
                <a:cubicBezTo>
                  <a:pt x="745" y="1843"/>
                  <a:pt x="700" y="1832"/>
                  <a:pt x="657" y="1819"/>
                </a:cubicBezTo>
                <a:cubicBezTo>
                  <a:pt x="646" y="1816"/>
                  <a:pt x="635" y="1812"/>
                  <a:pt x="624" y="1808"/>
                </a:cubicBezTo>
                <a:cubicBezTo>
                  <a:pt x="623" y="1808"/>
                  <a:pt x="623" y="1808"/>
                  <a:pt x="623" y="1808"/>
                </a:cubicBezTo>
                <a:cubicBezTo>
                  <a:pt x="623" y="1808"/>
                  <a:pt x="623" y="1808"/>
                  <a:pt x="623" y="1808"/>
                </a:cubicBezTo>
                <a:cubicBezTo>
                  <a:pt x="621" y="1807"/>
                  <a:pt x="620" y="1806"/>
                  <a:pt x="619" y="1804"/>
                </a:cubicBezTo>
                <a:cubicBezTo>
                  <a:pt x="618" y="1802"/>
                  <a:pt x="618" y="1800"/>
                  <a:pt x="619" y="1797"/>
                </a:cubicBezTo>
                <a:cubicBezTo>
                  <a:pt x="620" y="1793"/>
                  <a:pt x="625" y="1791"/>
                  <a:pt x="629" y="1792"/>
                </a:cubicBezTo>
                <a:cubicBezTo>
                  <a:pt x="640" y="1796"/>
                  <a:pt x="651" y="1800"/>
                  <a:pt x="662" y="1803"/>
                </a:cubicBezTo>
                <a:cubicBezTo>
                  <a:pt x="704" y="1816"/>
                  <a:pt x="748" y="1826"/>
                  <a:pt x="792" y="1833"/>
                </a:cubicBezTo>
                <a:cubicBezTo>
                  <a:pt x="811" y="1836"/>
                  <a:pt x="829" y="1838"/>
                  <a:pt x="848" y="1840"/>
                </a:cubicBezTo>
                <a:cubicBezTo>
                  <a:pt x="853" y="1840"/>
                  <a:pt x="856" y="1844"/>
                  <a:pt x="856" y="1849"/>
                </a:cubicBezTo>
                <a:cubicBezTo>
                  <a:pt x="855" y="1853"/>
                  <a:pt x="852" y="1857"/>
                  <a:pt x="847" y="1857"/>
                </a:cubicBezTo>
                <a:close/>
                <a:moveTo>
                  <a:pt x="1156" y="1832"/>
                </a:moveTo>
                <a:cubicBezTo>
                  <a:pt x="1152" y="1832"/>
                  <a:pt x="1149" y="1830"/>
                  <a:pt x="1148" y="1826"/>
                </a:cubicBezTo>
                <a:cubicBezTo>
                  <a:pt x="1146" y="1822"/>
                  <a:pt x="1149" y="1817"/>
                  <a:pt x="1154" y="1816"/>
                </a:cubicBezTo>
                <a:cubicBezTo>
                  <a:pt x="1158" y="1815"/>
                  <a:pt x="1163" y="1817"/>
                  <a:pt x="1164" y="1822"/>
                </a:cubicBezTo>
                <a:cubicBezTo>
                  <a:pt x="1165" y="1826"/>
                  <a:pt x="1162" y="1831"/>
                  <a:pt x="1158" y="1832"/>
                </a:cubicBezTo>
                <a:cubicBezTo>
                  <a:pt x="1157" y="1832"/>
                  <a:pt x="1157" y="1832"/>
                  <a:pt x="1156" y="1832"/>
                </a:cubicBezTo>
                <a:close/>
                <a:moveTo>
                  <a:pt x="1183" y="1825"/>
                </a:moveTo>
                <a:cubicBezTo>
                  <a:pt x="1179" y="1825"/>
                  <a:pt x="1176" y="1823"/>
                  <a:pt x="1175" y="1819"/>
                </a:cubicBezTo>
                <a:cubicBezTo>
                  <a:pt x="1174" y="1817"/>
                  <a:pt x="1175" y="1814"/>
                  <a:pt x="1176" y="1812"/>
                </a:cubicBezTo>
                <a:cubicBezTo>
                  <a:pt x="1177" y="1811"/>
                  <a:pt x="1179" y="1809"/>
                  <a:pt x="1181" y="1808"/>
                </a:cubicBezTo>
                <a:cubicBezTo>
                  <a:pt x="1235" y="1793"/>
                  <a:pt x="1287" y="1773"/>
                  <a:pt x="1337" y="1748"/>
                </a:cubicBezTo>
                <a:cubicBezTo>
                  <a:pt x="1341" y="1746"/>
                  <a:pt x="1345" y="1744"/>
                  <a:pt x="1348" y="1742"/>
                </a:cubicBezTo>
                <a:cubicBezTo>
                  <a:pt x="1361" y="1735"/>
                  <a:pt x="1374" y="1728"/>
                  <a:pt x="1387" y="1721"/>
                </a:cubicBezTo>
                <a:cubicBezTo>
                  <a:pt x="1391" y="1719"/>
                  <a:pt x="1396" y="1720"/>
                  <a:pt x="1398" y="1724"/>
                </a:cubicBezTo>
                <a:cubicBezTo>
                  <a:pt x="1401" y="1728"/>
                  <a:pt x="1399" y="1734"/>
                  <a:pt x="1395" y="1736"/>
                </a:cubicBezTo>
                <a:cubicBezTo>
                  <a:pt x="1383" y="1743"/>
                  <a:pt x="1369" y="1750"/>
                  <a:pt x="1356" y="1757"/>
                </a:cubicBezTo>
                <a:cubicBezTo>
                  <a:pt x="1352" y="1759"/>
                  <a:pt x="1349" y="1761"/>
                  <a:pt x="1345" y="1763"/>
                </a:cubicBezTo>
                <a:cubicBezTo>
                  <a:pt x="1345" y="1763"/>
                  <a:pt x="1345" y="1763"/>
                  <a:pt x="1345" y="1763"/>
                </a:cubicBezTo>
                <a:cubicBezTo>
                  <a:pt x="1345" y="1763"/>
                  <a:pt x="1345" y="1763"/>
                  <a:pt x="1344" y="1763"/>
                </a:cubicBezTo>
                <a:cubicBezTo>
                  <a:pt x="1294" y="1788"/>
                  <a:pt x="1240" y="1809"/>
                  <a:pt x="1185" y="1825"/>
                </a:cubicBezTo>
                <a:cubicBezTo>
                  <a:pt x="1185" y="1825"/>
                  <a:pt x="1184" y="1825"/>
                  <a:pt x="1183" y="1825"/>
                </a:cubicBezTo>
                <a:close/>
                <a:moveTo>
                  <a:pt x="600" y="1799"/>
                </a:moveTo>
                <a:cubicBezTo>
                  <a:pt x="599" y="1799"/>
                  <a:pt x="598" y="1799"/>
                  <a:pt x="597" y="1798"/>
                </a:cubicBezTo>
                <a:cubicBezTo>
                  <a:pt x="595" y="1798"/>
                  <a:pt x="593" y="1796"/>
                  <a:pt x="592" y="1794"/>
                </a:cubicBezTo>
                <a:cubicBezTo>
                  <a:pt x="591" y="1792"/>
                  <a:pt x="591" y="1790"/>
                  <a:pt x="592" y="1787"/>
                </a:cubicBezTo>
                <a:cubicBezTo>
                  <a:pt x="594" y="1783"/>
                  <a:pt x="599" y="1781"/>
                  <a:pt x="603" y="1783"/>
                </a:cubicBezTo>
                <a:cubicBezTo>
                  <a:pt x="607" y="1784"/>
                  <a:pt x="610" y="1789"/>
                  <a:pt x="608" y="1793"/>
                </a:cubicBezTo>
                <a:cubicBezTo>
                  <a:pt x="607" y="1797"/>
                  <a:pt x="604" y="1799"/>
                  <a:pt x="600" y="1799"/>
                </a:cubicBezTo>
                <a:close/>
                <a:moveTo>
                  <a:pt x="574" y="1788"/>
                </a:moveTo>
                <a:cubicBezTo>
                  <a:pt x="573" y="1788"/>
                  <a:pt x="572" y="1788"/>
                  <a:pt x="571" y="1788"/>
                </a:cubicBezTo>
                <a:cubicBezTo>
                  <a:pt x="553" y="1780"/>
                  <a:pt x="536" y="1772"/>
                  <a:pt x="519" y="1764"/>
                </a:cubicBezTo>
                <a:cubicBezTo>
                  <a:pt x="467" y="1739"/>
                  <a:pt x="418" y="1709"/>
                  <a:pt x="373" y="1675"/>
                </a:cubicBezTo>
                <a:cubicBezTo>
                  <a:pt x="373" y="1675"/>
                  <a:pt x="373" y="1675"/>
                  <a:pt x="373" y="1675"/>
                </a:cubicBezTo>
                <a:cubicBezTo>
                  <a:pt x="369" y="1672"/>
                  <a:pt x="368" y="1666"/>
                  <a:pt x="371" y="1663"/>
                </a:cubicBezTo>
                <a:cubicBezTo>
                  <a:pt x="374" y="1659"/>
                  <a:pt x="379" y="1658"/>
                  <a:pt x="383" y="1661"/>
                </a:cubicBezTo>
                <a:cubicBezTo>
                  <a:pt x="428" y="1694"/>
                  <a:pt x="476" y="1724"/>
                  <a:pt x="526" y="1749"/>
                </a:cubicBezTo>
                <a:cubicBezTo>
                  <a:pt x="543" y="1757"/>
                  <a:pt x="560" y="1765"/>
                  <a:pt x="577" y="1772"/>
                </a:cubicBezTo>
                <a:cubicBezTo>
                  <a:pt x="581" y="1774"/>
                  <a:pt x="583" y="1779"/>
                  <a:pt x="582" y="1783"/>
                </a:cubicBezTo>
                <a:cubicBezTo>
                  <a:pt x="580" y="1786"/>
                  <a:pt x="577" y="1788"/>
                  <a:pt x="574" y="1788"/>
                </a:cubicBezTo>
                <a:close/>
                <a:moveTo>
                  <a:pt x="1415" y="1723"/>
                </a:moveTo>
                <a:cubicBezTo>
                  <a:pt x="1412" y="1723"/>
                  <a:pt x="1410" y="1721"/>
                  <a:pt x="1408" y="1719"/>
                </a:cubicBezTo>
                <a:cubicBezTo>
                  <a:pt x="1407" y="1717"/>
                  <a:pt x="1407" y="1714"/>
                  <a:pt x="1407" y="1712"/>
                </a:cubicBezTo>
                <a:cubicBezTo>
                  <a:pt x="1408" y="1710"/>
                  <a:pt x="1409" y="1708"/>
                  <a:pt x="1411" y="1707"/>
                </a:cubicBezTo>
                <a:cubicBezTo>
                  <a:pt x="1415" y="1704"/>
                  <a:pt x="1420" y="1706"/>
                  <a:pt x="1423" y="1710"/>
                </a:cubicBezTo>
                <a:cubicBezTo>
                  <a:pt x="1425" y="1714"/>
                  <a:pt x="1424" y="1719"/>
                  <a:pt x="1420" y="1721"/>
                </a:cubicBezTo>
                <a:cubicBezTo>
                  <a:pt x="1418" y="1722"/>
                  <a:pt x="1417" y="1723"/>
                  <a:pt x="1415" y="1723"/>
                </a:cubicBezTo>
                <a:close/>
                <a:moveTo>
                  <a:pt x="1439" y="1707"/>
                </a:moveTo>
                <a:cubicBezTo>
                  <a:pt x="1436" y="1707"/>
                  <a:pt x="1434" y="1706"/>
                  <a:pt x="1432" y="1704"/>
                </a:cubicBezTo>
                <a:cubicBezTo>
                  <a:pt x="1429" y="1700"/>
                  <a:pt x="1431" y="1694"/>
                  <a:pt x="1434" y="1692"/>
                </a:cubicBezTo>
                <a:cubicBezTo>
                  <a:pt x="1481" y="1661"/>
                  <a:pt x="1525" y="1626"/>
                  <a:pt x="1566" y="1587"/>
                </a:cubicBezTo>
                <a:cubicBezTo>
                  <a:pt x="1579" y="1574"/>
                  <a:pt x="1592" y="1560"/>
                  <a:pt x="1605" y="1547"/>
                </a:cubicBezTo>
                <a:cubicBezTo>
                  <a:pt x="1608" y="1543"/>
                  <a:pt x="1613" y="1543"/>
                  <a:pt x="1617" y="1546"/>
                </a:cubicBezTo>
                <a:cubicBezTo>
                  <a:pt x="1620" y="1549"/>
                  <a:pt x="1620" y="1555"/>
                  <a:pt x="1617" y="1558"/>
                </a:cubicBezTo>
                <a:cubicBezTo>
                  <a:pt x="1604" y="1572"/>
                  <a:pt x="1591" y="1586"/>
                  <a:pt x="1577" y="1599"/>
                </a:cubicBezTo>
                <a:cubicBezTo>
                  <a:pt x="1536" y="1639"/>
                  <a:pt x="1491" y="1675"/>
                  <a:pt x="1444" y="1706"/>
                </a:cubicBezTo>
                <a:cubicBezTo>
                  <a:pt x="1442" y="1707"/>
                  <a:pt x="1441" y="1707"/>
                  <a:pt x="1439" y="1707"/>
                </a:cubicBezTo>
                <a:close/>
                <a:moveTo>
                  <a:pt x="356" y="1659"/>
                </a:moveTo>
                <a:cubicBezTo>
                  <a:pt x="354" y="1659"/>
                  <a:pt x="352" y="1658"/>
                  <a:pt x="350" y="1657"/>
                </a:cubicBezTo>
                <a:cubicBezTo>
                  <a:pt x="348" y="1656"/>
                  <a:pt x="347" y="1654"/>
                  <a:pt x="347" y="1651"/>
                </a:cubicBezTo>
                <a:cubicBezTo>
                  <a:pt x="347" y="1649"/>
                  <a:pt x="347" y="1647"/>
                  <a:pt x="349" y="1645"/>
                </a:cubicBezTo>
                <a:cubicBezTo>
                  <a:pt x="352" y="1642"/>
                  <a:pt x="357" y="1641"/>
                  <a:pt x="361" y="1644"/>
                </a:cubicBezTo>
                <a:cubicBezTo>
                  <a:pt x="364" y="1647"/>
                  <a:pt x="365" y="1652"/>
                  <a:pt x="362" y="1656"/>
                </a:cubicBezTo>
                <a:cubicBezTo>
                  <a:pt x="361" y="1658"/>
                  <a:pt x="358" y="1659"/>
                  <a:pt x="356" y="1659"/>
                </a:cubicBezTo>
                <a:close/>
                <a:moveTo>
                  <a:pt x="334" y="1641"/>
                </a:moveTo>
                <a:cubicBezTo>
                  <a:pt x="332" y="1641"/>
                  <a:pt x="330" y="1640"/>
                  <a:pt x="328" y="1639"/>
                </a:cubicBezTo>
                <a:cubicBezTo>
                  <a:pt x="314" y="1627"/>
                  <a:pt x="300" y="1614"/>
                  <a:pt x="286" y="1601"/>
                </a:cubicBezTo>
                <a:cubicBezTo>
                  <a:pt x="245" y="1561"/>
                  <a:pt x="207" y="1518"/>
                  <a:pt x="174" y="1471"/>
                </a:cubicBezTo>
                <a:cubicBezTo>
                  <a:pt x="171" y="1467"/>
                  <a:pt x="172" y="1462"/>
                  <a:pt x="176" y="1459"/>
                </a:cubicBezTo>
                <a:cubicBezTo>
                  <a:pt x="180" y="1457"/>
                  <a:pt x="185" y="1458"/>
                  <a:pt x="188" y="1461"/>
                </a:cubicBezTo>
                <a:cubicBezTo>
                  <a:pt x="220" y="1507"/>
                  <a:pt x="257" y="1550"/>
                  <a:pt x="298" y="1588"/>
                </a:cubicBezTo>
                <a:cubicBezTo>
                  <a:pt x="311" y="1601"/>
                  <a:pt x="325" y="1614"/>
                  <a:pt x="339" y="1626"/>
                </a:cubicBezTo>
                <a:cubicBezTo>
                  <a:pt x="343" y="1629"/>
                  <a:pt x="343" y="1634"/>
                  <a:pt x="340" y="1638"/>
                </a:cubicBezTo>
                <a:cubicBezTo>
                  <a:pt x="339" y="1640"/>
                  <a:pt x="336" y="1641"/>
                  <a:pt x="334" y="1641"/>
                </a:cubicBezTo>
                <a:close/>
                <a:moveTo>
                  <a:pt x="1630" y="1540"/>
                </a:moveTo>
                <a:cubicBezTo>
                  <a:pt x="1628" y="1540"/>
                  <a:pt x="1626" y="1539"/>
                  <a:pt x="1624" y="1538"/>
                </a:cubicBezTo>
                <a:cubicBezTo>
                  <a:pt x="1621" y="1535"/>
                  <a:pt x="1620" y="1529"/>
                  <a:pt x="1623" y="1526"/>
                </a:cubicBezTo>
                <a:cubicBezTo>
                  <a:pt x="1626" y="1522"/>
                  <a:pt x="1632" y="1522"/>
                  <a:pt x="1635" y="1525"/>
                </a:cubicBezTo>
                <a:cubicBezTo>
                  <a:pt x="1637" y="1526"/>
                  <a:pt x="1638" y="1528"/>
                  <a:pt x="1638" y="1531"/>
                </a:cubicBezTo>
                <a:cubicBezTo>
                  <a:pt x="1638" y="1533"/>
                  <a:pt x="1638" y="1535"/>
                  <a:pt x="1636" y="1537"/>
                </a:cubicBezTo>
                <a:cubicBezTo>
                  <a:pt x="1634" y="1539"/>
                  <a:pt x="1632" y="1540"/>
                  <a:pt x="1630" y="1540"/>
                </a:cubicBezTo>
                <a:close/>
                <a:moveTo>
                  <a:pt x="1648" y="1518"/>
                </a:moveTo>
                <a:cubicBezTo>
                  <a:pt x="1646" y="1518"/>
                  <a:pt x="1644" y="1517"/>
                  <a:pt x="1642" y="1516"/>
                </a:cubicBezTo>
                <a:cubicBezTo>
                  <a:pt x="1641" y="1515"/>
                  <a:pt x="1640" y="1513"/>
                  <a:pt x="1639" y="1510"/>
                </a:cubicBezTo>
                <a:cubicBezTo>
                  <a:pt x="1639" y="1508"/>
                  <a:pt x="1640" y="1506"/>
                  <a:pt x="1641" y="1504"/>
                </a:cubicBezTo>
                <a:cubicBezTo>
                  <a:pt x="1676" y="1461"/>
                  <a:pt x="1707" y="1414"/>
                  <a:pt x="1734" y="1364"/>
                </a:cubicBezTo>
                <a:cubicBezTo>
                  <a:pt x="1743" y="1348"/>
                  <a:pt x="1751" y="1331"/>
                  <a:pt x="1759" y="1314"/>
                </a:cubicBezTo>
                <a:cubicBezTo>
                  <a:pt x="1761" y="1310"/>
                  <a:pt x="1766" y="1308"/>
                  <a:pt x="1770" y="1310"/>
                </a:cubicBezTo>
                <a:cubicBezTo>
                  <a:pt x="1775" y="1312"/>
                  <a:pt x="1776" y="1317"/>
                  <a:pt x="1775" y="1321"/>
                </a:cubicBezTo>
                <a:cubicBezTo>
                  <a:pt x="1767" y="1338"/>
                  <a:pt x="1758" y="1356"/>
                  <a:pt x="1749" y="1372"/>
                </a:cubicBezTo>
                <a:cubicBezTo>
                  <a:pt x="1722" y="1423"/>
                  <a:pt x="1690" y="1471"/>
                  <a:pt x="1654" y="1515"/>
                </a:cubicBezTo>
                <a:cubicBezTo>
                  <a:pt x="1653" y="1517"/>
                  <a:pt x="1650" y="1518"/>
                  <a:pt x="1648" y="1518"/>
                </a:cubicBezTo>
                <a:close/>
                <a:moveTo>
                  <a:pt x="165" y="1452"/>
                </a:moveTo>
                <a:cubicBezTo>
                  <a:pt x="162" y="1452"/>
                  <a:pt x="159" y="1450"/>
                  <a:pt x="158" y="1448"/>
                </a:cubicBezTo>
                <a:cubicBezTo>
                  <a:pt x="158" y="1448"/>
                  <a:pt x="158" y="1448"/>
                  <a:pt x="158" y="1448"/>
                </a:cubicBezTo>
                <a:cubicBezTo>
                  <a:pt x="158" y="1448"/>
                  <a:pt x="158" y="1448"/>
                  <a:pt x="158" y="1448"/>
                </a:cubicBezTo>
                <a:cubicBezTo>
                  <a:pt x="157" y="1446"/>
                  <a:pt x="156" y="1444"/>
                  <a:pt x="157" y="1441"/>
                </a:cubicBezTo>
                <a:cubicBezTo>
                  <a:pt x="157" y="1439"/>
                  <a:pt x="158" y="1437"/>
                  <a:pt x="160" y="1436"/>
                </a:cubicBezTo>
                <a:cubicBezTo>
                  <a:pt x="164" y="1434"/>
                  <a:pt x="169" y="1435"/>
                  <a:pt x="172" y="1438"/>
                </a:cubicBezTo>
                <a:cubicBezTo>
                  <a:pt x="172" y="1438"/>
                  <a:pt x="172" y="1438"/>
                  <a:pt x="172" y="1438"/>
                </a:cubicBezTo>
                <a:cubicBezTo>
                  <a:pt x="175" y="1442"/>
                  <a:pt x="173" y="1448"/>
                  <a:pt x="170" y="1450"/>
                </a:cubicBezTo>
                <a:cubicBezTo>
                  <a:pt x="168" y="1451"/>
                  <a:pt x="167" y="1452"/>
                  <a:pt x="165" y="1452"/>
                </a:cubicBezTo>
                <a:close/>
                <a:moveTo>
                  <a:pt x="150" y="1428"/>
                </a:moveTo>
                <a:cubicBezTo>
                  <a:pt x="147" y="1428"/>
                  <a:pt x="144" y="1426"/>
                  <a:pt x="142" y="1424"/>
                </a:cubicBezTo>
                <a:cubicBezTo>
                  <a:pt x="132" y="1408"/>
                  <a:pt x="122" y="1391"/>
                  <a:pt x="114" y="1375"/>
                </a:cubicBezTo>
                <a:cubicBezTo>
                  <a:pt x="112" y="1373"/>
                  <a:pt x="112" y="1370"/>
                  <a:pt x="113" y="1368"/>
                </a:cubicBezTo>
                <a:cubicBezTo>
                  <a:pt x="113" y="1366"/>
                  <a:pt x="115" y="1364"/>
                  <a:pt x="117" y="1363"/>
                </a:cubicBezTo>
                <a:cubicBezTo>
                  <a:pt x="121" y="1361"/>
                  <a:pt x="126" y="1362"/>
                  <a:pt x="128" y="1366"/>
                </a:cubicBezTo>
                <a:cubicBezTo>
                  <a:pt x="137" y="1383"/>
                  <a:pt x="147" y="1399"/>
                  <a:pt x="157" y="1415"/>
                </a:cubicBezTo>
                <a:cubicBezTo>
                  <a:pt x="159" y="1419"/>
                  <a:pt x="158" y="1424"/>
                  <a:pt x="154" y="1427"/>
                </a:cubicBezTo>
                <a:cubicBezTo>
                  <a:pt x="153" y="1427"/>
                  <a:pt x="151" y="1428"/>
                  <a:pt x="150" y="1428"/>
                </a:cubicBezTo>
                <a:close/>
                <a:moveTo>
                  <a:pt x="84" y="1303"/>
                </a:moveTo>
                <a:cubicBezTo>
                  <a:pt x="81" y="1303"/>
                  <a:pt x="78" y="1301"/>
                  <a:pt x="76" y="1298"/>
                </a:cubicBezTo>
                <a:cubicBezTo>
                  <a:pt x="70" y="1283"/>
                  <a:pt x="64" y="1267"/>
                  <a:pt x="58" y="1251"/>
                </a:cubicBezTo>
                <a:cubicBezTo>
                  <a:pt x="38" y="1198"/>
                  <a:pt x="23" y="1142"/>
                  <a:pt x="14" y="1086"/>
                </a:cubicBezTo>
                <a:cubicBezTo>
                  <a:pt x="13" y="1084"/>
                  <a:pt x="14" y="1082"/>
                  <a:pt x="15" y="1080"/>
                </a:cubicBezTo>
                <a:cubicBezTo>
                  <a:pt x="16" y="1078"/>
                  <a:pt x="18" y="1077"/>
                  <a:pt x="21" y="1076"/>
                </a:cubicBezTo>
                <a:cubicBezTo>
                  <a:pt x="25" y="1076"/>
                  <a:pt x="30" y="1079"/>
                  <a:pt x="30" y="1083"/>
                </a:cubicBezTo>
                <a:cubicBezTo>
                  <a:pt x="40" y="1138"/>
                  <a:pt x="54" y="1193"/>
                  <a:pt x="74" y="1246"/>
                </a:cubicBezTo>
                <a:cubicBezTo>
                  <a:pt x="79" y="1261"/>
                  <a:pt x="86" y="1276"/>
                  <a:pt x="92" y="1292"/>
                </a:cubicBezTo>
                <a:cubicBezTo>
                  <a:pt x="94" y="1296"/>
                  <a:pt x="92" y="1301"/>
                  <a:pt x="88" y="1303"/>
                </a:cubicBezTo>
                <a:cubicBezTo>
                  <a:pt x="87" y="1303"/>
                  <a:pt x="85" y="1303"/>
                  <a:pt x="84" y="1303"/>
                </a:cubicBezTo>
                <a:close/>
                <a:moveTo>
                  <a:pt x="1778" y="1300"/>
                </a:moveTo>
                <a:cubicBezTo>
                  <a:pt x="1777" y="1300"/>
                  <a:pt x="1776" y="1300"/>
                  <a:pt x="1775" y="1300"/>
                </a:cubicBezTo>
                <a:cubicBezTo>
                  <a:pt x="1771" y="1298"/>
                  <a:pt x="1769" y="1293"/>
                  <a:pt x="1771" y="1289"/>
                </a:cubicBezTo>
                <a:cubicBezTo>
                  <a:pt x="1772" y="1284"/>
                  <a:pt x="1777" y="1282"/>
                  <a:pt x="1782" y="1284"/>
                </a:cubicBezTo>
                <a:cubicBezTo>
                  <a:pt x="1786" y="1286"/>
                  <a:pt x="1788" y="1291"/>
                  <a:pt x="1786" y="1295"/>
                </a:cubicBezTo>
                <a:cubicBezTo>
                  <a:pt x="1785" y="1298"/>
                  <a:pt x="1782" y="1300"/>
                  <a:pt x="1778" y="1300"/>
                </a:cubicBezTo>
                <a:close/>
                <a:moveTo>
                  <a:pt x="1789" y="1274"/>
                </a:moveTo>
                <a:cubicBezTo>
                  <a:pt x="1788" y="1274"/>
                  <a:pt x="1787" y="1274"/>
                  <a:pt x="1786" y="1274"/>
                </a:cubicBezTo>
                <a:cubicBezTo>
                  <a:pt x="1784" y="1273"/>
                  <a:pt x="1782" y="1271"/>
                  <a:pt x="1781" y="1269"/>
                </a:cubicBezTo>
                <a:cubicBezTo>
                  <a:pt x="1780" y="1267"/>
                  <a:pt x="1780" y="1265"/>
                  <a:pt x="1781" y="1263"/>
                </a:cubicBezTo>
                <a:cubicBezTo>
                  <a:pt x="1787" y="1248"/>
                  <a:pt x="1792" y="1234"/>
                  <a:pt x="1797" y="1219"/>
                </a:cubicBezTo>
                <a:cubicBezTo>
                  <a:pt x="1810" y="1181"/>
                  <a:pt x="1820" y="1141"/>
                  <a:pt x="1828" y="1101"/>
                </a:cubicBezTo>
                <a:cubicBezTo>
                  <a:pt x="1831" y="1083"/>
                  <a:pt x="1834" y="1065"/>
                  <a:pt x="1836" y="1046"/>
                </a:cubicBezTo>
                <a:cubicBezTo>
                  <a:pt x="1837" y="1041"/>
                  <a:pt x="1841" y="1038"/>
                  <a:pt x="1846" y="1039"/>
                </a:cubicBezTo>
                <a:cubicBezTo>
                  <a:pt x="1851" y="1039"/>
                  <a:pt x="1854" y="1044"/>
                  <a:pt x="1853" y="1048"/>
                </a:cubicBezTo>
                <a:cubicBezTo>
                  <a:pt x="1851" y="1067"/>
                  <a:pt x="1848" y="1086"/>
                  <a:pt x="1844" y="1105"/>
                </a:cubicBezTo>
                <a:cubicBezTo>
                  <a:pt x="1837" y="1145"/>
                  <a:pt x="1826" y="1185"/>
                  <a:pt x="1813" y="1224"/>
                </a:cubicBezTo>
                <a:cubicBezTo>
                  <a:pt x="1808" y="1239"/>
                  <a:pt x="1803" y="1254"/>
                  <a:pt x="1797" y="1269"/>
                </a:cubicBezTo>
                <a:cubicBezTo>
                  <a:pt x="1797" y="1269"/>
                  <a:pt x="1797" y="1269"/>
                  <a:pt x="1797" y="1269"/>
                </a:cubicBezTo>
                <a:cubicBezTo>
                  <a:pt x="1796" y="1272"/>
                  <a:pt x="1793" y="1274"/>
                  <a:pt x="1789" y="1274"/>
                </a:cubicBezTo>
                <a:close/>
                <a:moveTo>
                  <a:pt x="18" y="1065"/>
                </a:moveTo>
                <a:cubicBezTo>
                  <a:pt x="13" y="1065"/>
                  <a:pt x="10" y="1062"/>
                  <a:pt x="9" y="1058"/>
                </a:cubicBezTo>
                <a:cubicBezTo>
                  <a:pt x="9" y="1056"/>
                  <a:pt x="10" y="1053"/>
                  <a:pt x="11" y="1052"/>
                </a:cubicBezTo>
                <a:cubicBezTo>
                  <a:pt x="12" y="1050"/>
                  <a:pt x="14" y="1049"/>
                  <a:pt x="16" y="1048"/>
                </a:cubicBezTo>
                <a:cubicBezTo>
                  <a:pt x="21" y="1048"/>
                  <a:pt x="25" y="1051"/>
                  <a:pt x="26" y="1056"/>
                </a:cubicBezTo>
                <a:cubicBezTo>
                  <a:pt x="26" y="1058"/>
                  <a:pt x="26" y="1060"/>
                  <a:pt x="24" y="1062"/>
                </a:cubicBezTo>
                <a:cubicBezTo>
                  <a:pt x="23" y="1064"/>
                  <a:pt x="21" y="1065"/>
                  <a:pt x="19" y="1065"/>
                </a:cubicBezTo>
                <a:cubicBezTo>
                  <a:pt x="18" y="1065"/>
                  <a:pt x="18" y="1065"/>
                  <a:pt x="18" y="1065"/>
                </a:cubicBezTo>
                <a:close/>
                <a:moveTo>
                  <a:pt x="14" y="1037"/>
                </a:moveTo>
                <a:cubicBezTo>
                  <a:pt x="10" y="1037"/>
                  <a:pt x="6" y="1034"/>
                  <a:pt x="6" y="1030"/>
                </a:cubicBezTo>
                <a:cubicBezTo>
                  <a:pt x="4" y="1011"/>
                  <a:pt x="2" y="992"/>
                  <a:pt x="1" y="973"/>
                </a:cubicBezTo>
                <a:cubicBezTo>
                  <a:pt x="1" y="965"/>
                  <a:pt x="1" y="956"/>
                  <a:pt x="1" y="949"/>
                </a:cubicBezTo>
                <a:cubicBezTo>
                  <a:pt x="1" y="943"/>
                  <a:pt x="0" y="937"/>
                  <a:pt x="0" y="931"/>
                </a:cubicBezTo>
                <a:cubicBezTo>
                  <a:pt x="0" y="888"/>
                  <a:pt x="4" y="845"/>
                  <a:pt x="9" y="802"/>
                </a:cubicBezTo>
                <a:cubicBezTo>
                  <a:pt x="10" y="797"/>
                  <a:pt x="15" y="794"/>
                  <a:pt x="19" y="795"/>
                </a:cubicBezTo>
                <a:cubicBezTo>
                  <a:pt x="21" y="795"/>
                  <a:pt x="23" y="796"/>
                  <a:pt x="25" y="798"/>
                </a:cubicBezTo>
                <a:cubicBezTo>
                  <a:pt x="26" y="800"/>
                  <a:pt x="27" y="802"/>
                  <a:pt x="26" y="804"/>
                </a:cubicBezTo>
                <a:cubicBezTo>
                  <a:pt x="20" y="846"/>
                  <a:pt x="17" y="889"/>
                  <a:pt x="17" y="931"/>
                </a:cubicBezTo>
                <a:cubicBezTo>
                  <a:pt x="17" y="937"/>
                  <a:pt x="17" y="943"/>
                  <a:pt x="18" y="948"/>
                </a:cubicBezTo>
                <a:cubicBezTo>
                  <a:pt x="18" y="956"/>
                  <a:pt x="18" y="964"/>
                  <a:pt x="18" y="972"/>
                </a:cubicBezTo>
                <a:cubicBezTo>
                  <a:pt x="19" y="990"/>
                  <a:pt x="21" y="1009"/>
                  <a:pt x="23" y="1028"/>
                </a:cubicBezTo>
                <a:cubicBezTo>
                  <a:pt x="23" y="1032"/>
                  <a:pt x="20" y="1037"/>
                  <a:pt x="15" y="1037"/>
                </a:cubicBezTo>
                <a:cubicBezTo>
                  <a:pt x="15" y="1037"/>
                  <a:pt x="14" y="1037"/>
                  <a:pt x="14" y="1037"/>
                </a:cubicBezTo>
                <a:close/>
                <a:moveTo>
                  <a:pt x="1848" y="1027"/>
                </a:moveTo>
                <a:cubicBezTo>
                  <a:pt x="1848" y="1027"/>
                  <a:pt x="1847" y="1027"/>
                  <a:pt x="1847" y="1027"/>
                </a:cubicBezTo>
                <a:cubicBezTo>
                  <a:pt x="1843" y="1027"/>
                  <a:pt x="1839" y="1023"/>
                  <a:pt x="1840" y="1018"/>
                </a:cubicBezTo>
                <a:cubicBezTo>
                  <a:pt x="1840" y="1013"/>
                  <a:pt x="1844" y="1010"/>
                  <a:pt x="1849" y="1011"/>
                </a:cubicBezTo>
                <a:cubicBezTo>
                  <a:pt x="1854" y="1011"/>
                  <a:pt x="1857" y="1015"/>
                  <a:pt x="1856" y="1020"/>
                </a:cubicBezTo>
                <a:cubicBezTo>
                  <a:pt x="1856" y="1024"/>
                  <a:pt x="1852" y="1027"/>
                  <a:pt x="1848" y="1027"/>
                </a:cubicBezTo>
                <a:close/>
                <a:moveTo>
                  <a:pt x="1850" y="999"/>
                </a:moveTo>
                <a:cubicBezTo>
                  <a:pt x="1850" y="999"/>
                  <a:pt x="1850" y="999"/>
                  <a:pt x="1850" y="999"/>
                </a:cubicBezTo>
                <a:cubicBezTo>
                  <a:pt x="1848" y="999"/>
                  <a:pt x="1845" y="998"/>
                  <a:pt x="1844" y="996"/>
                </a:cubicBezTo>
                <a:cubicBezTo>
                  <a:pt x="1842" y="995"/>
                  <a:pt x="1842" y="992"/>
                  <a:pt x="1842" y="990"/>
                </a:cubicBezTo>
                <a:cubicBezTo>
                  <a:pt x="1843" y="970"/>
                  <a:pt x="1844" y="950"/>
                  <a:pt x="1844" y="930"/>
                </a:cubicBezTo>
                <a:cubicBezTo>
                  <a:pt x="1844" y="910"/>
                  <a:pt x="1843" y="890"/>
                  <a:pt x="1842" y="871"/>
                </a:cubicBezTo>
                <a:cubicBezTo>
                  <a:pt x="1841" y="854"/>
                  <a:pt x="1839" y="838"/>
                  <a:pt x="1838" y="822"/>
                </a:cubicBezTo>
                <a:cubicBezTo>
                  <a:pt x="1835" y="804"/>
                  <a:pt x="1833" y="785"/>
                  <a:pt x="1829" y="767"/>
                </a:cubicBezTo>
                <a:cubicBezTo>
                  <a:pt x="1829" y="765"/>
                  <a:pt x="1829" y="762"/>
                  <a:pt x="1831" y="761"/>
                </a:cubicBezTo>
                <a:cubicBezTo>
                  <a:pt x="1832" y="759"/>
                  <a:pt x="1834" y="757"/>
                  <a:pt x="1836" y="757"/>
                </a:cubicBezTo>
                <a:cubicBezTo>
                  <a:pt x="1841" y="756"/>
                  <a:pt x="1845" y="759"/>
                  <a:pt x="1846" y="764"/>
                </a:cubicBezTo>
                <a:cubicBezTo>
                  <a:pt x="1849" y="783"/>
                  <a:pt x="1852" y="802"/>
                  <a:pt x="1854" y="820"/>
                </a:cubicBezTo>
                <a:cubicBezTo>
                  <a:pt x="1856" y="837"/>
                  <a:pt x="1858" y="853"/>
                  <a:pt x="1859" y="869"/>
                </a:cubicBezTo>
                <a:cubicBezTo>
                  <a:pt x="1860" y="889"/>
                  <a:pt x="1861" y="910"/>
                  <a:pt x="1861" y="930"/>
                </a:cubicBezTo>
                <a:cubicBezTo>
                  <a:pt x="1861" y="950"/>
                  <a:pt x="1860" y="971"/>
                  <a:pt x="1859" y="991"/>
                </a:cubicBezTo>
                <a:cubicBezTo>
                  <a:pt x="1859" y="996"/>
                  <a:pt x="1855" y="999"/>
                  <a:pt x="1850" y="999"/>
                </a:cubicBezTo>
                <a:close/>
                <a:moveTo>
                  <a:pt x="22" y="784"/>
                </a:moveTo>
                <a:cubicBezTo>
                  <a:pt x="22" y="784"/>
                  <a:pt x="21" y="784"/>
                  <a:pt x="21" y="783"/>
                </a:cubicBezTo>
                <a:cubicBezTo>
                  <a:pt x="16" y="783"/>
                  <a:pt x="13" y="778"/>
                  <a:pt x="14" y="774"/>
                </a:cubicBezTo>
                <a:cubicBezTo>
                  <a:pt x="14" y="773"/>
                  <a:pt x="14" y="773"/>
                  <a:pt x="14" y="773"/>
                </a:cubicBezTo>
                <a:cubicBezTo>
                  <a:pt x="15" y="769"/>
                  <a:pt x="19" y="766"/>
                  <a:pt x="24" y="767"/>
                </a:cubicBezTo>
                <a:cubicBezTo>
                  <a:pt x="26" y="767"/>
                  <a:pt x="28" y="768"/>
                  <a:pt x="29" y="770"/>
                </a:cubicBezTo>
                <a:cubicBezTo>
                  <a:pt x="30" y="772"/>
                  <a:pt x="31" y="774"/>
                  <a:pt x="31" y="776"/>
                </a:cubicBezTo>
                <a:cubicBezTo>
                  <a:pt x="31" y="776"/>
                  <a:pt x="31" y="776"/>
                  <a:pt x="31" y="776"/>
                </a:cubicBezTo>
                <a:cubicBezTo>
                  <a:pt x="31" y="777"/>
                  <a:pt x="31" y="777"/>
                  <a:pt x="31" y="777"/>
                </a:cubicBezTo>
                <a:cubicBezTo>
                  <a:pt x="30" y="781"/>
                  <a:pt x="26" y="784"/>
                  <a:pt x="22" y="784"/>
                </a:cubicBezTo>
                <a:close/>
                <a:moveTo>
                  <a:pt x="27" y="756"/>
                </a:moveTo>
                <a:cubicBezTo>
                  <a:pt x="27" y="756"/>
                  <a:pt x="26" y="756"/>
                  <a:pt x="26" y="756"/>
                </a:cubicBezTo>
                <a:cubicBezTo>
                  <a:pt x="21" y="755"/>
                  <a:pt x="18" y="750"/>
                  <a:pt x="19" y="746"/>
                </a:cubicBezTo>
                <a:cubicBezTo>
                  <a:pt x="23" y="727"/>
                  <a:pt x="27" y="708"/>
                  <a:pt x="32" y="690"/>
                </a:cubicBezTo>
                <a:cubicBezTo>
                  <a:pt x="41" y="658"/>
                  <a:pt x="51" y="627"/>
                  <a:pt x="63" y="596"/>
                </a:cubicBezTo>
                <a:cubicBezTo>
                  <a:pt x="71" y="574"/>
                  <a:pt x="81" y="551"/>
                  <a:pt x="91" y="530"/>
                </a:cubicBezTo>
                <a:cubicBezTo>
                  <a:pt x="91" y="529"/>
                  <a:pt x="91" y="529"/>
                  <a:pt x="91" y="529"/>
                </a:cubicBezTo>
                <a:cubicBezTo>
                  <a:pt x="93" y="525"/>
                  <a:pt x="99" y="524"/>
                  <a:pt x="103" y="526"/>
                </a:cubicBezTo>
                <a:cubicBezTo>
                  <a:pt x="107" y="528"/>
                  <a:pt x="109" y="533"/>
                  <a:pt x="107" y="537"/>
                </a:cubicBezTo>
                <a:cubicBezTo>
                  <a:pt x="96" y="558"/>
                  <a:pt x="87" y="580"/>
                  <a:pt x="78" y="602"/>
                </a:cubicBezTo>
                <a:cubicBezTo>
                  <a:pt x="67" y="632"/>
                  <a:pt x="57" y="663"/>
                  <a:pt x="49" y="694"/>
                </a:cubicBezTo>
                <a:cubicBezTo>
                  <a:pt x="49" y="694"/>
                  <a:pt x="49" y="695"/>
                  <a:pt x="49" y="695"/>
                </a:cubicBezTo>
                <a:cubicBezTo>
                  <a:pt x="44" y="713"/>
                  <a:pt x="39" y="731"/>
                  <a:pt x="36" y="749"/>
                </a:cubicBezTo>
                <a:cubicBezTo>
                  <a:pt x="35" y="753"/>
                  <a:pt x="31" y="756"/>
                  <a:pt x="27" y="756"/>
                </a:cubicBezTo>
                <a:close/>
                <a:moveTo>
                  <a:pt x="1832" y="746"/>
                </a:moveTo>
                <a:cubicBezTo>
                  <a:pt x="1828" y="746"/>
                  <a:pt x="1825" y="743"/>
                  <a:pt x="1824" y="739"/>
                </a:cubicBezTo>
                <a:cubicBezTo>
                  <a:pt x="1823" y="735"/>
                  <a:pt x="1826" y="730"/>
                  <a:pt x="1830" y="729"/>
                </a:cubicBezTo>
                <a:cubicBezTo>
                  <a:pt x="1835" y="728"/>
                  <a:pt x="1839" y="731"/>
                  <a:pt x="1840" y="736"/>
                </a:cubicBezTo>
                <a:cubicBezTo>
                  <a:pt x="1841" y="740"/>
                  <a:pt x="1838" y="745"/>
                  <a:pt x="1834" y="746"/>
                </a:cubicBezTo>
                <a:cubicBezTo>
                  <a:pt x="1833" y="746"/>
                  <a:pt x="1833" y="746"/>
                  <a:pt x="1832" y="746"/>
                </a:cubicBezTo>
                <a:close/>
                <a:moveTo>
                  <a:pt x="1826" y="719"/>
                </a:moveTo>
                <a:cubicBezTo>
                  <a:pt x="1822" y="719"/>
                  <a:pt x="1818" y="716"/>
                  <a:pt x="1817" y="712"/>
                </a:cubicBezTo>
                <a:cubicBezTo>
                  <a:pt x="1804" y="658"/>
                  <a:pt x="1786" y="605"/>
                  <a:pt x="1763" y="553"/>
                </a:cubicBezTo>
                <a:cubicBezTo>
                  <a:pt x="1759" y="546"/>
                  <a:pt x="1756" y="538"/>
                  <a:pt x="1752" y="531"/>
                </a:cubicBezTo>
                <a:cubicBezTo>
                  <a:pt x="1747" y="522"/>
                  <a:pt x="1743" y="512"/>
                  <a:pt x="1738" y="503"/>
                </a:cubicBezTo>
                <a:cubicBezTo>
                  <a:pt x="1736" y="499"/>
                  <a:pt x="1737" y="494"/>
                  <a:pt x="1741" y="492"/>
                </a:cubicBezTo>
                <a:cubicBezTo>
                  <a:pt x="1745" y="490"/>
                  <a:pt x="1751" y="491"/>
                  <a:pt x="1753" y="495"/>
                </a:cubicBezTo>
                <a:cubicBezTo>
                  <a:pt x="1758" y="504"/>
                  <a:pt x="1763" y="514"/>
                  <a:pt x="1767" y="524"/>
                </a:cubicBezTo>
                <a:cubicBezTo>
                  <a:pt x="1771" y="531"/>
                  <a:pt x="1775" y="539"/>
                  <a:pt x="1778" y="546"/>
                </a:cubicBezTo>
                <a:cubicBezTo>
                  <a:pt x="1802" y="598"/>
                  <a:pt x="1820" y="653"/>
                  <a:pt x="1834" y="708"/>
                </a:cubicBezTo>
                <a:cubicBezTo>
                  <a:pt x="1835" y="710"/>
                  <a:pt x="1834" y="713"/>
                  <a:pt x="1833" y="715"/>
                </a:cubicBezTo>
                <a:cubicBezTo>
                  <a:pt x="1832" y="716"/>
                  <a:pt x="1830" y="718"/>
                  <a:pt x="1828" y="718"/>
                </a:cubicBezTo>
                <a:cubicBezTo>
                  <a:pt x="1827" y="719"/>
                  <a:pt x="1826" y="719"/>
                  <a:pt x="1826" y="719"/>
                </a:cubicBezTo>
                <a:close/>
                <a:moveTo>
                  <a:pt x="112" y="516"/>
                </a:moveTo>
                <a:cubicBezTo>
                  <a:pt x="110" y="516"/>
                  <a:pt x="109" y="516"/>
                  <a:pt x="108" y="515"/>
                </a:cubicBezTo>
                <a:cubicBezTo>
                  <a:pt x="106" y="514"/>
                  <a:pt x="104" y="513"/>
                  <a:pt x="103" y="510"/>
                </a:cubicBezTo>
                <a:cubicBezTo>
                  <a:pt x="103" y="508"/>
                  <a:pt x="103" y="506"/>
                  <a:pt x="104" y="504"/>
                </a:cubicBezTo>
                <a:cubicBezTo>
                  <a:pt x="104" y="504"/>
                  <a:pt x="104" y="504"/>
                  <a:pt x="104" y="504"/>
                </a:cubicBezTo>
                <a:cubicBezTo>
                  <a:pt x="104" y="504"/>
                  <a:pt x="104" y="504"/>
                  <a:pt x="104" y="504"/>
                </a:cubicBezTo>
                <a:cubicBezTo>
                  <a:pt x="106" y="500"/>
                  <a:pt x="111" y="498"/>
                  <a:pt x="115" y="500"/>
                </a:cubicBezTo>
                <a:cubicBezTo>
                  <a:pt x="120" y="502"/>
                  <a:pt x="121" y="508"/>
                  <a:pt x="119" y="512"/>
                </a:cubicBezTo>
                <a:cubicBezTo>
                  <a:pt x="118" y="515"/>
                  <a:pt x="115" y="516"/>
                  <a:pt x="112" y="516"/>
                </a:cubicBezTo>
                <a:close/>
                <a:moveTo>
                  <a:pt x="125" y="491"/>
                </a:moveTo>
                <a:cubicBezTo>
                  <a:pt x="123" y="491"/>
                  <a:pt x="122" y="491"/>
                  <a:pt x="121" y="490"/>
                </a:cubicBezTo>
                <a:cubicBezTo>
                  <a:pt x="117" y="488"/>
                  <a:pt x="115" y="483"/>
                  <a:pt x="117" y="479"/>
                </a:cubicBezTo>
                <a:cubicBezTo>
                  <a:pt x="127" y="462"/>
                  <a:pt x="137" y="446"/>
                  <a:pt x="147" y="430"/>
                </a:cubicBezTo>
                <a:cubicBezTo>
                  <a:pt x="177" y="381"/>
                  <a:pt x="213" y="336"/>
                  <a:pt x="251" y="295"/>
                </a:cubicBezTo>
                <a:cubicBezTo>
                  <a:pt x="255" y="291"/>
                  <a:pt x="260" y="291"/>
                  <a:pt x="263" y="294"/>
                </a:cubicBezTo>
                <a:cubicBezTo>
                  <a:pt x="267" y="297"/>
                  <a:pt x="267" y="303"/>
                  <a:pt x="264" y="306"/>
                </a:cubicBezTo>
                <a:cubicBezTo>
                  <a:pt x="226" y="347"/>
                  <a:pt x="191" y="391"/>
                  <a:pt x="161" y="439"/>
                </a:cubicBezTo>
                <a:cubicBezTo>
                  <a:pt x="161" y="439"/>
                  <a:pt x="161" y="439"/>
                  <a:pt x="161" y="439"/>
                </a:cubicBezTo>
                <a:cubicBezTo>
                  <a:pt x="151" y="454"/>
                  <a:pt x="141" y="471"/>
                  <a:pt x="132" y="487"/>
                </a:cubicBezTo>
                <a:cubicBezTo>
                  <a:pt x="131" y="490"/>
                  <a:pt x="128" y="491"/>
                  <a:pt x="125" y="491"/>
                </a:cubicBezTo>
                <a:close/>
                <a:moveTo>
                  <a:pt x="1732" y="483"/>
                </a:moveTo>
                <a:cubicBezTo>
                  <a:pt x="1729" y="483"/>
                  <a:pt x="1726" y="481"/>
                  <a:pt x="1724" y="479"/>
                </a:cubicBezTo>
                <a:cubicBezTo>
                  <a:pt x="1722" y="475"/>
                  <a:pt x="1724" y="469"/>
                  <a:pt x="1728" y="467"/>
                </a:cubicBezTo>
                <a:cubicBezTo>
                  <a:pt x="1731" y="465"/>
                  <a:pt x="1737" y="466"/>
                  <a:pt x="1739" y="470"/>
                </a:cubicBezTo>
                <a:cubicBezTo>
                  <a:pt x="1741" y="474"/>
                  <a:pt x="1740" y="479"/>
                  <a:pt x="1736" y="482"/>
                </a:cubicBezTo>
                <a:cubicBezTo>
                  <a:pt x="1735" y="483"/>
                  <a:pt x="1733" y="483"/>
                  <a:pt x="1732" y="483"/>
                </a:cubicBezTo>
                <a:close/>
                <a:moveTo>
                  <a:pt x="1717" y="459"/>
                </a:moveTo>
                <a:cubicBezTo>
                  <a:pt x="1717" y="459"/>
                  <a:pt x="1717" y="459"/>
                  <a:pt x="1717" y="459"/>
                </a:cubicBezTo>
                <a:cubicBezTo>
                  <a:pt x="1714" y="459"/>
                  <a:pt x="1712" y="457"/>
                  <a:pt x="1710" y="454"/>
                </a:cubicBezTo>
                <a:cubicBezTo>
                  <a:pt x="1681" y="407"/>
                  <a:pt x="1647" y="361"/>
                  <a:pt x="1610" y="320"/>
                </a:cubicBezTo>
                <a:cubicBezTo>
                  <a:pt x="1598" y="306"/>
                  <a:pt x="1585" y="292"/>
                  <a:pt x="1571" y="279"/>
                </a:cubicBezTo>
                <a:cubicBezTo>
                  <a:pt x="1570" y="278"/>
                  <a:pt x="1569" y="276"/>
                  <a:pt x="1569" y="273"/>
                </a:cubicBezTo>
                <a:cubicBezTo>
                  <a:pt x="1569" y="271"/>
                  <a:pt x="1570" y="269"/>
                  <a:pt x="1571" y="267"/>
                </a:cubicBezTo>
                <a:cubicBezTo>
                  <a:pt x="1574" y="264"/>
                  <a:pt x="1580" y="264"/>
                  <a:pt x="1583" y="267"/>
                </a:cubicBezTo>
                <a:cubicBezTo>
                  <a:pt x="1597" y="280"/>
                  <a:pt x="1610" y="294"/>
                  <a:pt x="1623" y="308"/>
                </a:cubicBezTo>
                <a:cubicBezTo>
                  <a:pt x="1661" y="351"/>
                  <a:pt x="1695" y="397"/>
                  <a:pt x="1725" y="446"/>
                </a:cubicBezTo>
                <a:cubicBezTo>
                  <a:pt x="1726" y="448"/>
                  <a:pt x="1726" y="450"/>
                  <a:pt x="1726" y="452"/>
                </a:cubicBezTo>
                <a:cubicBezTo>
                  <a:pt x="1725" y="454"/>
                  <a:pt x="1724" y="456"/>
                  <a:pt x="1722" y="457"/>
                </a:cubicBezTo>
                <a:cubicBezTo>
                  <a:pt x="1720" y="458"/>
                  <a:pt x="1719" y="459"/>
                  <a:pt x="1717" y="459"/>
                </a:cubicBezTo>
                <a:close/>
                <a:moveTo>
                  <a:pt x="277" y="289"/>
                </a:moveTo>
                <a:cubicBezTo>
                  <a:pt x="275" y="289"/>
                  <a:pt x="273" y="288"/>
                  <a:pt x="271" y="286"/>
                </a:cubicBezTo>
                <a:cubicBezTo>
                  <a:pt x="270" y="284"/>
                  <a:pt x="269" y="282"/>
                  <a:pt x="269" y="280"/>
                </a:cubicBezTo>
                <a:cubicBezTo>
                  <a:pt x="269" y="278"/>
                  <a:pt x="270" y="276"/>
                  <a:pt x="271" y="274"/>
                </a:cubicBezTo>
                <a:cubicBezTo>
                  <a:pt x="274" y="271"/>
                  <a:pt x="280" y="271"/>
                  <a:pt x="283" y="274"/>
                </a:cubicBezTo>
                <a:cubicBezTo>
                  <a:pt x="285" y="276"/>
                  <a:pt x="286" y="278"/>
                  <a:pt x="286" y="280"/>
                </a:cubicBezTo>
                <a:cubicBezTo>
                  <a:pt x="286" y="282"/>
                  <a:pt x="285" y="284"/>
                  <a:pt x="284" y="286"/>
                </a:cubicBezTo>
                <a:cubicBezTo>
                  <a:pt x="284" y="286"/>
                  <a:pt x="284" y="286"/>
                  <a:pt x="284" y="286"/>
                </a:cubicBezTo>
                <a:cubicBezTo>
                  <a:pt x="283" y="286"/>
                  <a:pt x="283" y="286"/>
                  <a:pt x="283" y="286"/>
                </a:cubicBezTo>
                <a:cubicBezTo>
                  <a:pt x="282" y="288"/>
                  <a:pt x="280" y="289"/>
                  <a:pt x="277" y="289"/>
                </a:cubicBezTo>
                <a:close/>
                <a:moveTo>
                  <a:pt x="298" y="269"/>
                </a:moveTo>
                <a:cubicBezTo>
                  <a:pt x="295" y="269"/>
                  <a:pt x="293" y="268"/>
                  <a:pt x="291" y="266"/>
                </a:cubicBezTo>
                <a:cubicBezTo>
                  <a:pt x="288" y="263"/>
                  <a:pt x="288" y="257"/>
                  <a:pt x="292" y="254"/>
                </a:cubicBezTo>
                <a:cubicBezTo>
                  <a:pt x="305" y="241"/>
                  <a:pt x="320" y="229"/>
                  <a:pt x="334" y="216"/>
                </a:cubicBezTo>
                <a:cubicBezTo>
                  <a:pt x="334" y="216"/>
                  <a:pt x="334" y="216"/>
                  <a:pt x="334" y="216"/>
                </a:cubicBezTo>
                <a:cubicBezTo>
                  <a:pt x="335" y="216"/>
                  <a:pt x="335" y="216"/>
                  <a:pt x="335" y="216"/>
                </a:cubicBezTo>
                <a:cubicBezTo>
                  <a:pt x="378" y="180"/>
                  <a:pt x="426" y="147"/>
                  <a:pt x="475" y="119"/>
                </a:cubicBezTo>
                <a:cubicBezTo>
                  <a:pt x="479" y="117"/>
                  <a:pt x="485" y="119"/>
                  <a:pt x="487" y="123"/>
                </a:cubicBezTo>
                <a:cubicBezTo>
                  <a:pt x="488" y="125"/>
                  <a:pt x="488" y="127"/>
                  <a:pt x="488" y="129"/>
                </a:cubicBezTo>
                <a:cubicBezTo>
                  <a:pt x="487" y="131"/>
                  <a:pt x="486" y="133"/>
                  <a:pt x="484" y="134"/>
                </a:cubicBezTo>
                <a:cubicBezTo>
                  <a:pt x="435" y="162"/>
                  <a:pt x="388" y="194"/>
                  <a:pt x="345" y="229"/>
                </a:cubicBezTo>
                <a:cubicBezTo>
                  <a:pt x="331" y="241"/>
                  <a:pt x="317" y="254"/>
                  <a:pt x="303" y="266"/>
                </a:cubicBezTo>
                <a:cubicBezTo>
                  <a:pt x="302" y="268"/>
                  <a:pt x="300" y="269"/>
                  <a:pt x="298" y="269"/>
                </a:cubicBezTo>
                <a:close/>
                <a:moveTo>
                  <a:pt x="1557" y="262"/>
                </a:moveTo>
                <a:cubicBezTo>
                  <a:pt x="1555" y="262"/>
                  <a:pt x="1553" y="261"/>
                  <a:pt x="1551" y="260"/>
                </a:cubicBezTo>
                <a:cubicBezTo>
                  <a:pt x="1549" y="258"/>
                  <a:pt x="1548" y="256"/>
                  <a:pt x="1548" y="254"/>
                </a:cubicBezTo>
                <a:cubicBezTo>
                  <a:pt x="1548" y="252"/>
                  <a:pt x="1549" y="250"/>
                  <a:pt x="1550" y="248"/>
                </a:cubicBezTo>
                <a:cubicBezTo>
                  <a:pt x="1554" y="245"/>
                  <a:pt x="1559" y="244"/>
                  <a:pt x="1562" y="247"/>
                </a:cubicBezTo>
                <a:cubicBezTo>
                  <a:pt x="1566" y="251"/>
                  <a:pt x="1566" y="256"/>
                  <a:pt x="1563" y="259"/>
                </a:cubicBezTo>
                <a:cubicBezTo>
                  <a:pt x="1561" y="261"/>
                  <a:pt x="1559" y="262"/>
                  <a:pt x="1557" y="262"/>
                </a:cubicBezTo>
                <a:close/>
                <a:moveTo>
                  <a:pt x="1536" y="243"/>
                </a:moveTo>
                <a:cubicBezTo>
                  <a:pt x="1534" y="243"/>
                  <a:pt x="1532" y="243"/>
                  <a:pt x="1530" y="241"/>
                </a:cubicBezTo>
                <a:cubicBezTo>
                  <a:pt x="1488" y="205"/>
                  <a:pt x="1442" y="172"/>
                  <a:pt x="1394" y="143"/>
                </a:cubicBezTo>
                <a:cubicBezTo>
                  <a:pt x="1378" y="134"/>
                  <a:pt x="1361" y="125"/>
                  <a:pt x="1345" y="116"/>
                </a:cubicBezTo>
                <a:cubicBezTo>
                  <a:pt x="1340" y="114"/>
                  <a:pt x="1339" y="109"/>
                  <a:pt x="1341" y="105"/>
                </a:cubicBezTo>
                <a:cubicBezTo>
                  <a:pt x="1343" y="101"/>
                  <a:pt x="1348" y="99"/>
                  <a:pt x="1352" y="101"/>
                </a:cubicBezTo>
                <a:cubicBezTo>
                  <a:pt x="1369" y="110"/>
                  <a:pt x="1386" y="119"/>
                  <a:pt x="1402" y="129"/>
                </a:cubicBezTo>
                <a:cubicBezTo>
                  <a:pt x="1402" y="129"/>
                  <a:pt x="1402" y="129"/>
                  <a:pt x="1402" y="129"/>
                </a:cubicBezTo>
                <a:cubicBezTo>
                  <a:pt x="1402" y="129"/>
                  <a:pt x="1402" y="129"/>
                  <a:pt x="1403" y="129"/>
                </a:cubicBezTo>
                <a:cubicBezTo>
                  <a:pt x="1403" y="129"/>
                  <a:pt x="1403" y="129"/>
                  <a:pt x="1403" y="129"/>
                </a:cubicBezTo>
                <a:cubicBezTo>
                  <a:pt x="1452" y="158"/>
                  <a:pt x="1498" y="191"/>
                  <a:pt x="1541" y="228"/>
                </a:cubicBezTo>
                <a:cubicBezTo>
                  <a:pt x="1543" y="230"/>
                  <a:pt x="1544" y="232"/>
                  <a:pt x="1544" y="234"/>
                </a:cubicBezTo>
                <a:cubicBezTo>
                  <a:pt x="1544" y="236"/>
                  <a:pt x="1544" y="239"/>
                  <a:pt x="1542" y="240"/>
                </a:cubicBezTo>
                <a:cubicBezTo>
                  <a:pt x="1540" y="242"/>
                  <a:pt x="1538" y="243"/>
                  <a:pt x="1536" y="243"/>
                </a:cubicBezTo>
                <a:close/>
                <a:moveTo>
                  <a:pt x="504" y="122"/>
                </a:moveTo>
                <a:cubicBezTo>
                  <a:pt x="501" y="122"/>
                  <a:pt x="498" y="120"/>
                  <a:pt x="497" y="117"/>
                </a:cubicBezTo>
                <a:cubicBezTo>
                  <a:pt x="496" y="115"/>
                  <a:pt x="496" y="113"/>
                  <a:pt x="496" y="111"/>
                </a:cubicBezTo>
                <a:cubicBezTo>
                  <a:pt x="497" y="109"/>
                  <a:pt x="498" y="107"/>
                  <a:pt x="500" y="106"/>
                </a:cubicBezTo>
                <a:cubicBezTo>
                  <a:pt x="505" y="104"/>
                  <a:pt x="510" y="105"/>
                  <a:pt x="512" y="109"/>
                </a:cubicBezTo>
                <a:cubicBezTo>
                  <a:pt x="513" y="111"/>
                  <a:pt x="513" y="114"/>
                  <a:pt x="512" y="116"/>
                </a:cubicBezTo>
                <a:cubicBezTo>
                  <a:pt x="512" y="118"/>
                  <a:pt x="510" y="120"/>
                  <a:pt x="508" y="121"/>
                </a:cubicBezTo>
                <a:cubicBezTo>
                  <a:pt x="507" y="121"/>
                  <a:pt x="506" y="122"/>
                  <a:pt x="504" y="122"/>
                </a:cubicBezTo>
                <a:close/>
                <a:moveTo>
                  <a:pt x="530" y="109"/>
                </a:moveTo>
                <a:cubicBezTo>
                  <a:pt x="526" y="109"/>
                  <a:pt x="523" y="107"/>
                  <a:pt x="522" y="104"/>
                </a:cubicBezTo>
                <a:cubicBezTo>
                  <a:pt x="521" y="102"/>
                  <a:pt x="521" y="100"/>
                  <a:pt x="522" y="98"/>
                </a:cubicBezTo>
                <a:cubicBezTo>
                  <a:pt x="522" y="96"/>
                  <a:pt x="524" y="94"/>
                  <a:pt x="526" y="93"/>
                </a:cubicBezTo>
                <a:cubicBezTo>
                  <a:pt x="532" y="90"/>
                  <a:pt x="537" y="88"/>
                  <a:pt x="543" y="85"/>
                </a:cubicBezTo>
                <a:cubicBezTo>
                  <a:pt x="555" y="80"/>
                  <a:pt x="566" y="74"/>
                  <a:pt x="578" y="70"/>
                </a:cubicBezTo>
                <a:cubicBezTo>
                  <a:pt x="631" y="48"/>
                  <a:pt x="686" y="31"/>
                  <a:pt x="742" y="19"/>
                </a:cubicBezTo>
                <a:cubicBezTo>
                  <a:pt x="746" y="19"/>
                  <a:pt x="751" y="22"/>
                  <a:pt x="752" y="26"/>
                </a:cubicBezTo>
                <a:cubicBezTo>
                  <a:pt x="753" y="31"/>
                  <a:pt x="750" y="35"/>
                  <a:pt x="745" y="36"/>
                </a:cubicBezTo>
                <a:cubicBezTo>
                  <a:pt x="690" y="48"/>
                  <a:pt x="636" y="64"/>
                  <a:pt x="585" y="85"/>
                </a:cubicBezTo>
                <a:cubicBezTo>
                  <a:pt x="573" y="90"/>
                  <a:pt x="562" y="95"/>
                  <a:pt x="550" y="100"/>
                </a:cubicBezTo>
                <a:cubicBezTo>
                  <a:pt x="544" y="103"/>
                  <a:pt x="539" y="106"/>
                  <a:pt x="533" y="108"/>
                </a:cubicBezTo>
                <a:cubicBezTo>
                  <a:pt x="532" y="109"/>
                  <a:pt x="531" y="109"/>
                  <a:pt x="530" y="109"/>
                </a:cubicBezTo>
                <a:close/>
                <a:moveTo>
                  <a:pt x="1323" y="105"/>
                </a:moveTo>
                <a:cubicBezTo>
                  <a:pt x="1322" y="105"/>
                  <a:pt x="1321" y="105"/>
                  <a:pt x="1319" y="104"/>
                </a:cubicBezTo>
                <a:cubicBezTo>
                  <a:pt x="1317" y="103"/>
                  <a:pt x="1316" y="101"/>
                  <a:pt x="1315" y="99"/>
                </a:cubicBezTo>
                <a:cubicBezTo>
                  <a:pt x="1314" y="97"/>
                  <a:pt x="1314" y="95"/>
                  <a:pt x="1315" y="93"/>
                </a:cubicBezTo>
                <a:cubicBezTo>
                  <a:pt x="1317" y="89"/>
                  <a:pt x="1322" y="87"/>
                  <a:pt x="1327" y="89"/>
                </a:cubicBezTo>
                <a:cubicBezTo>
                  <a:pt x="1331" y="91"/>
                  <a:pt x="1333" y="96"/>
                  <a:pt x="1331" y="100"/>
                </a:cubicBezTo>
                <a:cubicBezTo>
                  <a:pt x="1329" y="103"/>
                  <a:pt x="1326" y="105"/>
                  <a:pt x="1323" y="105"/>
                </a:cubicBezTo>
                <a:close/>
                <a:moveTo>
                  <a:pt x="1297" y="93"/>
                </a:moveTo>
                <a:cubicBezTo>
                  <a:pt x="1296" y="93"/>
                  <a:pt x="1295" y="93"/>
                  <a:pt x="1294" y="93"/>
                </a:cubicBezTo>
                <a:cubicBezTo>
                  <a:pt x="1276" y="85"/>
                  <a:pt x="1257" y="77"/>
                  <a:pt x="1239" y="71"/>
                </a:cubicBezTo>
                <a:cubicBezTo>
                  <a:pt x="1205" y="59"/>
                  <a:pt x="1170" y="48"/>
                  <a:pt x="1134" y="40"/>
                </a:cubicBezTo>
                <a:cubicBezTo>
                  <a:pt x="1116" y="36"/>
                  <a:pt x="1098" y="32"/>
                  <a:pt x="1079" y="29"/>
                </a:cubicBezTo>
                <a:cubicBezTo>
                  <a:pt x="1077" y="29"/>
                  <a:pt x="1075" y="28"/>
                  <a:pt x="1074" y="26"/>
                </a:cubicBezTo>
                <a:cubicBezTo>
                  <a:pt x="1072" y="24"/>
                  <a:pt x="1072" y="22"/>
                  <a:pt x="1072" y="20"/>
                </a:cubicBezTo>
                <a:cubicBezTo>
                  <a:pt x="1073" y="15"/>
                  <a:pt x="1077" y="12"/>
                  <a:pt x="1082" y="13"/>
                </a:cubicBezTo>
                <a:cubicBezTo>
                  <a:pt x="1101" y="16"/>
                  <a:pt x="1120" y="19"/>
                  <a:pt x="1138" y="24"/>
                </a:cubicBezTo>
                <a:cubicBezTo>
                  <a:pt x="1174" y="32"/>
                  <a:pt x="1210" y="42"/>
                  <a:pt x="1245" y="55"/>
                </a:cubicBezTo>
                <a:cubicBezTo>
                  <a:pt x="1263" y="62"/>
                  <a:pt x="1282" y="69"/>
                  <a:pt x="1300" y="77"/>
                </a:cubicBezTo>
                <a:cubicBezTo>
                  <a:pt x="1301" y="77"/>
                  <a:pt x="1301" y="77"/>
                  <a:pt x="1301" y="77"/>
                </a:cubicBezTo>
                <a:cubicBezTo>
                  <a:pt x="1303" y="78"/>
                  <a:pt x="1304" y="79"/>
                  <a:pt x="1305" y="82"/>
                </a:cubicBezTo>
                <a:cubicBezTo>
                  <a:pt x="1306" y="84"/>
                  <a:pt x="1306" y="86"/>
                  <a:pt x="1305" y="88"/>
                </a:cubicBezTo>
                <a:cubicBezTo>
                  <a:pt x="1304" y="91"/>
                  <a:pt x="1301" y="93"/>
                  <a:pt x="1297" y="93"/>
                </a:cubicBezTo>
                <a:close/>
                <a:moveTo>
                  <a:pt x="771" y="31"/>
                </a:moveTo>
                <a:cubicBezTo>
                  <a:pt x="767" y="31"/>
                  <a:pt x="763" y="28"/>
                  <a:pt x="763" y="24"/>
                </a:cubicBezTo>
                <a:cubicBezTo>
                  <a:pt x="762" y="22"/>
                  <a:pt x="763" y="19"/>
                  <a:pt x="764" y="18"/>
                </a:cubicBezTo>
                <a:cubicBezTo>
                  <a:pt x="765" y="16"/>
                  <a:pt x="767" y="14"/>
                  <a:pt x="770" y="14"/>
                </a:cubicBezTo>
                <a:cubicBezTo>
                  <a:pt x="774" y="13"/>
                  <a:pt x="779" y="16"/>
                  <a:pt x="779" y="21"/>
                </a:cubicBezTo>
                <a:cubicBezTo>
                  <a:pt x="780" y="23"/>
                  <a:pt x="779" y="25"/>
                  <a:pt x="778" y="27"/>
                </a:cubicBezTo>
                <a:cubicBezTo>
                  <a:pt x="777" y="29"/>
                  <a:pt x="775" y="30"/>
                  <a:pt x="773" y="31"/>
                </a:cubicBezTo>
                <a:cubicBezTo>
                  <a:pt x="772" y="31"/>
                  <a:pt x="772" y="31"/>
                  <a:pt x="771" y="31"/>
                </a:cubicBezTo>
                <a:close/>
                <a:moveTo>
                  <a:pt x="799" y="26"/>
                </a:moveTo>
                <a:cubicBezTo>
                  <a:pt x="795" y="26"/>
                  <a:pt x="791" y="23"/>
                  <a:pt x="791" y="19"/>
                </a:cubicBezTo>
                <a:cubicBezTo>
                  <a:pt x="790" y="15"/>
                  <a:pt x="793" y="10"/>
                  <a:pt x="798" y="10"/>
                </a:cubicBezTo>
                <a:cubicBezTo>
                  <a:pt x="817" y="7"/>
                  <a:pt x="836" y="5"/>
                  <a:pt x="855" y="3"/>
                </a:cubicBezTo>
                <a:cubicBezTo>
                  <a:pt x="867" y="2"/>
                  <a:pt x="879" y="1"/>
                  <a:pt x="891" y="1"/>
                </a:cubicBezTo>
                <a:cubicBezTo>
                  <a:pt x="904" y="0"/>
                  <a:pt x="917" y="0"/>
                  <a:pt x="930" y="0"/>
                </a:cubicBezTo>
                <a:cubicBezTo>
                  <a:pt x="962" y="0"/>
                  <a:pt x="994" y="2"/>
                  <a:pt x="1026" y="5"/>
                </a:cubicBezTo>
                <a:cubicBezTo>
                  <a:pt x="1028" y="5"/>
                  <a:pt x="1030" y="6"/>
                  <a:pt x="1031" y="8"/>
                </a:cubicBezTo>
                <a:cubicBezTo>
                  <a:pt x="1033" y="10"/>
                  <a:pt x="1033" y="12"/>
                  <a:pt x="1033" y="14"/>
                </a:cubicBezTo>
                <a:cubicBezTo>
                  <a:pt x="1033" y="19"/>
                  <a:pt x="1028" y="22"/>
                  <a:pt x="1024" y="22"/>
                </a:cubicBezTo>
                <a:cubicBezTo>
                  <a:pt x="993" y="19"/>
                  <a:pt x="961" y="17"/>
                  <a:pt x="930" y="17"/>
                </a:cubicBezTo>
                <a:cubicBezTo>
                  <a:pt x="917" y="17"/>
                  <a:pt x="904" y="17"/>
                  <a:pt x="892" y="18"/>
                </a:cubicBezTo>
                <a:cubicBezTo>
                  <a:pt x="880" y="18"/>
                  <a:pt x="868" y="19"/>
                  <a:pt x="856" y="20"/>
                </a:cubicBezTo>
                <a:cubicBezTo>
                  <a:pt x="856" y="20"/>
                  <a:pt x="856" y="20"/>
                  <a:pt x="856" y="20"/>
                </a:cubicBezTo>
                <a:cubicBezTo>
                  <a:pt x="837" y="22"/>
                  <a:pt x="819" y="24"/>
                  <a:pt x="800" y="26"/>
                </a:cubicBezTo>
                <a:cubicBezTo>
                  <a:pt x="800" y="26"/>
                  <a:pt x="799" y="26"/>
                  <a:pt x="799" y="26"/>
                </a:cubicBezTo>
                <a:close/>
                <a:moveTo>
                  <a:pt x="1053" y="25"/>
                </a:moveTo>
                <a:cubicBezTo>
                  <a:pt x="1053" y="25"/>
                  <a:pt x="1053" y="25"/>
                  <a:pt x="1053" y="25"/>
                </a:cubicBezTo>
                <a:cubicBezTo>
                  <a:pt x="1053" y="25"/>
                  <a:pt x="1053" y="25"/>
                  <a:pt x="1053" y="25"/>
                </a:cubicBezTo>
                <a:cubicBezTo>
                  <a:pt x="1052" y="25"/>
                  <a:pt x="1052" y="25"/>
                  <a:pt x="1052" y="25"/>
                </a:cubicBezTo>
                <a:cubicBezTo>
                  <a:pt x="1047" y="25"/>
                  <a:pt x="1044" y="20"/>
                  <a:pt x="1044" y="16"/>
                </a:cubicBezTo>
                <a:cubicBezTo>
                  <a:pt x="1045" y="11"/>
                  <a:pt x="1049" y="8"/>
                  <a:pt x="1054" y="8"/>
                </a:cubicBezTo>
                <a:cubicBezTo>
                  <a:pt x="1056" y="9"/>
                  <a:pt x="1058" y="10"/>
                  <a:pt x="1059" y="12"/>
                </a:cubicBezTo>
                <a:cubicBezTo>
                  <a:pt x="1061" y="13"/>
                  <a:pt x="1061" y="16"/>
                  <a:pt x="1061" y="18"/>
                </a:cubicBezTo>
                <a:cubicBezTo>
                  <a:pt x="1061" y="22"/>
                  <a:pt x="1057" y="25"/>
                  <a:pt x="1053"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11A6F632-FD52-40BA-B8C8-8213202DDAE9}"/>
              </a:ext>
            </a:extLst>
          </p:cNvPr>
          <p:cNvSpPr>
            <a:spLocks/>
          </p:cNvSpPr>
          <p:nvPr/>
        </p:nvSpPr>
        <p:spPr bwMode="auto">
          <a:xfrm>
            <a:off x="8386033" y="2756206"/>
            <a:ext cx="7615117" cy="7593988"/>
          </a:xfrm>
          <a:custGeom>
            <a:avLst/>
            <a:gdLst>
              <a:gd name="T0" fmla="*/ 899 w 1800"/>
              <a:gd name="T1" fmla="*/ 1794 h 1794"/>
              <a:gd name="T2" fmla="*/ 586 w 1800"/>
              <a:gd name="T3" fmla="*/ 1738 h 1794"/>
              <a:gd name="T4" fmla="*/ 293 w 1800"/>
              <a:gd name="T5" fmla="*/ 1558 h 1794"/>
              <a:gd name="T6" fmla="*/ 90 w 1800"/>
              <a:gd name="T7" fmla="*/ 1281 h 1794"/>
              <a:gd name="T8" fmla="*/ 6 w 1800"/>
              <a:gd name="T9" fmla="*/ 947 h 1794"/>
              <a:gd name="T10" fmla="*/ 54 w 1800"/>
              <a:gd name="T11" fmla="*/ 607 h 1794"/>
              <a:gd name="T12" fmla="*/ 227 w 1800"/>
              <a:gd name="T13" fmla="*/ 310 h 1794"/>
              <a:gd name="T14" fmla="*/ 500 w 1800"/>
              <a:gd name="T15" fmla="*/ 100 h 1794"/>
              <a:gd name="T16" fmla="*/ 831 w 1800"/>
              <a:gd name="T17" fmla="*/ 8 h 1794"/>
              <a:gd name="T18" fmla="*/ 1173 w 1800"/>
              <a:gd name="T19" fmla="*/ 49 h 1794"/>
              <a:gd name="T20" fmla="*/ 1474 w 1800"/>
              <a:gd name="T21" fmla="*/ 215 h 1794"/>
              <a:gd name="T22" fmla="*/ 1689 w 1800"/>
              <a:gd name="T23" fmla="*/ 483 h 1794"/>
              <a:gd name="T24" fmla="*/ 1789 w 1800"/>
              <a:gd name="T25" fmla="*/ 812 h 1794"/>
              <a:gd name="T26" fmla="*/ 1756 w 1800"/>
              <a:gd name="T27" fmla="*/ 1155 h 1794"/>
              <a:gd name="T28" fmla="*/ 1745 w 1800"/>
              <a:gd name="T29" fmla="*/ 1160 h 1794"/>
              <a:gd name="T30" fmla="*/ 1740 w 1800"/>
              <a:gd name="T31" fmla="*/ 1150 h 1794"/>
              <a:gd name="T32" fmla="*/ 1772 w 1800"/>
              <a:gd name="T33" fmla="*/ 814 h 1794"/>
              <a:gd name="T34" fmla="*/ 1674 w 1800"/>
              <a:gd name="T35" fmla="*/ 491 h 1794"/>
              <a:gd name="T36" fmla="*/ 1463 w 1800"/>
              <a:gd name="T37" fmla="*/ 228 h 1794"/>
              <a:gd name="T38" fmla="*/ 1167 w 1800"/>
              <a:gd name="T39" fmla="*/ 65 h 1794"/>
              <a:gd name="T40" fmla="*/ 832 w 1800"/>
              <a:gd name="T41" fmla="*/ 25 h 1794"/>
              <a:gd name="T42" fmla="*/ 507 w 1800"/>
              <a:gd name="T43" fmla="*/ 115 h 1794"/>
              <a:gd name="T44" fmla="*/ 240 w 1800"/>
              <a:gd name="T45" fmla="*/ 321 h 1794"/>
              <a:gd name="T46" fmla="*/ 70 w 1800"/>
              <a:gd name="T47" fmla="*/ 612 h 1794"/>
              <a:gd name="T48" fmla="*/ 23 w 1800"/>
              <a:gd name="T49" fmla="*/ 947 h 1794"/>
              <a:gd name="T50" fmla="*/ 105 w 1800"/>
              <a:gd name="T51" fmla="*/ 1274 h 1794"/>
              <a:gd name="T52" fmla="*/ 305 w 1800"/>
              <a:gd name="T53" fmla="*/ 1546 h 1794"/>
              <a:gd name="T54" fmla="*/ 592 w 1800"/>
              <a:gd name="T55" fmla="*/ 1722 h 1794"/>
              <a:gd name="T56" fmla="*/ 925 w 1800"/>
              <a:gd name="T57" fmla="*/ 1777 h 1794"/>
              <a:gd name="T58" fmla="*/ 1254 w 1800"/>
              <a:gd name="T59" fmla="*/ 1702 h 1794"/>
              <a:gd name="T60" fmla="*/ 1531 w 1800"/>
              <a:gd name="T61" fmla="*/ 1509 h 1794"/>
              <a:gd name="T62" fmla="*/ 1713 w 1800"/>
              <a:gd name="T63" fmla="*/ 1225 h 1794"/>
              <a:gd name="T64" fmla="*/ 1724 w 1800"/>
              <a:gd name="T65" fmla="*/ 1221 h 1794"/>
              <a:gd name="T66" fmla="*/ 1729 w 1800"/>
              <a:gd name="T67" fmla="*/ 1232 h 1794"/>
              <a:gd name="T68" fmla="*/ 1543 w 1800"/>
              <a:gd name="T69" fmla="*/ 1521 h 1794"/>
              <a:gd name="T70" fmla="*/ 1261 w 1800"/>
              <a:gd name="T71" fmla="*/ 1718 h 1794"/>
              <a:gd name="T72" fmla="*/ 926 w 1800"/>
              <a:gd name="T73" fmla="*/ 1794 h 1794"/>
              <a:gd name="T74" fmla="*/ 899 w 1800"/>
              <a:gd name="T75" fmla="*/ 1794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00" h="1794">
                <a:moveTo>
                  <a:pt x="899" y="1794"/>
                </a:moveTo>
                <a:cubicBezTo>
                  <a:pt x="794" y="1794"/>
                  <a:pt x="686" y="1775"/>
                  <a:pt x="586" y="1738"/>
                </a:cubicBezTo>
                <a:cubicBezTo>
                  <a:pt x="479" y="1698"/>
                  <a:pt x="377" y="1636"/>
                  <a:pt x="293" y="1558"/>
                </a:cubicBezTo>
                <a:cubicBezTo>
                  <a:pt x="209" y="1481"/>
                  <a:pt x="139" y="1385"/>
                  <a:pt x="90" y="1281"/>
                </a:cubicBezTo>
                <a:cubicBezTo>
                  <a:pt x="41" y="1177"/>
                  <a:pt x="12" y="1062"/>
                  <a:pt x="6" y="947"/>
                </a:cubicBezTo>
                <a:cubicBezTo>
                  <a:pt x="0" y="834"/>
                  <a:pt x="16" y="716"/>
                  <a:pt x="54" y="607"/>
                </a:cubicBezTo>
                <a:cubicBezTo>
                  <a:pt x="92" y="498"/>
                  <a:pt x="152" y="395"/>
                  <a:pt x="227" y="310"/>
                </a:cubicBezTo>
                <a:cubicBezTo>
                  <a:pt x="303" y="224"/>
                  <a:pt x="397" y="151"/>
                  <a:pt x="500" y="100"/>
                </a:cubicBezTo>
                <a:cubicBezTo>
                  <a:pt x="603" y="49"/>
                  <a:pt x="717" y="17"/>
                  <a:pt x="831" y="8"/>
                </a:cubicBezTo>
                <a:cubicBezTo>
                  <a:pt x="945" y="0"/>
                  <a:pt x="1063" y="14"/>
                  <a:pt x="1173" y="49"/>
                </a:cubicBezTo>
                <a:cubicBezTo>
                  <a:pt x="1282" y="85"/>
                  <a:pt x="1387" y="142"/>
                  <a:pt x="1474" y="215"/>
                </a:cubicBezTo>
                <a:cubicBezTo>
                  <a:pt x="1561" y="289"/>
                  <a:pt x="1636" y="381"/>
                  <a:pt x="1689" y="483"/>
                </a:cubicBezTo>
                <a:cubicBezTo>
                  <a:pt x="1743" y="585"/>
                  <a:pt x="1777" y="698"/>
                  <a:pt x="1789" y="812"/>
                </a:cubicBezTo>
                <a:cubicBezTo>
                  <a:pt x="1800" y="926"/>
                  <a:pt x="1789" y="1044"/>
                  <a:pt x="1756" y="1155"/>
                </a:cubicBezTo>
                <a:cubicBezTo>
                  <a:pt x="1755" y="1159"/>
                  <a:pt x="1750" y="1162"/>
                  <a:pt x="1745" y="1160"/>
                </a:cubicBezTo>
                <a:cubicBezTo>
                  <a:pt x="1741" y="1159"/>
                  <a:pt x="1738" y="1154"/>
                  <a:pt x="1740" y="1150"/>
                </a:cubicBezTo>
                <a:cubicBezTo>
                  <a:pt x="1772" y="1042"/>
                  <a:pt x="1783" y="925"/>
                  <a:pt x="1772" y="814"/>
                </a:cubicBezTo>
                <a:cubicBezTo>
                  <a:pt x="1761" y="702"/>
                  <a:pt x="1727" y="591"/>
                  <a:pt x="1674" y="491"/>
                </a:cubicBezTo>
                <a:cubicBezTo>
                  <a:pt x="1622" y="391"/>
                  <a:pt x="1549" y="300"/>
                  <a:pt x="1463" y="228"/>
                </a:cubicBezTo>
                <a:cubicBezTo>
                  <a:pt x="1377" y="156"/>
                  <a:pt x="1275" y="100"/>
                  <a:pt x="1167" y="65"/>
                </a:cubicBezTo>
                <a:cubicBezTo>
                  <a:pt x="1060" y="31"/>
                  <a:pt x="944" y="17"/>
                  <a:pt x="832" y="25"/>
                </a:cubicBezTo>
                <a:cubicBezTo>
                  <a:pt x="721" y="34"/>
                  <a:pt x="608" y="65"/>
                  <a:pt x="507" y="115"/>
                </a:cubicBezTo>
                <a:cubicBezTo>
                  <a:pt x="406" y="166"/>
                  <a:pt x="314" y="237"/>
                  <a:pt x="240" y="321"/>
                </a:cubicBezTo>
                <a:cubicBezTo>
                  <a:pt x="166" y="405"/>
                  <a:pt x="107" y="506"/>
                  <a:pt x="70" y="612"/>
                </a:cubicBezTo>
                <a:cubicBezTo>
                  <a:pt x="33" y="719"/>
                  <a:pt x="17" y="835"/>
                  <a:pt x="23" y="947"/>
                </a:cubicBezTo>
                <a:cubicBezTo>
                  <a:pt x="29" y="1059"/>
                  <a:pt x="57" y="1172"/>
                  <a:pt x="105" y="1274"/>
                </a:cubicBezTo>
                <a:cubicBezTo>
                  <a:pt x="153" y="1376"/>
                  <a:pt x="222" y="1470"/>
                  <a:pt x="305" y="1546"/>
                </a:cubicBezTo>
                <a:cubicBezTo>
                  <a:pt x="387" y="1622"/>
                  <a:pt x="486" y="1683"/>
                  <a:pt x="592" y="1722"/>
                </a:cubicBezTo>
                <a:cubicBezTo>
                  <a:pt x="698" y="1761"/>
                  <a:pt x="813" y="1781"/>
                  <a:pt x="925" y="1777"/>
                </a:cubicBezTo>
                <a:cubicBezTo>
                  <a:pt x="1037" y="1774"/>
                  <a:pt x="1151" y="1748"/>
                  <a:pt x="1254" y="1702"/>
                </a:cubicBezTo>
                <a:cubicBezTo>
                  <a:pt x="1357" y="1656"/>
                  <a:pt x="1453" y="1590"/>
                  <a:pt x="1531" y="1509"/>
                </a:cubicBezTo>
                <a:cubicBezTo>
                  <a:pt x="1608" y="1428"/>
                  <a:pt x="1672" y="1330"/>
                  <a:pt x="1713" y="1225"/>
                </a:cubicBezTo>
                <a:cubicBezTo>
                  <a:pt x="1715" y="1221"/>
                  <a:pt x="1720" y="1219"/>
                  <a:pt x="1724" y="1221"/>
                </a:cubicBezTo>
                <a:cubicBezTo>
                  <a:pt x="1729" y="1222"/>
                  <a:pt x="1731" y="1227"/>
                  <a:pt x="1729" y="1232"/>
                </a:cubicBezTo>
                <a:cubicBezTo>
                  <a:pt x="1687" y="1338"/>
                  <a:pt x="1622" y="1438"/>
                  <a:pt x="1543" y="1521"/>
                </a:cubicBezTo>
                <a:cubicBezTo>
                  <a:pt x="1463" y="1603"/>
                  <a:pt x="1366" y="1671"/>
                  <a:pt x="1261" y="1718"/>
                </a:cubicBezTo>
                <a:cubicBezTo>
                  <a:pt x="1156" y="1764"/>
                  <a:pt x="1040" y="1791"/>
                  <a:pt x="926" y="1794"/>
                </a:cubicBezTo>
                <a:cubicBezTo>
                  <a:pt x="917" y="1794"/>
                  <a:pt x="908" y="1794"/>
                  <a:pt x="899" y="17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7CD93A2A-4178-4321-9DDB-1BAC3722A9A1}"/>
              </a:ext>
            </a:extLst>
          </p:cNvPr>
          <p:cNvSpPr>
            <a:spLocks noEditPoints="1"/>
          </p:cNvSpPr>
          <p:nvPr/>
        </p:nvSpPr>
        <p:spPr bwMode="auto">
          <a:xfrm>
            <a:off x="8563518" y="2917852"/>
            <a:ext cx="7260140" cy="7270705"/>
          </a:xfrm>
          <a:custGeom>
            <a:avLst/>
            <a:gdLst>
              <a:gd name="T0" fmla="*/ 634 w 1716"/>
              <a:gd name="T1" fmla="*/ 1679 h 1718"/>
              <a:gd name="T2" fmla="*/ 866 w 1716"/>
              <a:gd name="T3" fmla="*/ 1718 h 1718"/>
              <a:gd name="T4" fmla="*/ 903 w 1716"/>
              <a:gd name="T5" fmla="*/ 1708 h 1718"/>
              <a:gd name="T6" fmla="*/ 916 w 1716"/>
              <a:gd name="T7" fmla="*/ 1701 h 1718"/>
              <a:gd name="T8" fmla="*/ 1092 w 1716"/>
              <a:gd name="T9" fmla="*/ 1685 h 1718"/>
              <a:gd name="T10" fmla="*/ 623 w 1716"/>
              <a:gd name="T11" fmla="*/ 1676 h 1718"/>
              <a:gd name="T12" fmla="*/ 379 w 1716"/>
              <a:gd name="T13" fmla="*/ 1561 h 1718"/>
              <a:gd name="T14" fmla="*/ 588 w 1716"/>
              <a:gd name="T15" fmla="*/ 1674 h 1718"/>
              <a:gd name="T16" fmla="*/ 1178 w 1716"/>
              <a:gd name="T17" fmla="*/ 1647 h 1718"/>
              <a:gd name="T18" fmla="*/ 1339 w 1716"/>
              <a:gd name="T19" fmla="*/ 1550 h 1718"/>
              <a:gd name="T20" fmla="*/ 1199 w 1716"/>
              <a:gd name="T21" fmla="*/ 1647 h 1718"/>
              <a:gd name="T22" fmla="*/ 367 w 1716"/>
              <a:gd name="T23" fmla="*/ 1543 h 1718"/>
              <a:gd name="T24" fmla="*/ 251 w 1716"/>
              <a:gd name="T25" fmla="*/ 1467 h 1718"/>
              <a:gd name="T26" fmla="*/ 345 w 1716"/>
              <a:gd name="T27" fmla="*/ 1526 h 1718"/>
              <a:gd name="T28" fmla="*/ 1418 w 1716"/>
              <a:gd name="T29" fmla="*/ 1499 h 1718"/>
              <a:gd name="T30" fmla="*/ 1538 w 1716"/>
              <a:gd name="T31" fmla="*/ 1354 h 1718"/>
              <a:gd name="T32" fmla="*/ 1438 w 1716"/>
              <a:gd name="T33" fmla="*/ 1492 h 1718"/>
              <a:gd name="T34" fmla="*/ 159 w 1716"/>
              <a:gd name="T35" fmla="*/ 1343 h 1718"/>
              <a:gd name="T36" fmla="*/ 67 w 1716"/>
              <a:gd name="T37" fmla="*/ 1193 h 1718"/>
              <a:gd name="T38" fmla="*/ 155 w 1716"/>
              <a:gd name="T39" fmla="*/ 1322 h 1718"/>
              <a:gd name="T40" fmla="*/ 1584 w 1716"/>
              <a:gd name="T41" fmla="*/ 1284 h 1718"/>
              <a:gd name="T42" fmla="*/ 1601 w 1716"/>
              <a:gd name="T43" fmla="*/ 1271 h 1718"/>
              <a:gd name="T44" fmla="*/ 1687 w 1716"/>
              <a:gd name="T45" fmla="*/ 1044 h 1718"/>
              <a:gd name="T46" fmla="*/ 42 w 1716"/>
              <a:gd name="T47" fmla="*/ 1105 h 1718"/>
              <a:gd name="T48" fmla="*/ 35 w 1716"/>
              <a:gd name="T49" fmla="*/ 1077 h 1718"/>
              <a:gd name="T50" fmla="*/ 9 w 1716"/>
              <a:gd name="T51" fmla="*/ 836 h 1718"/>
              <a:gd name="T52" fmla="*/ 42 w 1716"/>
              <a:gd name="T53" fmla="*/ 1073 h 1718"/>
              <a:gd name="T54" fmla="*/ 1700 w 1716"/>
              <a:gd name="T55" fmla="*/ 1027 h 1718"/>
              <a:gd name="T56" fmla="*/ 1699 w 1716"/>
              <a:gd name="T57" fmla="*/ 829 h 1718"/>
              <a:gd name="T58" fmla="*/ 1716 w 1716"/>
              <a:gd name="T59" fmla="*/ 859 h 1718"/>
              <a:gd name="T60" fmla="*/ 9 w 1716"/>
              <a:gd name="T61" fmla="*/ 825 h 1718"/>
              <a:gd name="T62" fmla="*/ 11 w 1716"/>
              <a:gd name="T63" fmla="*/ 797 h 1718"/>
              <a:gd name="T64" fmla="*/ 26 w 1716"/>
              <a:gd name="T65" fmla="*/ 733 h 1718"/>
              <a:gd name="T66" fmla="*/ 1699 w 1716"/>
              <a:gd name="T67" fmla="*/ 735 h 1718"/>
              <a:gd name="T68" fmla="*/ 1647 w 1716"/>
              <a:gd name="T69" fmla="*/ 569 h 1718"/>
              <a:gd name="T70" fmla="*/ 1704 w 1716"/>
              <a:gd name="T71" fmla="*/ 714 h 1718"/>
              <a:gd name="T72" fmla="*/ 78 w 1716"/>
              <a:gd name="T73" fmla="*/ 545 h 1718"/>
              <a:gd name="T74" fmla="*/ 98 w 1716"/>
              <a:gd name="T75" fmla="*/ 461 h 1718"/>
              <a:gd name="T76" fmla="*/ 81 w 1716"/>
              <a:gd name="T77" fmla="*/ 524 h 1718"/>
              <a:gd name="T78" fmla="*/ 1624 w 1716"/>
              <a:gd name="T79" fmla="*/ 478 h 1718"/>
              <a:gd name="T80" fmla="*/ 1479 w 1716"/>
              <a:gd name="T81" fmla="*/ 292 h 1718"/>
              <a:gd name="T82" fmla="*/ 1610 w 1716"/>
              <a:gd name="T83" fmla="*/ 446 h 1718"/>
              <a:gd name="T84" fmla="*/ 224 w 1716"/>
              <a:gd name="T85" fmla="*/ 307 h 1718"/>
              <a:gd name="T86" fmla="*/ 237 w 1716"/>
              <a:gd name="T87" fmla="*/ 267 h 1718"/>
              <a:gd name="T88" fmla="*/ 242 w 1716"/>
              <a:gd name="T89" fmla="*/ 286 h 1718"/>
              <a:gd name="T90" fmla="*/ 1454 w 1716"/>
              <a:gd name="T91" fmla="*/ 242 h 1718"/>
              <a:gd name="T92" fmla="*/ 1287 w 1716"/>
              <a:gd name="T93" fmla="*/ 136 h 1718"/>
              <a:gd name="T94" fmla="*/ 1434 w 1716"/>
              <a:gd name="T95" fmla="*/ 235 h 1718"/>
              <a:gd name="T96" fmla="*/ 439 w 1716"/>
              <a:gd name="T97" fmla="*/ 130 h 1718"/>
              <a:gd name="T98" fmla="*/ 518 w 1716"/>
              <a:gd name="T99" fmla="*/ 81 h 1718"/>
              <a:gd name="T100" fmla="*/ 1212 w 1716"/>
              <a:gd name="T101" fmla="*/ 97 h 1718"/>
              <a:gd name="T102" fmla="*/ 1190 w 1716"/>
              <a:gd name="T103" fmla="*/ 86 h 1718"/>
              <a:gd name="T104" fmla="*/ 1030 w 1716"/>
              <a:gd name="T105" fmla="*/ 19 h 1718"/>
              <a:gd name="T106" fmla="*/ 582 w 1716"/>
              <a:gd name="T107" fmla="*/ 64 h 1718"/>
              <a:gd name="T108" fmla="*/ 639 w 1716"/>
              <a:gd name="T109" fmla="*/ 47 h 1718"/>
              <a:gd name="T110" fmla="*/ 662 w 1716"/>
              <a:gd name="T111" fmla="*/ 24 h 1718"/>
              <a:gd name="T112" fmla="*/ 683 w 1716"/>
              <a:gd name="T113" fmla="*/ 28 h 1718"/>
              <a:gd name="T114" fmla="*/ 916 w 1716"/>
              <a:gd name="T115" fmla="*/ 20 h 1718"/>
              <a:gd name="T116" fmla="*/ 945 w 1716"/>
              <a:gd name="T117" fmla="*/ 23 h 1718"/>
              <a:gd name="T118" fmla="*/ 945 w 1716"/>
              <a:gd name="T119" fmla="*/ 2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6" h="1718">
                <a:moveTo>
                  <a:pt x="859" y="1718"/>
                </a:moveTo>
                <a:cubicBezTo>
                  <a:pt x="855" y="1718"/>
                  <a:pt x="852" y="1718"/>
                  <a:pt x="849" y="1718"/>
                </a:cubicBezTo>
                <a:cubicBezTo>
                  <a:pt x="836" y="1718"/>
                  <a:pt x="822" y="1717"/>
                  <a:pt x="809" y="1716"/>
                </a:cubicBezTo>
                <a:cubicBezTo>
                  <a:pt x="753" y="1713"/>
                  <a:pt x="696" y="1704"/>
                  <a:pt x="641" y="1690"/>
                </a:cubicBezTo>
                <a:cubicBezTo>
                  <a:pt x="640" y="1689"/>
                  <a:pt x="640" y="1689"/>
                  <a:pt x="640" y="1689"/>
                </a:cubicBezTo>
                <a:cubicBezTo>
                  <a:pt x="638" y="1689"/>
                  <a:pt x="636" y="1688"/>
                  <a:pt x="635" y="1686"/>
                </a:cubicBezTo>
                <a:cubicBezTo>
                  <a:pt x="634" y="1684"/>
                  <a:pt x="634" y="1681"/>
                  <a:pt x="634" y="1679"/>
                </a:cubicBezTo>
                <a:cubicBezTo>
                  <a:pt x="635" y="1675"/>
                  <a:pt x="640" y="1672"/>
                  <a:pt x="645" y="1673"/>
                </a:cubicBezTo>
                <a:cubicBezTo>
                  <a:pt x="699" y="1687"/>
                  <a:pt x="755" y="1696"/>
                  <a:pt x="810" y="1699"/>
                </a:cubicBezTo>
                <a:cubicBezTo>
                  <a:pt x="823" y="1700"/>
                  <a:pt x="836" y="1701"/>
                  <a:pt x="849" y="1701"/>
                </a:cubicBezTo>
                <a:cubicBezTo>
                  <a:pt x="855" y="1701"/>
                  <a:pt x="861" y="1701"/>
                  <a:pt x="866" y="1701"/>
                </a:cubicBezTo>
                <a:cubicBezTo>
                  <a:pt x="866" y="1701"/>
                  <a:pt x="866" y="1701"/>
                  <a:pt x="866" y="1701"/>
                </a:cubicBezTo>
                <a:cubicBezTo>
                  <a:pt x="871" y="1701"/>
                  <a:pt x="875" y="1704"/>
                  <a:pt x="875" y="1709"/>
                </a:cubicBezTo>
                <a:cubicBezTo>
                  <a:pt x="875" y="1714"/>
                  <a:pt x="871" y="1718"/>
                  <a:pt x="866" y="1718"/>
                </a:cubicBezTo>
                <a:cubicBezTo>
                  <a:pt x="864" y="1718"/>
                  <a:pt x="862" y="1718"/>
                  <a:pt x="859" y="1718"/>
                </a:cubicBezTo>
                <a:close/>
                <a:moveTo>
                  <a:pt x="895" y="1717"/>
                </a:moveTo>
                <a:cubicBezTo>
                  <a:pt x="890" y="1717"/>
                  <a:pt x="886" y="1713"/>
                  <a:pt x="886" y="1709"/>
                </a:cubicBezTo>
                <a:cubicBezTo>
                  <a:pt x="886" y="1707"/>
                  <a:pt x="887" y="1704"/>
                  <a:pt x="888" y="1703"/>
                </a:cubicBezTo>
                <a:cubicBezTo>
                  <a:pt x="890" y="1701"/>
                  <a:pt x="892" y="1700"/>
                  <a:pt x="894" y="1700"/>
                </a:cubicBezTo>
                <a:cubicBezTo>
                  <a:pt x="894" y="1700"/>
                  <a:pt x="894" y="1700"/>
                  <a:pt x="894" y="1700"/>
                </a:cubicBezTo>
                <a:cubicBezTo>
                  <a:pt x="899" y="1700"/>
                  <a:pt x="903" y="1703"/>
                  <a:pt x="903" y="1708"/>
                </a:cubicBezTo>
                <a:cubicBezTo>
                  <a:pt x="903" y="1713"/>
                  <a:pt x="900" y="1717"/>
                  <a:pt x="895" y="1717"/>
                </a:cubicBezTo>
                <a:cubicBezTo>
                  <a:pt x="895" y="1717"/>
                  <a:pt x="895" y="1717"/>
                  <a:pt x="895" y="1717"/>
                </a:cubicBezTo>
                <a:cubicBezTo>
                  <a:pt x="895" y="1717"/>
                  <a:pt x="895" y="1717"/>
                  <a:pt x="895" y="1717"/>
                </a:cubicBezTo>
                <a:close/>
                <a:moveTo>
                  <a:pt x="923" y="1715"/>
                </a:moveTo>
                <a:cubicBezTo>
                  <a:pt x="923" y="1715"/>
                  <a:pt x="923" y="1715"/>
                  <a:pt x="923" y="1715"/>
                </a:cubicBezTo>
                <a:cubicBezTo>
                  <a:pt x="919" y="1715"/>
                  <a:pt x="915" y="1712"/>
                  <a:pt x="914" y="1707"/>
                </a:cubicBezTo>
                <a:cubicBezTo>
                  <a:pt x="914" y="1705"/>
                  <a:pt x="915" y="1703"/>
                  <a:pt x="916" y="1701"/>
                </a:cubicBezTo>
                <a:cubicBezTo>
                  <a:pt x="918" y="1700"/>
                  <a:pt x="920" y="1698"/>
                  <a:pt x="922" y="1698"/>
                </a:cubicBezTo>
                <a:cubicBezTo>
                  <a:pt x="978" y="1694"/>
                  <a:pt x="1033" y="1684"/>
                  <a:pt x="1087" y="1669"/>
                </a:cubicBezTo>
                <a:cubicBezTo>
                  <a:pt x="1105" y="1664"/>
                  <a:pt x="1123" y="1658"/>
                  <a:pt x="1141" y="1652"/>
                </a:cubicBezTo>
                <a:cubicBezTo>
                  <a:pt x="1145" y="1650"/>
                  <a:pt x="1150" y="1653"/>
                  <a:pt x="1152" y="1657"/>
                </a:cubicBezTo>
                <a:cubicBezTo>
                  <a:pt x="1152" y="1659"/>
                  <a:pt x="1152" y="1661"/>
                  <a:pt x="1151" y="1663"/>
                </a:cubicBezTo>
                <a:cubicBezTo>
                  <a:pt x="1150" y="1665"/>
                  <a:pt x="1148" y="1667"/>
                  <a:pt x="1146" y="1668"/>
                </a:cubicBezTo>
                <a:cubicBezTo>
                  <a:pt x="1128" y="1674"/>
                  <a:pt x="1110" y="1680"/>
                  <a:pt x="1092" y="1685"/>
                </a:cubicBezTo>
                <a:cubicBezTo>
                  <a:pt x="1037" y="1701"/>
                  <a:pt x="980" y="1711"/>
                  <a:pt x="923" y="1715"/>
                </a:cubicBezTo>
                <a:close/>
                <a:moveTo>
                  <a:pt x="615" y="1682"/>
                </a:moveTo>
                <a:cubicBezTo>
                  <a:pt x="614" y="1682"/>
                  <a:pt x="614" y="1682"/>
                  <a:pt x="613" y="1682"/>
                </a:cubicBezTo>
                <a:cubicBezTo>
                  <a:pt x="608" y="1680"/>
                  <a:pt x="606" y="1676"/>
                  <a:pt x="607" y="1671"/>
                </a:cubicBezTo>
                <a:cubicBezTo>
                  <a:pt x="608" y="1667"/>
                  <a:pt x="613" y="1664"/>
                  <a:pt x="618" y="1665"/>
                </a:cubicBezTo>
                <a:cubicBezTo>
                  <a:pt x="620" y="1666"/>
                  <a:pt x="622" y="1668"/>
                  <a:pt x="623" y="1670"/>
                </a:cubicBezTo>
                <a:cubicBezTo>
                  <a:pt x="624" y="1672"/>
                  <a:pt x="624" y="1674"/>
                  <a:pt x="623" y="1676"/>
                </a:cubicBezTo>
                <a:cubicBezTo>
                  <a:pt x="622" y="1680"/>
                  <a:pt x="619" y="1682"/>
                  <a:pt x="615" y="1682"/>
                </a:cubicBezTo>
                <a:close/>
                <a:moveTo>
                  <a:pt x="588" y="1674"/>
                </a:moveTo>
                <a:cubicBezTo>
                  <a:pt x="587" y="1674"/>
                  <a:pt x="586" y="1673"/>
                  <a:pt x="586" y="1673"/>
                </a:cubicBezTo>
                <a:cubicBezTo>
                  <a:pt x="568" y="1667"/>
                  <a:pt x="550" y="1660"/>
                  <a:pt x="532" y="1653"/>
                </a:cubicBezTo>
                <a:cubicBezTo>
                  <a:pt x="530" y="1652"/>
                  <a:pt x="527" y="1651"/>
                  <a:pt x="525" y="1650"/>
                </a:cubicBezTo>
                <a:cubicBezTo>
                  <a:pt x="475" y="1629"/>
                  <a:pt x="427" y="1603"/>
                  <a:pt x="381" y="1573"/>
                </a:cubicBezTo>
                <a:cubicBezTo>
                  <a:pt x="377" y="1570"/>
                  <a:pt x="376" y="1565"/>
                  <a:pt x="379" y="1561"/>
                </a:cubicBezTo>
                <a:cubicBezTo>
                  <a:pt x="381" y="1557"/>
                  <a:pt x="387" y="1556"/>
                  <a:pt x="390" y="1559"/>
                </a:cubicBezTo>
                <a:cubicBezTo>
                  <a:pt x="435" y="1589"/>
                  <a:pt x="483" y="1614"/>
                  <a:pt x="532" y="1635"/>
                </a:cubicBezTo>
                <a:cubicBezTo>
                  <a:pt x="533" y="1635"/>
                  <a:pt x="535" y="1636"/>
                  <a:pt x="536" y="1637"/>
                </a:cubicBezTo>
                <a:cubicBezTo>
                  <a:pt x="539" y="1637"/>
                  <a:pt x="539" y="1637"/>
                  <a:pt x="539" y="1637"/>
                </a:cubicBezTo>
                <a:cubicBezTo>
                  <a:pt x="556" y="1645"/>
                  <a:pt x="573" y="1651"/>
                  <a:pt x="591" y="1657"/>
                </a:cubicBezTo>
                <a:cubicBezTo>
                  <a:pt x="595" y="1659"/>
                  <a:pt x="598" y="1663"/>
                  <a:pt x="596" y="1668"/>
                </a:cubicBezTo>
                <a:cubicBezTo>
                  <a:pt x="595" y="1671"/>
                  <a:pt x="592" y="1674"/>
                  <a:pt x="588" y="1674"/>
                </a:cubicBezTo>
                <a:close/>
                <a:moveTo>
                  <a:pt x="1170" y="1658"/>
                </a:moveTo>
                <a:cubicBezTo>
                  <a:pt x="1166" y="1658"/>
                  <a:pt x="1163" y="1656"/>
                  <a:pt x="1162" y="1653"/>
                </a:cubicBezTo>
                <a:cubicBezTo>
                  <a:pt x="1161" y="1651"/>
                  <a:pt x="1161" y="1649"/>
                  <a:pt x="1162" y="1646"/>
                </a:cubicBezTo>
                <a:cubicBezTo>
                  <a:pt x="1163" y="1644"/>
                  <a:pt x="1165" y="1643"/>
                  <a:pt x="1167" y="1642"/>
                </a:cubicBezTo>
                <a:cubicBezTo>
                  <a:pt x="1167" y="1642"/>
                  <a:pt x="1167" y="1642"/>
                  <a:pt x="1167" y="1642"/>
                </a:cubicBezTo>
                <a:cubicBezTo>
                  <a:pt x="1167" y="1642"/>
                  <a:pt x="1167" y="1642"/>
                  <a:pt x="1167" y="1642"/>
                </a:cubicBezTo>
                <a:cubicBezTo>
                  <a:pt x="1171" y="1640"/>
                  <a:pt x="1176" y="1643"/>
                  <a:pt x="1178" y="1647"/>
                </a:cubicBezTo>
                <a:cubicBezTo>
                  <a:pt x="1180" y="1651"/>
                  <a:pt x="1177" y="1656"/>
                  <a:pt x="1173" y="1658"/>
                </a:cubicBezTo>
                <a:cubicBezTo>
                  <a:pt x="1172" y="1658"/>
                  <a:pt x="1171" y="1658"/>
                  <a:pt x="1170" y="1658"/>
                </a:cubicBezTo>
                <a:close/>
                <a:moveTo>
                  <a:pt x="1196" y="1648"/>
                </a:moveTo>
                <a:cubicBezTo>
                  <a:pt x="1193" y="1648"/>
                  <a:pt x="1190" y="1645"/>
                  <a:pt x="1188" y="1642"/>
                </a:cubicBezTo>
                <a:cubicBezTo>
                  <a:pt x="1187" y="1640"/>
                  <a:pt x="1187" y="1638"/>
                  <a:pt x="1188" y="1636"/>
                </a:cubicBezTo>
                <a:cubicBezTo>
                  <a:pt x="1189" y="1634"/>
                  <a:pt x="1191" y="1632"/>
                  <a:pt x="1193" y="1631"/>
                </a:cubicBezTo>
                <a:cubicBezTo>
                  <a:pt x="1244" y="1609"/>
                  <a:pt x="1293" y="1581"/>
                  <a:pt x="1339" y="1550"/>
                </a:cubicBezTo>
                <a:cubicBezTo>
                  <a:pt x="1354" y="1539"/>
                  <a:pt x="1369" y="1528"/>
                  <a:pt x="1384" y="1516"/>
                </a:cubicBezTo>
                <a:cubicBezTo>
                  <a:pt x="1388" y="1513"/>
                  <a:pt x="1393" y="1514"/>
                  <a:pt x="1396" y="1517"/>
                </a:cubicBezTo>
                <a:cubicBezTo>
                  <a:pt x="1397" y="1519"/>
                  <a:pt x="1398" y="1521"/>
                  <a:pt x="1398" y="1524"/>
                </a:cubicBezTo>
                <a:cubicBezTo>
                  <a:pt x="1398" y="1526"/>
                  <a:pt x="1396" y="1528"/>
                  <a:pt x="1395" y="1529"/>
                </a:cubicBezTo>
                <a:cubicBezTo>
                  <a:pt x="1380" y="1541"/>
                  <a:pt x="1365" y="1553"/>
                  <a:pt x="1349" y="1563"/>
                </a:cubicBezTo>
                <a:cubicBezTo>
                  <a:pt x="1302" y="1596"/>
                  <a:pt x="1252" y="1624"/>
                  <a:pt x="1199" y="1647"/>
                </a:cubicBezTo>
                <a:cubicBezTo>
                  <a:pt x="1199" y="1647"/>
                  <a:pt x="1199" y="1647"/>
                  <a:pt x="1199" y="1647"/>
                </a:cubicBezTo>
                <a:cubicBezTo>
                  <a:pt x="1199" y="1647"/>
                  <a:pt x="1199" y="1647"/>
                  <a:pt x="1199" y="1647"/>
                </a:cubicBezTo>
                <a:cubicBezTo>
                  <a:pt x="1198" y="1647"/>
                  <a:pt x="1197" y="1648"/>
                  <a:pt x="1196" y="1648"/>
                </a:cubicBezTo>
                <a:close/>
                <a:moveTo>
                  <a:pt x="362" y="1558"/>
                </a:moveTo>
                <a:cubicBezTo>
                  <a:pt x="361" y="1558"/>
                  <a:pt x="359" y="1558"/>
                  <a:pt x="358" y="1557"/>
                </a:cubicBezTo>
                <a:cubicBezTo>
                  <a:pt x="354" y="1554"/>
                  <a:pt x="353" y="1549"/>
                  <a:pt x="356" y="1545"/>
                </a:cubicBezTo>
                <a:cubicBezTo>
                  <a:pt x="358" y="1541"/>
                  <a:pt x="363" y="1540"/>
                  <a:pt x="367" y="1543"/>
                </a:cubicBezTo>
                <a:cubicBezTo>
                  <a:pt x="367" y="1543"/>
                  <a:pt x="367" y="1543"/>
                  <a:pt x="367" y="1543"/>
                </a:cubicBezTo>
                <a:cubicBezTo>
                  <a:pt x="367" y="1543"/>
                  <a:pt x="367" y="1543"/>
                  <a:pt x="367" y="1543"/>
                </a:cubicBezTo>
                <a:cubicBezTo>
                  <a:pt x="371" y="1545"/>
                  <a:pt x="372" y="1551"/>
                  <a:pt x="369" y="1555"/>
                </a:cubicBezTo>
                <a:cubicBezTo>
                  <a:pt x="368" y="1557"/>
                  <a:pt x="365" y="1558"/>
                  <a:pt x="362" y="1558"/>
                </a:cubicBezTo>
                <a:close/>
                <a:moveTo>
                  <a:pt x="340" y="1541"/>
                </a:moveTo>
                <a:cubicBezTo>
                  <a:pt x="338" y="1541"/>
                  <a:pt x="336" y="1541"/>
                  <a:pt x="335" y="1540"/>
                </a:cubicBezTo>
                <a:cubicBezTo>
                  <a:pt x="319" y="1528"/>
                  <a:pt x="305" y="1516"/>
                  <a:pt x="290" y="1503"/>
                </a:cubicBezTo>
                <a:cubicBezTo>
                  <a:pt x="277" y="1491"/>
                  <a:pt x="264" y="1479"/>
                  <a:pt x="251" y="1467"/>
                </a:cubicBezTo>
                <a:cubicBezTo>
                  <a:pt x="224" y="1439"/>
                  <a:pt x="198" y="1409"/>
                  <a:pt x="174" y="1378"/>
                </a:cubicBezTo>
                <a:cubicBezTo>
                  <a:pt x="171" y="1374"/>
                  <a:pt x="172" y="1369"/>
                  <a:pt x="176" y="1366"/>
                </a:cubicBezTo>
                <a:cubicBezTo>
                  <a:pt x="179" y="1363"/>
                  <a:pt x="185" y="1364"/>
                  <a:pt x="188" y="1368"/>
                </a:cubicBezTo>
                <a:cubicBezTo>
                  <a:pt x="211" y="1398"/>
                  <a:pt x="236" y="1428"/>
                  <a:pt x="263" y="1455"/>
                </a:cubicBezTo>
                <a:cubicBezTo>
                  <a:pt x="276" y="1467"/>
                  <a:pt x="288" y="1479"/>
                  <a:pt x="302" y="1491"/>
                </a:cubicBezTo>
                <a:cubicBezTo>
                  <a:pt x="302" y="1491"/>
                  <a:pt x="302" y="1491"/>
                  <a:pt x="302" y="1491"/>
                </a:cubicBezTo>
                <a:cubicBezTo>
                  <a:pt x="316" y="1503"/>
                  <a:pt x="330" y="1515"/>
                  <a:pt x="345" y="1526"/>
                </a:cubicBezTo>
                <a:cubicBezTo>
                  <a:pt x="349" y="1529"/>
                  <a:pt x="349" y="1534"/>
                  <a:pt x="346" y="1538"/>
                </a:cubicBezTo>
                <a:cubicBezTo>
                  <a:pt x="345" y="1540"/>
                  <a:pt x="342" y="1541"/>
                  <a:pt x="340" y="1541"/>
                </a:cubicBezTo>
                <a:close/>
                <a:moveTo>
                  <a:pt x="1411" y="1513"/>
                </a:moveTo>
                <a:cubicBezTo>
                  <a:pt x="1409" y="1513"/>
                  <a:pt x="1406" y="1512"/>
                  <a:pt x="1405" y="1510"/>
                </a:cubicBezTo>
                <a:cubicBezTo>
                  <a:pt x="1403" y="1508"/>
                  <a:pt x="1403" y="1506"/>
                  <a:pt x="1403" y="1504"/>
                </a:cubicBezTo>
                <a:cubicBezTo>
                  <a:pt x="1403" y="1502"/>
                  <a:pt x="1404" y="1500"/>
                  <a:pt x="1406" y="1498"/>
                </a:cubicBezTo>
                <a:cubicBezTo>
                  <a:pt x="1409" y="1495"/>
                  <a:pt x="1415" y="1496"/>
                  <a:pt x="1418" y="1499"/>
                </a:cubicBezTo>
                <a:cubicBezTo>
                  <a:pt x="1421" y="1503"/>
                  <a:pt x="1420" y="1508"/>
                  <a:pt x="1417" y="1511"/>
                </a:cubicBezTo>
                <a:cubicBezTo>
                  <a:pt x="1415" y="1512"/>
                  <a:pt x="1413" y="1513"/>
                  <a:pt x="1411" y="1513"/>
                </a:cubicBezTo>
                <a:close/>
                <a:moveTo>
                  <a:pt x="1432" y="1494"/>
                </a:moveTo>
                <a:cubicBezTo>
                  <a:pt x="1430" y="1494"/>
                  <a:pt x="1428" y="1493"/>
                  <a:pt x="1426" y="1492"/>
                </a:cubicBezTo>
                <a:cubicBezTo>
                  <a:pt x="1423" y="1488"/>
                  <a:pt x="1423" y="1483"/>
                  <a:pt x="1427" y="1480"/>
                </a:cubicBezTo>
                <a:cubicBezTo>
                  <a:pt x="1431" y="1475"/>
                  <a:pt x="1435" y="1471"/>
                  <a:pt x="1439" y="1468"/>
                </a:cubicBezTo>
                <a:cubicBezTo>
                  <a:pt x="1475" y="1433"/>
                  <a:pt x="1509" y="1395"/>
                  <a:pt x="1538" y="1354"/>
                </a:cubicBezTo>
                <a:cubicBezTo>
                  <a:pt x="1549" y="1339"/>
                  <a:pt x="1560" y="1324"/>
                  <a:pt x="1570" y="1308"/>
                </a:cubicBezTo>
                <a:cubicBezTo>
                  <a:pt x="1572" y="1304"/>
                  <a:pt x="1577" y="1303"/>
                  <a:pt x="1581" y="1305"/>
                </a:cubicBezTo>
                <a:cubicBezTo>
                  <a:pt x="1585" y="1308"/>
                  <a:pt x="1586" y="1313"/>
                  <a:pt x="1584" y="1317"/>
                </a:cubicBezTo>
                <a:cubicBezTo>
                  <a:pt x="1574" y="1333"/>
                  <a:pt x="1563" y="1349"/>
                  <a:pt x="1552" y="1364"/>
                </a:cubicBezTo>
                <a:cubicBezTo>
                  <a:pt x="1522" y="1406"/>
                  <a:pt x="1488" y="1445"/>
                  <a:pt x="1451" y="1480"/>
                </a:cubicBezTo>
                <a:cubicBezTo>
                  <a:pt x="1447" y="1484"/>
                  <a:pt x="1442" y="1488"/>
                  <a:pt x="1438" y="1492"/>
                </a:cubicBezTo>
                <a:cubicBezTo>
                  <a:pt x="1438" y="1492"/>
                  <a:pt x="1438" y="1492"/>
                  <a:pt x="1438" y="1492"/>
                </a:cubicBezTo>
                <a:cubicBezTo>
                  <a:pt x="1438" y="1492"/>
                  <a:pt x="1438" y="1492"/>
                  <a:pt x="1438" y="1492"/>
                </a:cubicBezTo>
                <a:cubicBezTo>
                  <a:pt x="1436" y="1494"/>
                  <a:pt x="1434" y="1494"/>
                  <a:pt x="1432" y="1494"/>
                </a:cubicBezTo>
                <a:close/>
                <a:moveTo>
                  <a:pt x="164" y="1358"/>
                </a:moveTo>
                <a:cubicBezTo>
                  <a:pt x="161" y="1358"/>
                  <a:pt x="159" y="1357"/>
                  <a:pt x="157" y="1355"/>
                </a:cubicBezTo>
                <a:cubicBezTo>
                  <a:pt x="157" y="1355"/>
                  <a:pt x="157" y="1355"/>
                  <a:pt x="157" y="1355"/>
                </a:cubicBezTo>
                <a:cubicBezTo>
                  <a:pt x="156" y="1353"/>
                  <a:pt x="155" y="1351"/>
                  <a:pt x="156" y="1348"/>
                </a:cubicBezTo>
                <a:cubicBezTo>
                  <a:pt x="156" y="1346"/>
                  <a:pt x="157" y="1344"/>
                  <a:pt x="159" y="1343"/>
                </a:cubicBezTo>
                <a:cubicBezTo>
                  <a:pt x="163" y="1340"/>
                  <a:pt x="168" y="1341"/>
                  <a:pt x="171" y="1345"/>
                </a:cubicBezTo>
                <a:cubicBezTo>
                  <a:pt x="174" y="1349"/>
                  <a:pt x="173" y="1354"/>
                  <a:pt x="169" y="1357"/>
                </a:cubicBezTo>
                <a:cubicBezTo>
                  <a:pt x="168" y="1358"/>
                  <a:pt x="166" y="1358"/>
                  <a:pt x="164" y="1358"/>
                </a:cubicBezTo>
                <a:close/>
                <a:moveTo>
                  <a:pt x="148" y="1335"/>
                </a:moveTo>
                <a:cubicBezTo>
                  <a:pt x="145" y="1335"/>
                  <a:pt x="143" y="1334"/>
                  <a:pt x="141" y="1331"/>
                </a:cubicBezTo>
                <a:cubicBezTo>
                  <a:pt x="131" y="1315"/>
                  <a:pt x="121" y="1299"/>
                  <a:pt x="111" y="1282"/>
                </a:cubicBezTo>
                <a:cubicBezTo>
                  <a:pt x="95" y="1253"/>
                  <a:pt x="80" y="1223"/>
                  <a:pt x="67" y="1193"/>
                </a:cubicBezTo>
                <a:cubicBezTo>
                  <a:pt x="58" y="1171"/>
                  <a:pt x="50" y="1148"/>
                  <a:pt x="42" y="1126"/>
                </a:cubicBezTo>
                <a:cubicBezTo>
                  <a:pt x="42" y="1124"/>
                  <a:pt x="42" y="1121"/>
                  <a:pt x="43" y="1119"/>
                </a:cubicBezTo>
                <a:cubicBezTo>
                  <a:pt x="44" y="1117"/>
                  <a:pt x="46" y="1116"/>
                  <a:pt x="48" y="1115"/>
                </a:cubicBezTo>
                <a:cubicBezTo>
                  <a:pt x="52" y="1114"/>
                  <a:pt x="57" y="1116"/>
                  <a:pt x="59" y="1121"/>
                </a:cubicBezTo>
                <a:cubicBezTo>
                  <a:pt x="66" y="1143"/>
                  <a:pt x="74" y="1165"/>
                  <a:pt x="83" y="1186"/>
                </a:cubicBezTo>
                <a:cubicBezTo>
                  <a:pt x="96" y="1216"/>
                  <a:pt x="110" y="1246"/>
                  <a:pt x="126" y="1274"/>
                </a:cubicBezTo>
                <a:cubicBezTo>
                  <a:pt x="135" y="1290"/>
                  <a:pt x="145" y="1306"/>
                  <a:pt x="155" y="1322"/>
                </a:cubicBezTo>
                <a:cubicBezTo>
                  <a:pt x="158" y="1326"/>
                  <a:pt x="157" y="1331"/>
                  <a:pt x="153" y="1334"/>
                </a:cubicBezTo>
                <a:cubicBezTo>
                  <a:pt x="151" y="1335"/>
                  <a:pt x="150" y="1335"/>
                  <a:pt x="148" y="1335"/>
                </a:cubicBezTo>
                <a:close/>
                <a:moveTo>
                  <a:pt x="1591" y="1297"/>
                </a:moveTo>
                <a:cubicBezTo>
                  <a:pt x="1590" y="1297"/>
                  <a:pt x="1588" y="1296"/>
                  <a:pt x="1587" y="1296"/>
                </a:cubicBezTo>
                <a:cubicBezTo>
                  <a:pt x="1583" y="1293"/>
                  <a:pt x="1582" y="1288"/>
                  <a:pt x="1584" y="1284"/>
                </a:cubicBezTo>
                <a:cubicBezTo>
                  <a:pt x="1584" y="1284"/>
                  <a:pt x="1584" y="1284"/>
                  <a:pt x="1584" y="1284"/>
                </a:cubicBezTo>
                <a:cubicBezTo>
                  <a:pt x="1584" y="1284"/>
                  <a:pt x="1584" y="1284"/>
                  <a:pt x="1584" y="1284"/>
                </a:cubicBezTo>
                <a:cubicBezTo>
                  <a:pt x="1586" y="1280"/>
                  <a:pt x="1592" y="1279"/>
                  <a:pt x="1596" y="1281"/>
                </a:cubicBezTo>
                <a:cubicBezTo>
                  <a:pt x="1598" y="1282"/>
                  <a:pt x="1599" y="1284"/>
                  <a:pt x="1600" y="1286"/>
                </a:cubicBezTo>
                <a:cubicBezTo>
                  <a:pt x="1600" y="1288"/>
                  <a:pt x="1600" y="1291"/>
                  <a:pt x="1599" y="1293"/>
                </a:cubicBezTo>
                <a:cubicBezTo>
                  <a:pt x="1599" y="1293"/>
                  <a:pt x="1599" y="1293"/>
                  <a:pt x="1599" y="1293"/>
                </a:cubicBezTo>
                <a:cubicBezTo>
                  <a:pt x="1597" y="1295"/>
                  <a:pt x="1594" y="1297"/>
                  <a:pt x="1591" y="1297"/>
                </a:cubicBezTo>
                <a:close/>
                <a:moveTo>
                  <a:pt x="1605" y="1272"/>
                </a:moveTo>
                <a:cubicBezTo>
                  <a:pt x="1604" y="1272"/>
                  <a:pt x="1602" y="1272"/>
                  <a:pt x="1601" y="1271"/>
                </a:cubicBezTo>
                <a:cubicBezTo>
                  <a:pt x="1599" y="1270"/>
                  <a:pt x="1598" y="1268"/>
                  <a:pt x="1597" y="1266"/>
                </a:cubicBezTo>
                <a:cubicBezTo>
                  <a:pt x="1596" y="1264"/>
                  <a:pt x="1597" y="1262"/>
                  <a:pt x="1598" y="1260"/>
                </a:cubicBezTo>
                <a:cubicBezTo>
                  <a:pt x="1608" y="1241"/>
                  <a:pt x="1617" y="1222"/>
                  <a:pt x="1626" y="1203"/>
                </a:cubicBezTo>
                <a:cubicBezTo>
                  <a:pt x="1640" y="1171"/>
                  <a:pt x="1652" y="1138"/>
                  <a:pt x="1662" y="1105"/>
                </a:cubicBezTo>
                <a:cubicBezTo>
                  <a:pt x="1663" y="1105"/>
                  <a:pt x="1663" y="1105"/>
                  <a:pt x="1663" y="1105"/>
                </a:cubicBezTo>
                <a:cubicBezTo>
                  <a:pt x="1668" y="1087"/>
                  <a:pt x="1673" y="1069"/>
                  <a:pt x="1677" y="1051"/>
                </a:cubicBezTo>
                <a:cubicBezTo>
                  <a:pt x="1678" y="1046"/>
                  <a:pt x="1683" y="1043"/>
                  <a:pt x="1687" y="1044"/>
                </a:cubicBezTo>
                <a:cubicBezTo>
                  <a:pt x="1690" y="1045"/>
                  <a:pt x="1691" y="1046"/>
                  <a:pt x="1693" y="1048"/>
                </a:cubicBezTo>
                <a:cubicBezTo>
                  <a:pt x="1694" y="1050"/>
                  <a:pt x="1694" y="1052"/>
                  <a:pt x="1694" y="1055"/>
                </a:cubicBezTo>
                <a:cubicBezTo>
                  <a:pt x="1689" y="1073"/>
                  <a:pt x="1684" y="1092"/>
                  <a:pt x="1679" y="1110"/>
                </a:cubicBezTo>
                <a:cubicBezTo>
                  <a:pt x="1668" y="1144"/>
                  <a:pt x="1656" y="1178"/>
                  <a:pt x="1641" y="1210"/>
                </a:cubicBezTo>
                <a:cubicBezTo>
                  <a:pt x="1633" y="1229"/>
                  <a:pt x="1623" y="1249"/>
                  <a:pt x="1613" y="1268"/>
                </a:cubicBezTo>
                <a:cubicBezTo>
                  <a:pt x="1611" y="1270"/>
                  <a:pt x="1608" y="1272"/>
                  <a:pt x="1605" y="1272"/>
                </a:cubicBezTo>
                <a:close/>
                <a:moveTo>
                  <a:pt x="42" y="1105"/>
                </a:moveTo>
                <a:cubicBezTo>
                  <a:pt x="38" y="1105"/>
                  <a:pt x="35" y="1102"/>
                  <a:pt x="34" y="1098"/>
                </a:cubicBezTo>
                <a:cubicBezTo>
                  <a:pt x="33" y="1094"/>
                  <a:pt x="35" y="1089"/>
                  <a:pt x="40" y="1088"/>
                </a:cubicBezTo>
                <a:cubicBezTo>
                  <a:pt x="44" y="1087"/>
                  <a:pt x="49" y="1089"/>
                  <a:pt x="50" y="1094"/>
                </a:cubicBezTo>
                <a:cubicBezTo>
                  <a:pt x="51" y="1096"/>
                  <a:pt x="51" y="1098"/>
                  <a:pt x="50" y="1100"/>
                </a:cubicBezTo>
                <a:cubicBezTo>
                  <a:pt x="48" y="1102"/>
                  <a:pt x="47" y="1104"/>
                  <a:pt x="44" y="1104"/>
                </a:cubicBezTo>
                <a:cubicBezTo>
                  <a:pt x="44" y="1104"/>
                  <a:pt x="43" y="1105"/>
                  <a:pt x="42" y="1105"/>
                </a:cubicBezTo>
                <a:close/>
                <a:moveTo>
                  <a:pt x="35" y="1077"/>
                </a:moveTo>
                <a:cubicBezTo>
                  <a:pt x="31" y="1077"/>
                  <a:pt x="27" y="1075"/>
                  <a:pt x="26" y="1071"/>
                </a:cubicBezTo>
                <a:cubicBezTo>
                  <a:pt x="22" y="1053"/>
                  <a:pt x="18" y="1034"/>
                  <a:pt x="14" y="1015"/>
                </a:cubicBezTo>
                <a:cubicBezTo>
                  <a:pt x="5" y="967"/>
                  <a:pt x="0" y="918"/>
                  <a:pt x="0" y="870"/>
                </a:cubicBezTo>
                <a:cubicBezTo>
                  <a:pt x="0" y="866"/>
                  <a:pt x="0" y="863"/>
                  <a:pt x="0" y="859"/>
                </a:cubicBezTo>
                <a:cubicBezTo>
                  <a:pt x="0" y="854"/>
                  <a:pt x="0" y="849"/>
                  <a:pt x="0" y="845"/>
                </a:cubicBezTo>
                <a:cubicBezTo>
                  <a:pt x="0" y="840"/>
                  <a:pt x="4" y="836"/>
                  <a:pt x="8" y="836"/>
                </a:cubicBezTo>
                <a:cubicBezTo>
                  <a:pt x="9" y="836"/>
                  <a:pt x="9" y="836"/>
                  <a:pt x="9" y="836"/>
                </a:cubicBezTo>
                <a:cubicBezTo>
                  <a:pt x="11" y="836"/>
                  <a:pt x="13" y="837"/>
                  <a:pt x="14" y="839"/>
                </a:cubicBezTo>
                <a:cubicBezTo>
                  <a:pt x="16" y="841"/>
                  <a:pt x="17" y="843"/>
                  <a:pt x="17" y="845"/>
                </a:cubicBezTo>
                <a:cubicBezTo>
                  <a:pt x="17" y="850"/>
                  <a:pt x="17" y="855"/>
                  <a:pt x="17" y="859"/>
                </a:cubicBezTo>
                <a:cubicBezTo>
                  <a:pt x="17" y="863"/>
                  <a:pt x="17" y="866"/>
                  <a:pt x="17" y="869"/>
                </a:cubicBezTo>
                <a:cubicBezTo>
                  <a:pt x="17" y="917"/>
                  <a:pt x="22" y="965"/>
                  <a:pt x="31" y="1012"/>
                </a:cubicBezTo>
                <a:cubicBezTo>
                  <a:pt x="34" y="1030"/>
                  <a:pt x="38" y="1049"/>
                  <a:pt x="43" y="1067"/>
                </a:cubicBezTo>
                <a:cubicBezTo>
                  <a:pt x="43" y="1069"/>
                  <a:pt x="43" y="1071"/>
                  <a:pt x="42" y="1073"/>
                </a:cubicBezTo>
                <a:cubicBezTo>
                  <a:pt x="41" y="1075"/>
                  <a:pt x="39" y="1077"/>
                  <a:pt x="37" y="1077"/>
                </a:cubicBezTo>
                <a:cubicBezTo>
                  <a:pt x="36" y="1077"/>
                  <a:pt x="35" y="1077"/>
                  <a:pt x="35" y="1077"/>
                </a:cubicBezTo>
                <a:close/>
                <a:moveTo>
                  <a:pt x="1691" y="1034"/>
                </a:moveTo>
                <a:cubicBezTo>
                  <a:pt x="1691" y="1034"/>
                  <a:pt x="1690" y="1034"/>
                  <a:pt x="1690" y="1033"/>
                </a:cubicBezTo>
                <a:cubicBezTo>
                  <a:pt x="1685" y="1033"/>
                  <a:pt x="1682" y="1028"/>
                  <a:pt x="1683" y="1023"/>
                </a:cubicBezTo>
                <a:cubicBezTo>
                  <a:pt x="1684" y="1019"/>
                  <a:pt x="1689" y="1016"/>
                  <a:pt x="1693" y="1017"/>
                </a:cubicBezTo>
                <a:cubicBezTo>
                  <a:pt x="1698" y="1018"/>
                  <a:pt x="1701" y="1022"/>
                  <a:pt x="1700" y="1027"/>
                </a:cubicBezTo>
                <a:cubicBezTo>
                  <a:pt x="1699" y="1031"/>
                  <a:pt x="1695" y="1034"/>
                  <a:pt x="1691" y="1034"/>
                </a:cubicBezTo>
                <a:close/>
                <a:moveTo>
                  <a:pt x="1696" y="1006"/>
                </a:moveTo>
                <a:cubicBezTo>
                  <a:pt x="1696" y="1006"/>
                  <a:pt x="1696" y="1006"/>
                  <a:pt x="1695" y="1006"/>
                </a:cubicBezTo>
                <a:cubicBezTo>
                  <a:pt x="1690" y="1005"/>
                  <a:pt x="1687" y="1001"/>
                  <a:pt x="1688" y="996"/>
                </a:cubicBezTo>
                <a:cubicBezTo>
                  <a:pt x="1694" y="960"/>
                  <a:pt x="1698" y="924"/>
                  <a:pt x="1699" y="888"/>
                </a:cubicBezTo>
                <a:cubicBezTo>
                  <a:pt x="1699" y="878"/>
                  <a:pt x="1699" y="869"/>
                  <a:pt x="1699" y="859"/>
                </a:cubicBezTo>
                <a:cubicBezTo>
                  <a:pt x="1699" y="849"/>
                  <a:pt x="1699" y="839"/>
                  <a:pt x="1699" y="829"/>
                </a:cubicBezTo>
                <a:cubicBezTo>
                  <a:pt x="1699" y="829"/>
                  <a:pt x="1699" y="829"/>
                  <a:pt x="1699" y="829"/>
                </a:cubicBezTo>
                <a:cubicBezTo>
                  <a:pt x="1699" y="829"/>
                  <a:pt x="1699" y="829"/>
                  <a:pt x="1699" y="829"/>
                </a:cubicBezTo>
                <a:cubicBezTo>
                  <a:pt x="1698" y="810"/>
                  <a:pt x="1697" y="791"/>
                  <a:pt x="1695" y="773"/>
                </a:cubicBezTo>
                <a:cubicBezTo>
                  <a:pt x="1694" y="768"/>
                  <a:pt x="1698" y="764"/>
                  <a:pt x="1702" y="763"/>
                </a:cubicBezTo>
                <a:cubicBezTo>
                  <a:pt x="1707" y="763"/>
                  <a:pt x="1711" y="766"/>
                  <a:pt x="1712" y="771"/>
                </a:cubicBezTo>
                <a:cubicBezTo>
                  <a:pt x="1714" y="790"/>
                  <a:pt x="1715" y="809"/>
                  <a:pt x="1716" y="828"/>
                </a:cubicBezTo>
                <a:cubicBezTo>
                  <a:pt x="1716" y="838"/>
                  <a:pt x="1716" y="849"/>
                  <a:pt x="1716" y="859"/>
                </a:cubicBezTo>
                <a:cubicBezTo>
                  <a:pt x="1716" y="869"/>
                  <a:pt x="1716" y="879"/>
                  <a:pt x="1716" y="888"/>
                </a:cubicBezTo>
                <a:cubicBezTo>
                  <a:pt x="1715" y="925"/>
                  <a:pt x="1711" y="962"/>
                  <a:pt x="1705" y="998"/>
                </a:cubicBezTo>
                <a:cubicBezTo>
                  <a:pt x="1705" y="998"/>
                  <a:pt x="1705" y="998"/>
                  <a:pt x="1705" y="998"/>
                </a:cubicBezTo>
                <a:cubicBezTo>
                  <a:pt x="1705" y="999"/>
                  <a:pt x="1705" y="999"/>
                  <a:pt x="1705" y="999"/>
                </a:cubicBezTo>
                <a:cubicBezTo>
                  <a:pt x="1704" y="1003"/>
                  <a:pt x="1701" y="1006"/>
                  <a:pt x="1696" y="1006"/>
                </a:cubicBezTo>
                <a:close/>
                <a:moveTo>
                  <a:pt x="9" y="825"/>
                </a:moveTo>
                <a:cubicBezTo>
                  <a:pt x="9" y="825"/>
                  <a:pt x="9" y="825"/>
                  <a:pt x="9" y="825"/>
                </a:cubicBezTo>
                <a:cubicBezTo>
                  <a:pt x="4" y="825"/>
                  <a:pt x="1" y="821"/>
                  <a:pt x="1" y="816"/>
                </a:cubicBezTo>
                <a:cubicBezTo>
                  <a:pt x="1" y="811"/>
                  <a:pt x="5" y="808"/>
                  <a:pt x="10" y="808"/>
                </a:cubicBezTo>
                <a:cubicBezTo>
                  <a:pt x="14" y="808"/>
                  <a:pt x="18" y="812"/>
                  <a:pt x="18" y="817"/>
                </a:cubicBezTo>
                <a:cubicBezTo>
                  <a:pt x="18" y="821"/>
                  <a:pt x="14" y="825"/>
                  <a:pt x="9" y="825"/>
                </a:cubicBezTo>
                <a:close/>
                <a:moveTo>
                  <a:pt x="11" y="797"/>
                </a:moveTo>
                <a:cubicBezTo>
                  <a:pt x="11" y="797"/>
                  <a:pt x="11" y="797"/>
                  <a:pt x="11" y="797"/>
                </a:cubicBezTo>
                <a:cubicBezTo>
                  <a:pt x="11" y="797"/>
                  <a:pt x="11" y="797"/>
                  <a:pt x="11" y="797"/>
                </a:cubicBezTo>
                <a:cubicBezTo>
                  <a:pt x="8" y="797"/>
                  <a:pt x="6" y="796"/>
                  <a:pt x="5" y="794"/>
                </a:cubicBezTo>
                <a:cubicBezTo>
                  <a:pt x="3" y="792"/>
                  <a:pt x="3" y="790"/>
                  <a:pt x="3" y="788"/>
                </a:cubicBezTo>
                <a:cubicBezTo>
                  <a:pt x="4" y="769"/>
                  <a:pt x="7" y="750"/>
                  <a:pt x="10" y="731"/>
                </a:cubicBezTo>
                <a:cubicBezTo>
                  <a:pt x="18" y="674"/>
                  <a:pt x="32" y="619"/>
                  <a:pt x="52" y="565"/>
                </a:cubicBezTo>
                <a:cubicBezTo>
                  <a:pt x="54" y="561"/>
                  <a:pt x="59" y="558"/>
                  <a:pt x="63" y="560"/>
                </a:cubicBezTo>
                <a:cubicBezTo>
                  <a:pt x="67" y="562"/>
                  <a:pt x="70" y="567"/>
                  <a:pt x="68" y="571"/>
                </a:cubicBezTo>
                <a:cubicBezTo>
                  <a:pt x="49" y="623"/>
                  <a:pt x="35" y="678"/>
                  <a:pt x="26" y="733"/>
                </a:cubicBezTo>
                <a:cubicBezTo>
                  <a:pt x="24" y="752"/>
                  <a:pt x="21" y="771"/>
                  <a:pt x="20" y="789"/>
                </a:cubicBezTo>
                <a:cubicBezTo>
                  <a:pt x="19" y="793"/>
                  <a:pt x="16" y="797"/>
                  <a:pt x="11" y="797"/>
                </a:cubicBezTo>
                <a:close/>
                <a:moveTo>
                  <a:pt x="1700" y="752"/>
                </a:moveTo>
                <a:cubicBezTo>
                  <a:pt x="1696" y="752"/>
                  <a:pt x="1692" y="749"/>
                  <a:pt x="1691" y="745"/>
                </a:cubicBezTo>
                <a:cubicBezTo>
                  <a:pt x="1691" y="745"/>
                  <a:pt x="1691" y="745"/>
                  <a:pt x="1691" y="745"/>
                </a:cubicBezTo>
                <a:cubicBezTo>
                  <a:pt x="1691" y="743"/>
                  <a:pt x="1692" y="740"/>
                  <a:pt x="1693" y="739"/>
                </a:cubicBezTo>
                <a:cubicBezTo>
                  <a:pt x="1694" y="737"/>
                  <a:pt x="1696" y="736"/>
                  <a:pt x="1699" y="735"/>
                </a:cubicBezTo>
                <a:cubicBezTo>
                  <a:pt x="1703" y="735"/>
                  <a:pt x="1708" y="738"/>
                  <a:pt x="1708" y="743"/>
                </a:cubicBezTo>
                <a:cubicBezTo>
                  <a:pt x="1709" y="745"/>
                  <a:pt x="1708" y="747"/>
                  <a:pt x="1707" y="749"/>
                </a:cubicBezTo>
                <a:cubicBezTo>
                  <a:pt x="1705" y="751"/>
                  <a:pt x="1703" y="752"/>
                  <a:pt x="1701" y="752"/>
                </a:cubicBezTo>
                <a:cubicBezTo>
                  <a:pt x="1701" y="752"/>
                  <a:pt x="1700" y="752"/>
                  <a:pt x="1700" y="752"/>
                </a:cubicBezTo>
                <a:close/>
                <a:moveTo>
                  <a:pt x="1695" y="724"/>
                </a:moveTo>
                <a:cubicBezTo>
                  <a:pt x="1691" y="724"/>
                  <a:pt x="1688" y="721"/>
                  <a:pt x="1687" y="717"/>
                </a:cubicBezTo>
                <a:cubicBezTo>
                  <a:pt x="1678" y="667"/>
                  <a:pt x="1665" y="617"/>
                  <a:pt x="1647" y="569"/>
                </a:cubicBezTo>
                <a:cubicBezTo>
                  <a:pt x="1646" y="564"/>
                  <a:pt x="1644" y="560"/>
                  <a:pt x="1642" y="556"/>
                </a:cubicBezTo>
                <a:cubicBezTo>
                  <a:pt x="1635" y="538"/>
                  <a:pt x="1628" y="521"/>
                  <a:pt x="1620" y="504"/>
                </a:cubicBezTo>
                <a:cubicBezTo>
                  <a:pt x="1618" y="500"/>
                  <a:pt x="1620" y="495"/>
                  <a:pt x="1624" y="493"/>
                </a:cubicBezTo>
                <a:cubicBezTo>
                  <a:pt x="1628" y="491"/>
                  <a:pt x="1634" y="493"/>
                  <a:pt x="1636" y="497"/>
                </a:cubicBezTo>
                <a:cubicBezTo>
                  <a:pt x="1644" y="514"/>
                  <a:pt x="1651" y="532"/>
                  <a:pt x="1658" y="549"/>
                </a:cubicBezTo>
                <a:cubicBezTo>
                  <a:pt x="1660" y="554"/>
                  <a:pt x="1661" y="558"/>
                  <a:pt x="1663" y="563"/>
                </a:cubicBezTo>
                <a:cubicBezTo>
                  <a:pt x="1681" y="612"/>
                  <a:pt x="1695" y="663"/>
                  <a:pt x="1704" y="714"/>
                </a:cubicBezTo>
                <a:cubicBezTo>
                  <a:pt x="1705" y="719"/>
                  <a:pt x="1701" y="723"/>
                  <a:pt x="1697" y="724"/>
                </a:cubicBezTo>
                <a:cubicBezTo>
                  <a:pt x="1696" y="724"/>
                  <a:pt x="1696" y="724"/>
                  <a:pt x="1695" y="724"/>
                </a:cubicBezTo>
                <a:close/>
                <a:moveTo>
                  <a:pt x="70" y="550"/>
                </a:moveTo>
                <a:cubicBezTo>
                  <a:pt x="69" y="550"/>
                  <a:pt x="68" y="550"/>
                  <a:pt x="67" y="550"/>
                </a:cubicBezTo>
                <a:cubicBezTo>
                  <a:pt x="63" y="548"/>
                  <a:pt x="61" y="543"/>
                  <a:pt x="62" y="538"/>
                </a:cubicBezTo>
                <a:cubicBezTo>
                  <a:pt x="64" y="534"/>
                  <a:pt x="69" y="532"/>
                  <a:pt x="73" y="534"/>
                </a:cubicBezTo>
                <a:cubicBezTo>
                  <a:pt x="78" y="536"/>
                  <a:pt x="80" y="540"/>
                  <a:pt x="78" y="545"/>
                </a:cubicBezTo>
                <a:cubicBezTo>
                  <a:pt x="77" y="548"/>
                  <a:pt x="74" y="550"/>
                  <a:pt x="70" y="550"/>
                </a:cubicBezTo>
                <a:close/>
                <a:moveTo>
                  <a:pt x="81" y="524"/>
                </a:moveTo>
                <a:cubicBezTo>
                  <a:pt x="80" y="524"/>
                  <a:pt x="79" y="524"/>
                  <a:pt x="78" y="523"/>
                </a:cubicBezTo>
                <a:cubicBezTo>
                  <a:pt x="76" y="522"/>
                  <a:pt x="74" y="521"/>
                  <a:pt x="73" y="519"/>
                </a:cubicBezTo>
                <a:cubicBezTo>
                  <a:pt x="72" y="517"/>
                  <a:pt x="73" y="514"/>
                  <a:pt x="73" y="512"/>
                </a:cubicBezTo>
                <a:cubicBezTo>
                  <a:pt x="81" y="495"/>
                  <a:pt x="89" y="478"/>
                  <a:pt x="98" y="461"/>
                </a:cubicBezTo>
                <a:cubicBezTo>
                  <a:pt x="98" y="461"/>
                  <a:pt x="98" y="461"/>
                  <a:pt x="98" y="461"/>
                </a:cubicBezTo>
                <a:cubicBezTo>
                  <a:pt x="98" y="461"/>
                  <a:pt x="98" y="461"/>
                  <a:pt x="98" y="460"/>
                </a:cubicBezTo>
                <a:cubicBezTo>
                  <a:pt x="125" y="410"/>
                  <a:pt x="157" y="362"/>
                  <a:pt x="192" y="318"/>
                </a:cubicBezTo>
                <a:cubicBezTo>
                  <a:pt x="195" y="314"/>
                  <a:pt x="201" y="314"/>
                  <a:pt x="204" y="317"/>
                </a:cubicBezTo>
                <a:cubicBezTo>
                  <a:pt x="208" y="320"/>
                  <a:pt x="209" y="325"/>
                  <a:pt x="206" y="329"/>
                </a:cubicBezTo>
                <a:cubicBezTo>
                  <a:pt x="170" y="372"/>
                  <a:pt x="139" y="419"/>
                  <a:pt x="113" y="469"/>
                </a:cubicBezTo>
                <a:cubicBezTo>
                  <a:pt x="105" y="485"/>
                  <a:pt x="96" y="502"/>
                  <a:pt x="89" y="519"/>
                </a:cubicBezTo>
                <a:cubicBezTo>
                  <a:pt x="88" y="522"/>
                  <a:pt x="85" y="524"/>
                  <a:pt x="81" y="524"/>
                </a:cubicBezTo>
                <a:close/>
                <a:moveTo>
                  <a:pt x="1616" y="484"/>
                </a:moveTo>
                <a:cubicBezTo>
                  <a:pt x="1613" y="484"/>
                  <a:pt x="1610" y="482"/>
                  <a:pt x="1608" y="480"/>
                </a:cubicBezTo>
                <a:cubicBezTo>
                  <a:pt x="1608" y="480"/>
                  <a:pt x="1608" y="480"/>
                  <a:pt x="1608" y="480"/>
                </a:cubicBezTo>
                <a:cubicBezTo>
                  <a:pt x="1608" y="479"/>
                  <a:pt x="1608" y="479"/>
                  <a:pt x="1608" y="479"/>
                </a:cubicBezTo>
                <a:cubicBezTo>
                  <a:pt x="1606" y="475"/>
                  <a:pt x="1608" y="470"/>
                  <a:pt x="1612" y="467"/>
                </a:cubicBezTo>
                <a:cubicBezTo>
                  <a:pt x="1616" y="465"/>
                  <a:pt x="1621" y="467"/>
                  <a:pt x="1623" y="471"/>
                </a:cubicBezTo>
                <a:cubicBezTo>
                  <a:pt x="1624" y="473"/>
                  <a:pt x="1624" y="476"/>
                  <a:pt x="1624" y="478"/>
                </a:cubicBezTo>
                <a:cubicBezTo>
                  <a:pt x="1623" y="480"/>
                  <a:pt x="1621" y="482"/>
                  <a:pt x="1619" y="483"/>
                </a:cubicBezTo>
                <a:cubicBezTo>
                  <a:pt x="1618" y="483"/>
                  <a:pt x="1617" y="484"/>
                  <a:pt x="1616" y="484"/>
                </a:cubicBezTo>
                <a:close/>
                <a:moveTo>
                  <a:pt x="1602" y="459"/>
                </a:moveTo>
                <a:cubicBezTo>
                  <a:pt x="1599" y="459"/>
                  <a:pt x="1596" y="457"/>
                  <a:pt x="1595" y="454"/>
                </a:cubicBezTo>
                <a:cubicBezTo>
                  <a:pt x="1568" y="405"/>
                  <a:pt x="1536" y="358"/>
                  <a:pt x="1500" y="316"/>
                </a:cubicBezTo>
                <a:cubicBezTo>
                  <a:pt x="1500" y="316"/>
                  <a:pt x="1500" y="316"/>
                  <a:pt x="1500" y="316"/>
                </a:cubicBezTo>
                <a:cubicBezTo>
                  <a:pt x="1493" y="308"/>
                  <a:pt x="1486" y="300"/>
                  <a:pt x="1479" y="292"/>
                </a:cubicBezTo>
                <a:cubicBezTo>
                  <a:pt x="1474" y="286"/>
                  <a:pt x="1468" y="280"/>
                  <a:pt x="1462" y="274"/>
                </a:cubicBezTo>
                <a:cubicBezTo>
                  <a:pt x="1461" y="273"/>
                  <a:pt x="1460" y="271"/>
                  <a:pt x="1460" y="268"/>
                </a:cubicBezTo>
                <a:cubicBezTo>
                  <a:pt x="1460" y="266"/>
                  <a:pt x="1461" y="264"/>
                  <a:pt x="1463" y="262"/>
                </a:cubicBezTo>
                <a:cubicBezTo>
                  <a:pt x="1466" y="259"/>
                  <a:pt x="1471" y="259"/>
                  <a:pt x="1475" y="263"/>
                </a:cubicBezTo>
                <a:cubicBezTo>
                  <a:pt x="1480" y="268"/>
                  <a:pt x="1486" y="275"/>
                  <a:pt x="1492" y="281"/>
                </a:cubicBezTo>
                <a:cubicBezTo>
                  <a:pt x="1499" y="289"/>
                  <a:pt x="1506" y="297"/>
                  <a:pt x="1513" y="305"/>
                </a:cubicBezTo>
                <a:cubicBezTo>
                  <a:pt x="1550" y="348"/>
                  <a:pt x="1582" y="396"/>
                  <a:pt x="1610" y="446"/>
                </a:cubicBezTo>
                <a:cubicBezTo>
                  <a:pt x="1612" y="450"/>
                  <a:pt x="1611" y="455"/>
                  <a:pt x="1606" y="457"/>
                </a:cubicBezTo>
                <a:cubicBezTo>
                  <a:pt x="1605" y="458"/>
                  <a:pt x="1604" y="459"/>
                  <a:pt x="1602" y="459"/>
                </a:cubicBezTo>
                <a:close/>
                <a:moveTo>
                  <a:pt x="217" y="310"/>
                </a:moveTo>
                <a:cubicBezTo>
                  <a:pt x="215" y="310"/>
                  <a:pt x="213" y="309"/>
                  <a:pt x="212" y="308"/>
                </a:cubicBezTo>
                <a:cubicBezTo>
                  <a:pt x="208" y="305"/>
                  <a:pt x="208" y="299"/>
                  <a:pt x="211" y="296"/>
                </a:cubicBezTo>
                <a:cubicBezTo>
                  <a:pt x="214" y="293"/>
                  <a:pt x="219" y="292"/>
                  <a:pt x="223" y="295"/>
                </a:cubicBezTo>
                <a:cubicBezTo>
                  <a:pt x="226" y="298"/>
                  <a:pt x="227" y="304"/>
                  <a:pt x="224" y="307"/>
                </a:cubicBezTo>
                <a:cubicBezTo>
                  <a:pt x="224" y="307"/>
                  <a:pt x="224" y="307"/>
                  <a:pt x="224" y="307"/>
                </a:cubicBezTo>
                <a:cubicBezTo>
                  <a:pt x="222" y="309"/>
                  <a:pt x="220" y="310"/>
                  <a:pt x="217" y="310"/>
                </a:cubicBezTo>
                <a:close/>
                <a:moveTo>
                  <a:pt x="236" y="289"/>
                </a:moveTo>
                <a:cubicBezTo>
                  <a:pt x="234" y="289"/>
                  <a:pt x="232" y="288"/>
                  <a:pt x="230" y="287"/>
                </a:cubicBezTo>
                <a:cubicBezTo>
                  <a:pt x="229" y="285"/>
                  <a:pt x="228" y="283"/>
                  <a:pt x="228" y="281"/>
                </a:cubicBezTo>
                <a:cubicBezTo>
                  <a:pt x="228" y="279"/>
                  <a:pt x="228" y="276"/>
                  <a:pt x="230" y="275"/>
                </a:cubicBezTo>
                <a:cubicBezTo>
                  <a:pt x="232" y="272"/>
                  <a:pt x="235" y="269"/>
                  <a:pt x="237" y="267"/>
                </a:cubicBezTo>
                <a:cubicBezTo>
                  <a:pt x="248" y="256"/>
                  <a:pt x="259" y="245"/>
                  <a:pt x="270" y="234"/>
                </a:cubicBezTo>
                <a:cubicBezTo>
                  <a:pt x="312" y="195"/>
                  <a:pt x="357" y="160"/>
                  <a:pt x="406" y="130"/>
                </a:cubicBezTo>
                <a:cubicBezTo>
                  <a:pt x="410" y="128"/>
                  <a:pt x="415" y="129"/>
                  <a:pt x="418" y="133"/>
                </a:cubicBezTo>
                <a:cubicBezTo>
                  <a:pt x="420" y="137"/>
                  <a:pt x="419" y="142"/>
                  <a:pt x="415" y="144"/>
                </a:cubicBezTo>
                <a:cubicBezTo>
                  <a:pt x="367" y="174"/>
                  <a:pt x="322" y="208"/>
                  <a:pt x="282" y="247"/>
                </a:cubicBezTo>
                <a:cubicBezTo>
                  <a:pt x="271" y="257"/>
                  <a:pt x="260" y="268"/>
                  <a:pt x="250" y="279"/>
                </a:cubicBezTo>
                <a:cubicBezTo>
                  <a:pt x="247" y="281"/>
                  <a:pt x="245" y="284"/>
                  <a:pt x="242" y="286"/>
                </a:cubicBezTo>
                <a:cubicBezTo>
                  <a:pt x="241" y="288"/>
                  <a:pt x="238" y="289"/>
                  <a:pt x="236" y="289"/>
                </a:cubicBezTo>
                <a:close/>
                <a:moveTo>
                  <a:pt x="1449" y="257"/>
                </a:moveTo>
                <a:cubicBezTo>
                  <a:pt x="1446" y="257"/>
                  <a:pt x="1444" y="256"/>
                  <a:pt x="1443" y="255"/>
                </a:cubicBezTo>
                <a:cubicBezTo>
                  <a:pt x="1441" y="253"/>
                  <a:pt x="1440" y="251"/>
                  <a:pt x="1440" y="249"/>
                </a:cubicBezTo>
                <a:cubicBezTo>
                  <a:pt x="1440" y="246"/>
                  <a:pt x="1441" y="244"/>
                  <a:pt x="1442" y="243"/>
                </a:cubicBezTo>
                <a:cubicBezTo>
                  <a:pt x="1445" y="239"/>
                  <a:pt x="1451" y="239"/>
                  <a:pt x="1454" y="242"/>
                </a:cubicBezTo>
                <a:cubicBezTo>
                  <a:pt x="1454" y="242"/>
                  <a:pt x="1454" y="242"/>
                  <a:pt x="1454" y="242"/>
                </a:cubicBezTo>
                <a:cubicBezTo>
                  <a:pt x="1454" y="242"/>
                  <a:pt x="1454" y="242"/>
                  <a:pt x="1454" y="242"/>
                </a:cubicBezTo>
                <a:cubicBezTo>
                  <a:pt x="1456" y="244"/>
                  <a:pt x="1457" y="246"/>
                  <a:pt x="1457" y="248"/>
                </a:cubicBezTo>
                <a:cubicBezTo>
                  <a:pt x="1457" y="251"/>
                  <a:pt x="1456" y="253"/>
                  <a:pt x="1455" y="254"/>
                </a:cubicBezTo>
                <a:cubicBezTo>
                  <a:pt x="1453" y="256"/>
                  <a:pt x="1451" y="257"/>
                  <a:pt x="1449" y="257"/>
                </a:cubicBezTo>
                <a:close/>
                <a:moveTo>
                  <a:pt x="1428" y="238"/>
                </a:moveTo>
                <a:cubicBezTo>
                  <a:pt x="1426" y="238"/>
                  <a:pt x="1424" y="237"/>
                  <a:pt x="1422" y="235"/>
                </a:cubicBezTo>
                <a:cubicBezTo>
                  <a:pt x="1381" y="198"/>
                  <a:pt x="1335" y="165"/>
                  <a:pt x="1287" y="136"/>
                </a:cubicBezTo>
                <a:cubicBezTo>
                  <a:pt x="1271" y="127"/>
                  <a:pt x="1255" y="118"/>
                  <a:pt x="1238" y="109"/>
                </a:cubicBezTo>
                <a:cubicBezTo>
                  <a:pt x="1236" y="108"/>
                  <a:pt x="1234" y="106"/>
                  <a:pt x="1234" y="104"/>
                </a:cubicBezTo>
                <a:cubicBezTo>
                  <a:pt x="1233" y="102"/>
                  <a:pt x="1233" y="100"/>
                  <a:pt x="1234" y="98"/>
                </a:cubicBezTo>
                <a:cubicBezTo>
                  <a:pt x="1236" y="94"/>
                  <a:pt x="1242" y="92"/>
                  <a:pt x="1246" y="94"/>
                </a:cubicBezTo>
                <a:cubicBezTo>
                  <a:pt x="1263" y="103"/>
                  <a:pt x="1279" y="112"/>
                  <a:pt x="1296" y="121"/>
                </a:cubicBezTo>
                <a:cubicBezTo>
                  <a:pt x="1345" y="151"/>
                  <a:pt x="1391" y="185"/>
                  <a:pt x="1434" y="223"/>
                </a:cubicBezTo>
                <a:cubicBezTo>
                  <a:pt x="1437" y="226"/>
                  <a:pt x="1437" y="231"/>
                  <a:pt x="1434" y="235"/>
                </a:cubicBezTo>
                <a:cubicBezTo>
                  <a:pt x="1433" y="237"/>
                  <a:pt x="1430" y="238"/>
                  <a:pt x="1428" y="238"/>
                </a:cubicBezTo>
                <a:close/>
                <a:moveTo>
                  <a:pt x="435" y="131"/>
                </a:moveTo>
                <a:cubicBezTo>
                  <a:pt x="435" y="131"/>
                  <a:pt x="435" y="131"/>
                  <a:pt x="435" y="131"/>
                </a:cubicBezTo>
                <a:cubicBezTo>
                  <a:pt x="432" y="131"/>
                  <a:pt x="429" y="130"/>
                  <a:pt x="427" y="127"/>
                </a:cubicBezTo>
                <a:cubicBezTo>
                  <a:pt x="425" y="123"/>
                  <a:pt x="426" y="118"/>
                  <a:pt x="430" y="115"/>
                </a:cubicBezTo>
                <a:cubicBezTo>
                  <a:pt x="434" y="113"/>
                  <a:pt x="440" y="115"/>
                  <a:pt x="442" y="119"/>
                </a:cubicBezTo>
                <a:cubicBezTo>
                  <a:pt x="444" y="123"/>
                  <a:pt x="443" y="128"/>
                  <a:pt x="439" y="130"/>
                </a:cubicBezTo>
                <a:cubicBezTo>
                  <a:pt x="438" y="131"/>
                  <a:pt x="436" y="131"/>
                  <a:pt x="435" y="131"/>
                </a:cubicBezTo>
                <a:close/>
                <a:moveTo>
                  <a:pt x="459" y="118"/>
                </a:moveTo>
                <a:cubicBezTo>
                  <a:pt x="456" y="118"/>
                  <a:pt x="453" y="116"/>
                  <a:pt x="452" y="113"/>
                </a:cubicBezTo>
                <a:cubicBezTo>
                  <a:pt x="451" y="111"/>
                  <a:pt x="451" y="109"/>
                  <a:pt x="451" y="107"/>
                </a:cubicBezTo>
                <a:cubicBezTo>
                  <a:pt x="452" y="104"/>
                  <a:pt x="453" y="103"/>
                  <a:pt x="455" y="102"/>
                </a:cubicBezTo>
                <a:cubicBezTo>
                  <a:pt x="472" y="93"/>
                  <a:pt x="489" y="84"/>
                  <a:pt x="507" y="77"/>
                </a:cubicBezTo>
                <a:cubicBezTo>
                  <a:pt x="511" y="75"/>
                  <a:pt x="516" y="77"/>
                  <a:pt x="518" y="81"/>
                </a:cubicBezTo>
                <a:cubicBezTo>
                  <a:pt x="520" y="85"/>
                  <a:pt x="518" y="90"/>
                  <a:pt x="514" y="92"/>
                </a:cubicBezTo>
                <a:cubicBezTo>
                  <a:pt x="497" y="100"/>
                  <a:pt x="480" y="108"/>
                  <a:pt x="463" y="117"/>
                </a:cubicBezTo>
                <a:cubicBezTo>
                  <a:pt x="462" y="117"/>
                  <a:pt x="461" y="118"/>
                  <a:pt x="459" y="118"/>
                </a:cubicBezTo>
                <a:close/>
                <a:moveTo>
                  <a:pt x="1216" y="98"/>
                </a:moveTo>
                <a:cubicBezTo>
                  <a:pt x="1215" y="98"/>
                  <a:pt x="1214" y="97"/>
                  <a:pt x="1213" y="97"/>
                </a:cubicBezTo>
                <a:cubicBezTo>
                  <a:pt x="1212" y="97"/>
                  <a:pt x="1212" y="97"/>
                  <a:pt x="1212" y="97"/>
                </a:cubicBezTo>
                <a:cubicBezTo>
                  <a:pt x="1212" y="97"/>
                  <a:pt x="1212" y="97"/>
                  <a:pt x="1212" y="97"/>
                </a:cubicBezTo>
                <a:cubicBezTo>
                  <a:pt x="1208" y="94"/>
                  <a:pt x="1207" y="90"/>
                  <a:pt x="1209" y="86"/>
                </a:cubicBezTo>
                <a:cubicBezTo>
                  <a:pt x="1211" y="82"/>
                  <a:pt x="1216" y="80"/>
                  <a:pt x="1220" y="82"/>
                </a:cubicBezTo>
                <a:cubicBezTo>
                  <a:pt x="1220" y="82"/>
                  <a:pt x="1220" y="82"/>
                  <a:pt x="1220" y="82"/>
                </a:cubicBezTo>
                <a:cubicBezTo>
                  <a:pt x="1222" y="82"/>
                  <a:pt x="1224" y="84"/>
                  <a:pt x="1224" y="86"/>
                </a:cubicBezTo>
                <a:cubicBezTo>
                  <a:pt x="1225" y="88"/>
                  <a:pt x="1225" y="91"/>
                  <a:pt x="1224" y="93"/>
                </a:cubicBezTo>
                <a:cubicBezTo>
                  <a:pt x="1223" y="96"/>
                  <a:pt x="1220" y="98"/>
                  <a:pt x="1216" y="98"/>
                </a:cubicBezTo>
                <a:close/>
                <a:moveTo>
                  <a:pt x="1190" y="86"/>
                </a:moveTo>
                <a:cubicBezTo>
                  <a:pt x="1189" y="86"/>
                  <a:pt x="1188" y="86"/>
                  <a:pt x="1187" y="86"/>
                </a:cubicBezTo>
                <a:cubicBezTo>
                  <a:pt x="1136" y="64"/>
                  <a:pt x="1082" y="47"/>
                  <a:pt x="1027" y="36"/>
                </a:cubicBezTo>
                <a:cubicBezTo>
                  <a:pt x="1009" y="32"/>
                  <a:pt x="990" y="29"/>
                  <a:pt x="972" y="26"/>
                </a:cubicBezTo>
                <a:cubicBezTo>
                  <a:pt x="970" y="26"/>
                  <a:pt x="968" y="25"/>
                  <a:pt x="966" y="23"/>
                </a:cubicBezTo>
                <a:cubicBezTo>
                  <a:pt x="965" y="21"/>
                  <a:pt x="964" y="19"/>
                  <a:pt x="965" y="16"/>
                </a:cubicBezTo>
                <a:cubicBezTo>
                  <a:pt x="965" y="12"/>
                  <a:pt x="970" y="9"/>
                  <a:pt x="974" y="9"/>
                </a:cubicBezTo>
                <a:cubicBezTo>
                  <a:pt x="993" y="12"/>
                  <a:pt x="1012" y="15"/>
                  <a:pt x="1030" y="19"/>
                </a:cubicBezTo>
                <a:cubicBezTo>
                  <a:pt x="1030" y="19"/>
                  <a:pt x="1030" y="19"/>
                  <a:pt x="1030" y="19"/>
                </a:cubicBezTo>
                <a:cubicBezTo>
                  <a:pt x="1031" y="19"/>
                  <a:pt x="1031" y="19"/>
                  <a:pt x="1031" y="19"/>
                </a:cubicBezTo>
                <a:cubicBezTo>
                  <a:pt x="1087" y="31"/>
                  <a:pt x="1141" y="48"/>
                  <a:pt x="1194" y="70"/>
                </a:cubicBezTo>
                <a:cubicBezTo>
                  <a:pt x="1196" y="71"/>
                  <a:pt x="1198" y="72"/>
                  <a:pt x="1198" y="75"/>
                </a:cubicBezTo>
                <a:cubicBezTo>
                  <a:pt x="1199" y="77"/>
                  <a:pt x="1199" y="79"/>
                  <a:pt x="1198" y="81"/>
                </a:cubicBezTo>
                <a:cubicBezTo>
                  <a:pt x="1197" y="84"/>
                  <a:pt x="1194" y="86"/>
                  <a:pt x="1190" y="86"/>
                </a:cubicBezTo>
                <a:close/>
                <a:moveTo>
                  <a:pt x="582" y="64"/>
                </a:moveTo>
                <a:cubicBezTo>
                  <a:pt x="579" y="64"/>
                  <a:pt x="576" y="62"/>
                  <a:pt x="574" y="59"/>
                </a:cubicBezTo>
                <a:cubicBezTo>
                  <a:pt x="574" y="56"/>
                  <a:pt x="574" y="54"/>
                  <a:pt x="575" y="52"/>
                </a:cubicBezTo>
                <a:cubicBezTo>
                  <a:pt x="576" y="50"/>
                  <a:pt x="577" y="49"/>
                  <a:pt x="580" y="48"/>
                </a:cubicBezTo>
                <a:cubicBezTo>
                  <a:pt x="598" y="42"/>
                  <a:pt x="616" y="36"/>
                  <a:pt x="634" y="31"/>
                </a:cubicBezTo>
                <a:cubicBezTo>
                  <a:pt x="639" y="30"/>
                  <a:pt x="644" y="33"/>
                  <a:pt x="645" y="37"/>
                </a:cubicBezTo>
                <a:cubicBezTo>
                  <a:pt x="645" y="39"/>
                  <a:pt x="645" y="41"/>
                  <a:pt x="644" y="43"/>
                </a:cubicBezTo>
                <a:cubicBezTo>
                  <a:pt x="643" y="45"/>
                  <a:pt x="641" y="47"/>
                  <a:pt x="639" y="47"/>
                </a:cubicBezTo>
                <a:cubicBezTo>
                  <a:pt x="621" y="52"/>
                  <a:pt x="603" y="58"/>
                  <a:pt x="585" y="64"/>
                </a:cubicBezTo>
                <a:cubicBezTo>
                  <a:pt x="584" y="64"/>
                  <a:pt x="583" y="64"/>
                  <a:pt x="582" y="64"/>
                </a:cubicBezTo>
                <a:close/>
                <a:moveTo>
                  <a:pt x="664" y="41"/>
                </a:moveTo>
                <a:cubicBezTo>
                  <a:pt x="660" y="41"/>
                  <a:pt x="657" y="38"/>
                  <a:pt x="656" y="34"/>
                </a:cubicBezTo>
                <a:cubicBezTo>
                  <a:pt x="655" y="32"/>
                  <a:pt x="656" y="30"/>
                  <a:pt x="657" y="28"/>
                </a:cubicBezTo>
                <a:cubicBezTo>
                  <a:pt x="658" y="26"/>
                  <a:pt x="660" y="25"/>
                  <a:pt x="662" y="24"/>
                </a:cubicBezTo>
                <a:cubicBezTo>
                  <a:pt x="662" y="24"/>
                  <a:pt x="662" y="24"/>
                  <a:pt x="662" y="24"/>
                </a:cubicBezTo>
                <a:cubicBezTo>
                  <a:pt x="663" y="24"/>
                  <a:pt x="663" y="24"/>
                  <a:pt x="664" y="24"/>
                </a:cubicBezTo>
                <a:cubicBezTo>
                  <a:pt x="668" y="24"/>
                  <a:pt x="671" y="26"/>
                  <a:pt x="672" y="30"/>
                </a:cubicBezTo>
                <a:cubicBezTo>
                  <a:pt x="673" y="33"/>
                  <a:pt x="672" y="35"/>
                  <a:pt x="671" y="37"/>
                </a:cubicBezTo>
                <a:cubicBezTo>
                  <a:pt x="670" y="39"/>
                  <a:pt x="668" y="40"/>
                  <a:pt x="666" y="41"/>
                </a:cubicBezTo>
                <a:cubicBezTo>
                  <a:pt x="665" y="41"/>
                  <a:pt x="665" y="41"/>
                  <a:pt x="664" y="41"/>
                </a:cubicBezTo>
                <a:close/>
                <a:moveTo>
                  <a:pt x="692" y="35"/>
                </a:moveTo>
                <a:cubicBezTo>
                  <a:pt x="688" y="35"/>
                  <a:pt x="684" y="32"/>
                  <a:pt x="683" y="28"/>
                </a:cubicBezTo>
                <a:cubicBezTo>
                  <a:pt x="683" y="26"/>
                  <a:pt x="683" y="23"/>
                  <a:pt x="685" y="22"/>
                </a:cubicBezTo>
                <a:cubicBezTo>
                  <a:pt x="686" y="20"/>
                  <a:pt x="688" y="18"/>
                  <a:pt x="690" y="18"/>
                </a:cubicBezTo>
                <a:cubicBezTo>
                  <a:pt x="709" y="14"/>
                  <a:pt x="728" y="11"/>
                  <a:pt x="746" y="9"/>
                </a:cubicBezTo>
                <a:cubicBezTo>
                  <a:pt x="799" y="2"/>
                  <a:pt x="853" y="0"/>
                  <a:pt x="907" y="3"/>
                </a:cubicBezTo>
                <a:cubicBezTo>
                  <a:pt x="910" y="3"/>
                  <a:pt x="914" y="3"/>
                  <a:pt x="917" y="3"/>
                </a:cubicBezTo>
                <a:cubicBezTo>
                  <a:pt x="922" y="4"/>
                  <a:pt x="926" y="8"/>
                  <a:pt x="925" y="12"/>
                </a:cubicBezTo>
                <a:cubicBezTo>
                  <a:pt x="925" y="17"/>
                  <a:pt x="921" y="21"/>
                  <a:pt x="916" y="20"/>
                </a:cubicBezTo>
                <a:cubicBezTo>
                  <a:pt x="913" y="20"/>
                  <a:pt x="910" y="20"/>
                  <a:pt x="906" y="20"/>
                </a:cubicBezTo>
                <a:cubicBezTo>
                  <a:pt x="890" y="19"/>
                  <a:pt x="874" y="18"/>
                  <a:pt x="858" y="18"/>
                </a:cubicBezTo>
                <a:cubicBezTo>
                  <a:pt x="821" y="18"/>
                  <a:pt x="785" y="21"/>
                  <a:pt x="749" y="25"/>
                </a:cubicBezTo>
                <a:cubicBezTo>
                  <a:pt x="749" y="25"/>
                  <a:pt x="749" y="25"/>
                  <a:pt x="749" y="25"/>
                </a:cubicBezTo>
                <a:cubicBezTo>
                  <a:pt x="730" y="28"/>
                  <a:pt x="711" y="31"/>
                  <a:pt x="693" y="35"/>
                </a:cubicBezTo>
                <a:cubicBezTo>
                  <a:pt x="693" y="35"/>
                  <a:pt x="692" y="35"/>
                  <a:pt x="692" y="35"/>
                </a:cubicBezTo>
                <a:close/>
                <a:moveTo>
                  <a:pt x="945" y="23"/>
                </a:moveTo>
                <a:cubicBezTo>
                  <a:pt x="945" y="23"/>
                  <a:pt x="944" y="23"/>
                  <a:pt x="944" y="23"/>
                </a:cubicBezTo>
                <a:cubicBezTo>
                  <a:pt x="942" y="22"/>
                  <a:pt x="940" y="21"/>
                  <a:pt x="938" y="20"/>
                </a:cubicBezTo>
                <a:cubicBezTo>
                  <a:pt x="937" y="18"/>
                  <a:pt x="936" y="16"/>
                  <a:pt x="937" y="13"/>
                </a:cubicBezTo>
                <a:cubicBezTo>
                  <a:pt x="937" y="9"/>
                  <a:pt x="941" y="5"/>
                  <a:pt x="946" y="6"/>
                </a:cubicBezTo>
                <a:cubicBezTo>
                  <a:pt x="946" y="6"/>
                  <a:pt x="946" y="6"/>
                  <a:pt x="946" y="6"/>
                </a:cubicBezTo>
                <a:cubicBezTo>
                  <a:pt x="950" y="6"/>
                  <a:pt x="954" y="10"/>
                  <a:pt x="953" y="15"/>
                </a:cubicBezTo>
                <a:cubicBezTo>
                  <a:pt x="953" y="19"/>
                  <a:pt x="949" y="23"/>
                  <a:pt x="945" y="2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9917E43A-88A4-425A-9286-508D32C3D276}"/>
              </a:ext>
            </a:extLst>
          </p:cNvPr>
          <p:cNvSpPr>
            <a:spLocks noEditPoints="1"/>
          </p:cNvSpPr>
          <p:nvPr/>
        </p:nvSpPr>
        <p:spPr bwMode="auto">
          <a:xfrm>
            <a:off x="8713542" y="3073155"/>
            <a:ext cx="6960099" cy="6960099"/>
          </a:xfrm>
          <a:custGeom>
            <a:avLst/>
            <a:gdLst>
              <a:gd name="T0" fmla="*/ 598 w 1645"/>
              <a:gd name="T1" fmla="*/ 1611 h 1645"/>
              <a:gd name="T2" fmla="*/ 820 w 1645"/>
              <a:gd name="T3" fmla="*/ 1637 h 1645"/>
              <a:gd name="T4" fmla="*/ 840 w 1645"/>
              <a:gd name="T5" fmla="*/ 1628 h 1645"/>
              <a:gd name="T6" fmla="*/ 978 w 1645"/>
              <a:gd name="T7" fmla="*/ 1613 h 1645"/>
              <a:gd name="T8" fmla="*/ 982 w 1645"/>
              <a:gd name="T9" fmla="*/ 1629 h 1645"/>
              <a:gd name="T10" fmla="*/ 581 w 1645"/>
              <a:gd name="T11" fmla="*/ 1591 h 1645"/>
              <a:gd name="T12" fmla="*/ 548 w 1645"/>
              <a:gd name="T13" fmla="*/ 1598 h 1645"/>
              <a:gd name="T14" fmla="*/ 466 w 1645"/>
              <a:gd name="T15" fmla="*/ 1545 h 1645"/>
              <a:gd name="T16" fmla="*/ 1092 w 1645"/>
              <a:gd name="T17" fmla="*/ 1590 h 1645"/>
              <a:gd name="T18" fmla="*/ 1100 w 1645"/>
              <a:gd name="T19" fmla="*/ 1596 h 1645"/>
              <a:gd name="T20" fmla="*/ 1304 w 1645"/>
              <a:gd name="T21" fmla="*/ 1469 h 1645"/>
              <a:gd name="T22" fmla="*/ 342 w 1645"/>
              <a:gd name="T23" fmla="*/ 1488 h 1645"/>
              <a:gd name="T24" fmla="*/ 342 w 1645"/>
              <a:gd name="T25" fmla="*/ 1488 h 1645"/>
              <a:gd name="T26" fmla="*/ 166 w 1645"/>
              <a:gd name="T27" fmla="*/ 1318 h 1645"/>
              <a:gd name="T28" fmla="*/ 253 w 1645"/>
              <a:gd name="T29" fmla="*/ 1392 h 1645"/>
              <a:gd name="T30" fmla="*/ 1326 w 1645"/>
              <a:gd name="T31" fmla="*/ 1452 h 1645"/>
              <a:gd name="T32" fmla="*/ 1347 w 1645"/>
              <a:gd name="T33" fmla="*/ 1434 h 1645"/>
              <a:gd name="T34" fmla="*/ 1358 w 1645"/>
              <a:gd name="T35" fmla="*/ 1447 h 1645"/>
              <a:gd name="T36" fmla="*/ 163 w 1645"/>
              <a:gd name="T37" fmla="*/ 1285 h 1645"/>
              <a:gd name="T38" fmla="*/ 42 w 1645"/>
              <a:gd name="T39" fmla="*/ 1081 h 1645"/>
              <a:gd name="T40" fmla="*/ 141 w 1645"/>
              <a:gd name="T41" fmla="*/ 1275 h 1645"/>
              <a:gd name="T42" fmla="*/ 1508 w 1645"/>
              <a:gd name="T43" fmla="*/ 1270 h 1645"/>
              <a:gd name="T44" fmla="*/ 1597 w 1645"/>
              <a:gd name="T45" fmla="*/ 1043 h 1645"/>
              <a:gd name="T46" fmla="*/ 1530 w 1645"/>
              <a:gd name="T47" fmla="*/ 1242 h 1645"/>
              <a:gd name="T48" fmla="*/ 49 w 1645"/>
              <a:gd name="T49" fmla="*/ 1056 h 1645"/>
              <a:gd name="T50" fmla="*/ 1 w 1645"/>
              <a:gd name="T51" fmla="*/ 818 h 1645"/>
              <a:gd name="T52" fmla="*/ 25 w 1645"/>
              <a:gd name="T53" fmla="*/ 929 h 1645"/>
              <a:gd name="T54" fmla="*/ 1604 w 1645"/>
              <a:gd name="T55" fmla="*/ 1016 h 1645"/>
              <a:gd name="T56" fmla="*/ 1619 w 1645"/>
              <a:gd name="T57" fmla="*/ 940 h 1645"/>
              <a:gd name="T58" fmla="*/ 1645 w 1645"/>
              <a:gd name="T59" fmla="*/ 823 h 1645"/>
              <a:gd name="T60" fmla="*/ 3 w 1645"/>
              <a:gd name="T61" fmla="*/ 795 h 1645"/>
              <a:gd name="T62" fmla="*/ 11 w 1645"/>
              <a:gd name="T63" fmla="*/ 769 h 1645"/>
              <a:gd name="T64" fmla="*/ 46 w 1645"/>
              <a:gd name="T65" fmla="*/ 554 h 1645"/>
              <a:gd name="T66" fmla="*/ 1634 w 1645"/>
              <a:gd name="T67" fmla="*/ 763 h 1645"/>
              <a:gd name="T68" fmla="*/ 1642 w 1645"/>
              <a:gd name="T69" fmla="*/ 754 h 1645"/>
              <a:gd name="T70" fmla="*/ 1611 w 1645"/>
              <a:gd name="T71" fmla="*/ 620 h 1645"/>
              <a:gd name="T72" fmla="*/ 1547 w 1645"/>
              <a:gd name="T73" fmla="*/ 472 h 1645"/>
              <a:gd name="T74" fmla="*/ 1592 w 1645"/>
              <a:gd name="T75" fmla="*/ 566 h 1645"/>
              <a:gd name="T76" fmla="*/ 72 w 1645"/>
              <a:gd name="T77" fmla="*/ 533 h 1645"/>
              <a:gd name="T78" fmla="*/ 96 w 1645"/>
              <a:gd name="T79" fmla="*/ 438 h 1645"/>
              <a:gd name="T80" fmla="*/ 82 w 1645"/>
              <a:gd name="T81" fmla="*/ 507 h 1645"/>
              <a:gd name="T82" fmla="*/ 1546 w 1645"/>
              <a:gd name="T83" fmla="*/ 451 h 1645"/>
              <a:gd name="T84" fmla="*/ 1397 w 1645"/>
              <a:gd name="T85" fmla="*/ 246 h 1645"/>
              <a:gd name="T86" fmla="*/ 198 w 1645"/>
              <a:gd name="T87" fmla="*/ 310 h 1645"/>
              <a:gd name="T88" fmla="*/ 198 w 1645"/>
              <a:gd name="T89" fmla="*/ 310 h 1645"/>
              <a:gd name="T90" fmla="*/ 370 w 1645"/>
              <a:gd name="T91" fmla="*/ 137 h 1645"/>
              <a:gd name="T92" fmla="*/ 223 w 1645"/>
              <a:gd name="T93" fmla="*/ 286 h 1645"/>
              <a:gd name="T94" fmla="*/ 1391 w 1645"/>
              <a:gd name="T95" fmla="*/ 232 h 1645"/>
              <a:gd name="T96" fmla="*/ 1180 w 1645"/>
              <a:gd name="T97" fmla="*/ 99 h 1645"/>
              <a:gd name="T98" fmla="*/ 1361 w 1645"/>
              <a:gd name="T99" fmla="*/ 222 h 1645"/>
              <a:gd name="T100" fmla="*/ 398 w 1645"/>
              <a:gd name="T101" fmla="*/ 137 h 1645"/>
              <a:gd name="T102" fmla="*/ 614 w 1645"/>
              <a:gd name="T103" fmla="*/ 28 h 1645"/>
              <a:gd name="T104" fmla="*/ 423 w 1645"/>
              <a:gd name="T105" fmla="*/ 123 h 1645"/>
              <a:gd name="T106" fmla="*/ 1163 w 1645"/>
              <a:gd name="T107" fmla="*/ 92 h 1645"/>
              <a:gd name="T108" fmla="*/ 928 w 1645"/>
              <a:gd name="T109" fmla="*/ 16 h 1645"/>
              <a:gd name="T110" fmla="*/ 635 w 1645"/>
              <a:gd name="T111" fmla="*/ 31 h 1645"/>
              <a:gd name="T112" fmla="*/ 664 w 1645"/>
              <a:gd name="T113" fmla="*/ 19 h 1645"/>
              <a:gd name="T114" fmla="*/ 767 w 1645"/>
              <a:gd name="T115" fmla="*/ 20 h 1645"/>
              <a:gd name="T116" fmla="*/ 899 w 1645"/>
              <a:gd name="T117" fmla="*/ 13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5" h="1645">
                <a:moveTo>
                  <a:pt x="812" y="1645"/>
                </a:moveTo>
                <a:cubicBezTo>
                  <a:pt x="812" y="1645"/>
                  <a:pt x="812" y="1645"/>
                  <a:pt x="812" y="1645"/>
                </a:cubicBezTo>
                <a:cubicBezTo>
                  <a:pt x="782" y="1645"/>
                  <a:pt x="752" y="1643"/>
                  <a:pt x="722" y="1639"/>
                </a:cubicBezTo>
                <a:cubicBezTo>
                  <a:pt x="721" y="1639"/>
                  <a:pt x="721" y="1639"/>
                  <a:pt x="721" y="1639"/>
                </a:cubicBezTo>
                <a:cubicBezTo>
                  <a:pt x="719" y="1639"/>
                  <a:pt x="717" y="1638"/>
                  <a:pt x="715" y="1638"/>
                </a:cubicBezTo>
                <a:cubicBezTo>
                  <a:pt x="677" y="1633"/>
                  <a:pt x="640" y="1625"/>
                  <a:pt x="603" y="1615"/>
                </a:cubicBezTo>
                <a:cubicBezTo>
                  <a:pt x="601" y="1614"/>
                  <a:pt x="599" y="1613"/>
                  <a:pt x="598" y="1611"/>
                </a:cubicBezTo>
                <a:cubicBezTo>
                  <a:pt x="597" y="1609"/>
                  <a:pt x="596" y="1607"/>
                  <a:pt x="597" y="1605"/>
                </a:cubicBezTo>
                <a:cubicBezTo>
                  <a:pt x="598" y="1600"/>
                  <a:pt x="603" y="1597"/>
                  <a:pt x="607" y="1599"/>
                </a:cubicBezTo>
                <a:cubicBezTo>
                  <a:pt x="643" y="1609"/>
                  <a:pt x="680" y="1616"/>
                  <a:pt x="717" y="1621"/>
                </a:cubicBezTo>
                <a:cubicBezTo>
                  <a:pt x="719" y="1622"/>
                  <a:pt x="722" y="1622"/>
                  <a:pt x="724" y="1622"/>
                </a:cubicBezTo>
                <a:cubicBezTo>
                  <a:pt x="753" y="1626"/>
                  <a:pt x="783" y="1628"/>
                  <a:pt x="812" y="1628"/>
                </a:cubicBezTo>
                <a:cubicBezTo>
                  <a:pt x="814" y="1628"/>
                  <a:pt x="816" y="1629"/>
                  <a:pt x="818" y="1631"/>
                </a:cubicBezTo>
                <a:cubicBezTo>
                  <a:pt x="819" y="1632"/>
                  <a:pt x="820" y="1634"/>
                  <a:pt x="820" y="1637"/>
                </a:cubicBezTo>
                <a:cubicBezTo>
                  <a:pt x="820" y="1641"/>
                  <a:pt x="816" y="1645"/>
                  <a:pt x="812" y="1645"/>
                </a:cubicBezTo>
                <a:close/>
                <a:moveTo>
                  <a:pt x="840" y="1645"/>
                </a:moveTo>
                <a:cubicBezTo>
                  <a:pt x="840" y="1645"/>
                  <a:pt x="840" y="1645"/>
                  <a:pt x="840" y="1645"/>
                </a:cubicBezTo>
                <a:cubicBezTo>
                  <a:pt x="835" y="1645"/>
                  <a:pt x="832" y="1641"/>
                  <a:pt x="831" y="1637"/>
                </a:cubicBezTo>
                <a:cubicBezTo>
                  <a:pt x="831" y="1634"/>
                  <a:pt x="832" y="1632"/>
                  <a:pt x="834" y="1631"/>
                </a:cubicBezTo>
                <a:cubicBezTo>
                  <a:pt x="835" y="1629"/>
                  <a:pt x="838" y="1628"/>
                  <a:pt x="840" y="1628"/>
                </a:cubicBezTo>
                <a:cubicBezTo>
                  <a:pt x="840" y="1628"/>
                  <a:pt x="840" y="1628"/>
                  <a:pt x="840" y="1628"/>
                </a:cubicBezTo>
                <a:cubicBezTo>
                  <a:pt x="845" y="1628"/>
                  <a:pt x="848" y="1632"/>
                  <a:pt x="848" y="1636"/>
                </a:cubicBezTo>
                <a:cubicBezTo>
                  <a:pt x="849" y="1641"/>
                  <a:pt x="845" y="1645"/>
                  <a:pt x="840" y="1645"/>
                </a:cubicBezTo>
                <a:close/>
                <a:moveTo>
                  <a:pt x="868" y="1644"/>
                </a:moveTo>
                <a:cubicBezTo>
                  <a:pt x="864" y="1644"/>
                  <a:pt x="860" y="1640"/>
                  <a:pt x="860" y="1636"/>
                </a:cubicBezTo>
                <a:cubicBezTo>
                  <a:pt x="860" y="1634"/>
                  <a:pt x="860" y="1631"/>
                  <a:pt x="862" y="1630"/>
                </a:cubicBezTo>
                <a:cubicBezTo>
                  <a:pt x="863" y="1628"/>
                  <a:pt x="865" y="1627"/>
                  <a:pt x="868" y="1627"/>
                </a:cubicBezTo>
                <a:cubicBezTo>
                  <a:pt x="905" y="1625"/>
                  <a:pt x="942" y="1620"/>
                  <a:pt x="978" y="1613"/>
                </a:cubicBezTo>
                <a:cubicBezTo>
                  <a:pt x="978" y="1613"/>
                  <a:pt x="979" y="1613"/>
                  <a:pt x="979" y="1613"/>
                </a:cubicBezTo>
                <a:cubicBezTo>
                  <a:pt x="997" y="1609"/>
                  <a:pt x="1015" y="1605"/>
                  <a:pt x="1033" y="1600"/>
                </a:cubicBezTo>
                <a:cubicBezTo>
                  <a:pt x="1045" y="1597"/>
                  <a:pt x="1058" y="1593"/>
                  <a:pt x="1071" y="1589"/>
                </a:cubicBezTo>
                <a:cubicBezTo>
                  <a:pt x="1075" y="1587"/>
                  <a:pt x="1080" y="1590"/>
                  <a:pt x="1081" y="1594"/>
                </a:cubicBezTo>
                <a:cubicBezTo>
                  <a:pt x="1083" y="1599"/>
                  <a:pt x="1080" y="1603"/>
                  <a:pt x="1076" y="1605"/>
                </a:cubicBezTo>
                <a:cubicBezTo>
                  <a:pt x="1063" y="1609"/>
                  <a:pt x="1050" y="1613"/>
                  <a:pt x="1037" y="1616"/>
                </a:cubicBezTo>
                <a:cubicBezTo>
                  <a:pt x="1019" y="1621"/>
                  <a:pt x="1000" y="1626"/>
                  <a:pt x="982" y="1629"/>
                </a:cubicBezTo>
                <a:cubicBezTo>
                  <a:pt x="945" y="1637"/>
                  <a:pt x="907" y="1642"/>
                  <a:pt x="869" y="1644"/>
                </a:cubicBezTo>
                <a:cubicBezTo>
                  <a:pt x="869" y="1644"/>
                  <a:pt x="868" y="1644"/>
                  <a:pt x="868" y="1644"/>
                </a:cubicBezTo>
                <a:close/>
                <a:moveTo>
                  <a:pt x="578" y="1607"/>
                </a:moveTo>
                <a:cubicBezTo>
                  <a:pt x="577" y="1607"/>
                  <a:pt x="576" y="1607"/>
                  <a:pt x="575" y="1607"/>
                </a:cubicBezTo>
                <a:cubicBezTo>
                  <a:pt x="573" y="1606"/>
                  <a:pt x="571" y="1605"/>
                  <a:pt x="570" y="1603"/>
                </a:cubicBezTo>
                <a:cubicBezTo>
                  <a:pt x="569" y="1601"/>
                  <a:pt x="569" y="1598"/>
                  <a:pt x="570" y="1596"/>
                </a:cubicBezTo>
                <a:cubicBezTo>
                  <a:pt x="571" y="1592"/>
                  <a:pt x="576" y="1589"/>
                  <a:pt x="581" y="1591"/>
                </a:cubicBezTo>
                <a:cubicBezTo>
                  <a:pt x="582" y="1591"/>
                  <a:pt x="582" y="1591"/>
                  <a:pt x="582" y="1591"/>
                </a:cubicBezTo>
                <a:cubicBezTo>
                  <a:pt x="582" y="1591"/>
                  <a:pt x="582" y="1591"/>
                  <a:pt x="582" y="1591"/>
                </a:cubicBezTo>
                <a:cubicBezTo>
                  <a:pt x="583" y="1592"/>
                  <a:pt x="585" y="1593"/>
                  <a:pt x="586" y="1595"/>
                </a:cubicBezTo>
                <a:cubicBezTo>
                  <a:pt x="587" y="1597"/>
                  <a:pt x="587" y="1599"/>
                  <a:pt x="586" y="1601"/>
                </a:cubicBezTo>
                <a:cubicBezTo>
                  <a:pt x="585" y="1605"/>
                  <a:pt x="582" y="1607"/>
                  <a:pt x="578" y="1607"/>
                </a:cubicBezTo>
                <a:close/>
                <a:moveTo>
                  <a:pt x="551" y="1598"/>
                </a:moveTo>
                <a:cubicBezTo>
                  <a:pt x="550" y="1598"/>
                  <a:pt x="549" y="1598"/>
                  <a:pt x="548" y="1598"/>
                </a:cubicBezTo>
                <a:cubicBezTo>
                  <a:pt x="518" y="1587"/>
                  <a:pt x="488" y="1574"/>
                  <a:pt x="459" y="1560"/>
                </a:cubicBezTo>
                <a:cubicBezTo>
                  <a:pt x="446" y="1554"/>
                  <a:pt x="434" y="1547"/>
                  <a:pt x="422" y="1540"/>
                </a:cubicBezTo>
                <a:cubicBezTo>
                  <a:pt x="401" y="1529"/>
                  <a:pt x="380" y="1516"/>
                  <a:pt x="360" y="1502"/>
                </a:cubicBezTo>
                <a:cubicBezTo>
                  <a:pt x="356" y="1500"/>
                  <a:pt x="355" y="1495"/>
                  <a:pt x="358" y="1491"/>
                </a:cubicBezTo>
                <a:cubicBezTo>
                  <a:pt x="361" y="1487"/>
                  <a:pt x="366" y="1486"/>
                  <a:pt x="370" y="1488"/>
                </a:cubicBezTo>
                <a:cubicBezTo>
                  <a:pt x="389" y="1502"/>
                  <a:pt x="410" y="1514"/>
                  <a:pt x="430" y="1526"/>
                </a:cubicBezTo>
                <a:cubicBezTo>
                  <a:pt x="442" y="1532"/>
                  <a:pt x="454" y="1539"/>
                  <a:pt x="466" y="1545"/>
                </a:cubicBezTo>
                <a:cubicBezTo>
                  <a:pt x="466" y="1545"/>
                  <a:pt x="466" y="1545"/>
                  <a:pt x="466" y="1545"/>
                </a:cubicBezTo>
                <a:cubicBezTo>
                  <a:pt x="495" y="1559"/>
                  <a:pt x="524" y="1571"/>
                  <a:pt x="554" y="1582"/>
                </a:cubicBezTo>
                <a:cubicBezTo>
                  <a:pt x="558" y="1583"/>
                  <a:pt x="561" y="1588"/>
                  <a:pt x="559" y="1593"/>
                </a:cubicBezTo>
                <a:cubicBezTo>
                  <a:pt x="558" y="1596"/>
                  <a:pt x="555" y="1598"/>
                  <a:pt x="551" y="1598"/>
                </a:cubicBezTo>
                <a:close/>
                <a:moveTo>
                  <a:pt x="1100" y="1596"/>
                </a:moveTo>
                <a:cubicBezTo>
                  <a:pt x="1100" y="1596"/>
                  <a:pt x="1100" y="1596"/>
                  <a:pt x="1100" y="1596"/>
                </a:cubicBezTo>
                <a:cubicBezTo>
                  <a:pt x="1097" y="1596"/>
                  <a:pt x="1093" y="1594"/>
                  <a:pt x="1092" y="1590"/>
                </a:cubicBezTo>
                <a:cubicBezTo>
                  <a:pt x="1091" y="1588"/>
                  <a:pt x="1091" y="1586"/>
                  <a:pt x="1092" y="1584"/>
                </a:cubicBezTo>
                <a:cubicBezTo>
                  <a:pt x="1093" y="1582"/>
                  <a:pt x="1095" y="1580"/>
                  <a:pt x="1097" y="1580"/>
                </a:cubicBezTo>
                <a:cubicBezTo>
                  <a:pt x="1098" y="1580"/>
                  <a:pt x="1098" y="1580"/>
                  <a:pt x="1098" y="1580"/>
                </a:cubicBezTo>
                <a:cubicBezTo>
                  <a:pt x="1098" y="1580"/>
                  <a:pt x="1098" y="1580"/>
                  <a:pt x="1098" y="1580"/>
                </a:cubicBezTo>
                <a:cubicBezTo>
                  <a:pt x="1102" y="1578"/>
                  <a:pt x="1107" y="1581"/>
                  <a:pt x="1108" y="1585"/>
                </a:cubicBezTo>
                <a:cubicBezTo>
                  <a:pt x="1110" y="1589"/>
                  <a:pt x="1107" y="1594"/>
                  <a:pt x="1103" y="1596"/>
                </a:cubicBezTo>
                <a:cubicBezTo>
                  <a:pt x="1102" y="1596"/>
                  <a:pt x="1101" y="1596"/>
                  <a:pt x="1100" y="1596"/>
                </a:cubicBezTo>
                <a:close/>
                <a:moveTo>
                  <a:pt x="1127" y="1586"/>
                </a:moveTo>
                <a:cubicBezTo>
                  <a:pt x="1123" y="1586"/>
                  <a:pt x="1120" y="1584"/>
                  <a:pt x="1119" y="1581"/>
                </a:cubicBezTo>
                <a:cubicBezTo>
                  <a:pt x="1118" y="1579"/>
                  <a:pt x="1118" y="1576"/>
                  <a:pt x="1119" y="1574"/>
                </a:cubicBezTo>
                <a:cubicBezTo>
                  <a:pt x="1120" y="1572"/>
                  <a:pt x="1121" y="1570"/>
                  <a:pt x="1123" y="1570"/>
                </a:cubicBezTo>
                <a:cubicBezTo>
                  <a:pt x="1158" y="1556"/>
                  <a:pt x="1192" y="1539"/>
                  <a:pt x="1224" y="1521"/>
                </a:cubicBezTo>
                <a:cubicBezTo>
                  <a:pt x="1224" y="1521"/>
                  <a:pt x="1224" y="1521"/>
                  <a:pt x="1224" y="1521"/>
                </a:cubicBezTo>
                <a:cubicBezTo>
                  <a:pt x="1252" y="1505"/>
                  <a:pt x="1278" y="1488"/>
                  <a:pt x="1304" y="1469"/>
                </a:cubicBezTo>
                <a:cubicBezTo>
                  <a:pt x="1307" y="1466"/>
                  <a:pt x="1313" y="1467"/>
                  <a:pt x="1316" y="1471"/>
                </a:cubicBezTo>
                <a:cubicBezTo>
                  <a:pt x="1318" y="1474"/>
                  <a:pt x="1318" y="1480"/>
                  <a:pt x="1314" y="1482"/>
                </a:cubicBezTo>
                <a:cubicBezTo>
                  <a:pt x="1288" y="1502"/>
                  <a:pt x="1261" y="1520"/>
                  <a:pt x="1233" y="1536"/>
                </a:cubicBezTo>
                <a:cubicBezTo>
                  <a:pt x="1200" y="1554"/>
                  <a:pt x="1165" y="1571"/>
                  <a:pt x="1130" y="1585"/>
                </a:cubicBezTo>
                <a:cubicBezTo>
                  <a:pt x="1130" y="1585"/>
                  <a:pt x="1130" y="1585"/>
                  <a:pt x="1130" y="1585"/>
                </a:cubicBezTo>
                <a:cubicBezTo>
                  <a:pt x="1129" y="1586"/>
                  <a:pt x="1128" y="1586"/>
                  <a:pt x="1127" y="1586"/>
                </a:cubicBezTo>
                <a:close/>
                <a:moveTo>
                  <a:pt x="342" y="1488"/>
                </a:moveTo>
                <a:cubicBezTo>
                  <a:pt x="340" y="1488"/>
                  <a:pt x="338" y="1487"/>
                  <a:pt x="337" y="1486"/>
                </a:cubicBezTo>
                <a:cubicBezTo>
                  <a:pt x="337" y="1486"/>
                  <a:pt x="337" y="1486"/>
                  <a:pt x="337" y="1486"/>
                </a:cubicBezTo>
                <a:cubicBezTo>
                  <a:pt x="335" y="1485"/>
                  <a:pt x="334" y="1483"/>
                  <a:pt x="333" y="1480"/>
                </a:cubicBezTo>
                <a:cubicBezTo>
                  <a:pt x="333" y="1478"/>
                  <a:pt x="334" y="1476"/>
                  <a:pt x="335" y="1474"/>
                </a:cubicBezTo>
                <a:cubicBezTo>
                  <a:pt x="338" y="1470"/>
                  <a:pt x="343" y="1470"/>
                  <a:pt x="347" y="1472"/>
                </a:cubicBezTo>
                <a:cubicBezTo>
                  <a:pt x="351" y="1475"/>
                  <a:pt x="351" y="1480"/>
                  <a:pt x="349" y="1484"/>
                </a:cubicBezTo>
                <a:cubicBezTo>
                  <a:pt x="347" y="1486"/>
                  <a:pt x="345" y="1488"/>
                  <a:pt x="342" y="1488"/>
                </a:cubicBezTo>
                <a:close/>
                <a:moveTo>
                  <a:pt x="319" y="1471"/>
                </a:moveTo>
                <a:cubicBezTo>
                  <a:pt x="317" y="1471"/>
                  <a:pt x="316" y="1470"/>
                  <a:pt x="314" y="1469"/>
                </a:cubicBezTo>
                <a:cubicBezTo>
                  <a:pt x="289" y="1449"/>
                  <a:pt x="264" y="1427"/>
                  <a:pt x="242" y="1404"/>
                </a:cubicBezTo>
                <a:cubicBezTo>
                  <a:pt x="241" y="1404"/>
                  <a:pt x="241" y="1404"/>
                  <a:pt x="241" y="1404"/>
                </a:cubicBezTo>
                <a:cubicBezTo>
                  <a:pt x="241" y="1404"/>
                  <a:pt x="241" y="1404"/>
                  <a:pt x="241" y="1404"/>
                </a:cubicBezTo>
                <a:cubicBezTo>
                  <a:pt x="220" y="1383"/>
                  <a:pt x="199" y="1360"/>
                  <a:pt x="180" y="1336"/>
                </a:cubicBezTo>
                <a:cubicBezTo>
                  <a:pt x="176" y="1330"/>
                  <a:pt x="171" y="1324"/>
                  <a:pt x="166" y="1318"/>
                </a:cubicBezTo>
                <a:cubicBezTo>
                  <a:pt x="166" y="1318"/>
                  <a:pt x="166" y="1318"/>
                  <a:pt x="166" y="1318"/>
                </a:cubicBezTo>
                <a:cubicBezTo>
                  <a:pt x="165" y="1316"/>
                  <a:pt x="164" y="1314"/>
                  <a:pt x="165" y="1312"/>
                </a:cubicBezTo>
                <a:cubicBezTo>
                  <a:pt x="165" y="1310"/>
                  <a:pt x="166" y="1308"/>
                  <a:pt x="168" y="1306"/>
                </a:cubicBezTo>
                <a:cubicBezTo>
                  <a:pt x="172" y="1304"/>
                  <a:pt x="177" y="1304"/>
                  <a:pt x="180" y="1308"/>
                </a:cubicBezTo>
                <a:cubicBezTo>
                  <a:pt x="184" y="1314"/>
                  <a:pt x="189" y="1320"/>
                  <a:pt x="194" y="1325"/>
                </a:cubicBezTo>
                <a:cubicBezTo>
                  <a:pt x="212" y="1349"/>
                  <a:pt x="232" y="1371"/>
                  <a:pt x="253" y="1392"/>
                </a:cubicBezTo>
                <a:cubicBezTo>
                  <a:pt x="253" y="1392"/>
                  <a:pt x="253" y="1392"/>
                  <a:pt x="253" y="1392"/>
                </a:cubicBezTo>
                <a:cubicBezTo>
                  <a:pt x="276" y="1415"/>
                  <a:pt x="300" y="1436"/>
                  <a:pt x="325" y="1455"/>
                </a:cubicBezTo>
                <a:cubicBezTo>
                  <a:pt x="328" y="1458"/>
                  <a:pt x="329" y="1464"/>
                  <a:pt x="326" y="1467"/>
                </a:cubicBezTo>
                <a:cubicBezTo>
                  <a:pt x="324" y="1469"/>
                  <a:pt x="322" y="1471"/>
                  <a:pt x="319" y="1471"/>
                </a:cubicBezTo>
                <a:close/>
                <a:moveTo>
                  <a:pt x="1331" y="1467"/>
                </a:moveTo>
                <a:cubicBezTo>
                  <a:pt x="1329" y="1467"/>
                  <a:pt x="1326" y="1466"/>
                  <a:pt x="1324" y="1464"/>
                </a:cubicBezTo>
                <a:cubicBezTo>
                  <a:pt x="1323" y="1462"/>
                  <a:pt x="1322" y="1460"/>
                  <a:pt x="1323" y="1457"/>
                </a:cubicBezTo>
                <a:cubicBezTo>
                  <a:pt x="1323" y="1455"/>
                  <a:pt x="1324" y="1453"/>
                  <a:pt x="1326" y="1452"/>
                </a:cubicBezTo>
                <a:cubicBezTo>
                  <a:pt x="1329" y="1449"/>
                  <a:pt x="1335" y="1449"/>
                  <a:pt x="1338" y="1453"/>
                </a:cubicBezTo>
                <a:cubicBezTo>
                  <a:pt x="1341" y="1457"/>
                  <a:pt x="1340" y="1462"/>
                  <a:pt x="1336" y="1465"/>
                </a:cubicBezTo>
                <a:cubicBezTo>
                  <a:pt x="1335" y="1466"/>
                  <a:pt x="1333" y="1467"/>
                  <a:pt x="1331" y="1467"/>
                </a:cubicBezTo>
                <a:close/>
                <a:moveTo>
                  <a:pt x="1353" y="1449"/>
                </a:moveTo>
                <a:cubicBezTo>
                  <a:pt x="1350" y="1449"/>
                  <a:pt x="1348" y="1448"/>
                  <a:pt x="1346" y="1446"/>
                </a:cubicBezTo>
                <a:cubicBezTo>
                  <a:pt x="1345" y="1444"/>
                  <a:pt x="1344" y="1442"/>
                  <a:pt x="1344" y="1440"/>
                </a:cubicBezTo>
                <a:cubicBezTo>
                  <a:pt x="1345" y="1437"/>
                  <a:pt x="1346" y="1435"/>
                  <a:pt x="1347" y="1434"/>
                </a:cubicBezTo>
                <a:cubicBezTo>
                  <a:pt x="1375" y="1410"/>
                  <a:pt x="1402" y="1383"/>
                  <a:pt x="1427" y="1355"/>
                </a:cubicBezTo>
                <a:cubicBezTo>
                  <a:pt x="1427" y="1355"/>
                  <a:pt x="1427" y="1355"/>
                  <a:pt x="1427" y="1355"/>
                </a:cubicBezTo>
                <a:cubicBezTo>
                  <a:pt x="1448" y="1331"/>
                  <a:pt x="1467" y="1306"/>
                  <a:pt x="1485" y="1280"/>
                </a:cubicBezTo>
                <a:cubicBezTo>
                  <a:pt x="1488" y="1276"/>
                  <a:pt x="1493" y="1275"/>
                  <a:pt x="1497" y="1278"/>
                </a:cubicBezTo>
                <a:cubicBezTo>
                  <a:pt x="1501" y="1281"/>
                  <a:pt x="1502" y="1286"/>
                  <a:pt x="1499" y="1290"/>
                </a:cubicBezTo>
                <a:cubicBezTo>
                  <a:pt x="1481" y="1316"/>
                  <a:pt x="1461" y="1342"/>
                  <a:pt x="1440" y="1366"/>
                </a:cubicBezTo>
                <a:cubicBezTo>
                  <a:pt x="1414" y="1395"/>
                  <a:pt x="1387" y="1422"/>
                  <a:pt x="1358" y="1447"/>
                </a:cubicBezTo>
                <a:cubicBezTo>
                  <a:pt x="1357" y="1448"/>
                  <a:pt x="1355" y="1449"/>
                  <a:pt x="1353" y="1449"/>
                </a:cubicBezTo>
                <a:close/>
                <a:moveTo>
                  <a:pt x="157" y="1299"/>
                </a:moveTo>
                <a:cubicBezTo>
                  <a:pt x="154" y="1299"/>
                  <a:pt x="151" y="1297"/>
                  <a:pt x="150" y="1295"/>
                </a:cubicBezTo>
                <a:cubicBezTo>
                  <a:pt x="150" y="1295"/>
                  <a:pt x="150" y="1295"/>
                  <a:pt x="150" y="1295"/>
                </a:cubicBezTo>
                <a:cubicBezTo>
                  <a:pt x="148" y="1293"/>
                  <a:pt x="148" y="1291"/>
                  <a:pt x="148" y="1289"/>
                </a:cubicBezTo>
                <a:cubicBezTo>
                  <a:pt x="149" y="1286"/>
                  <a:pt x="150" y="1285"/>
                  <a:pt x="152" y="1283"/>
                </a:cubicBezTo>
                <a:cubicBezTo>
                  <a:pt x="155" y="1281"/>
                  <a:pt x="161" y="1282"/>
                  <a:pt x="163" y="1285"/>
                </a:cubicBezTo>
                <a:cubicBezTo>
                  <a:pt x="163" y="1285"/>
                  <a:pt x="163" y="1285"/>
                  <a:pt x="163" y="1285"/>
                </a:cubicBezTo>
                <a:cubicBezTo>
                  <a:pt x="166" y="1289"/>
                  <a:pt x="165" y="1294"/>
                  <a:pt x="161" y="1297"/>
                </a:cubicBezTo>
                <a:cubicBezTo>
                  <a:pt x="160" y="1298"/>
                  <a:pt x="158" y="1299"/>
                  <a:pt x="157" y="1299"/>
                </a:cubicBezTo>
                <a:close/>
                <a:moveTo>
                  <a:pt x="141" y="1275"/>
                </a:moveTo>
                <a:cubicBezTo>
                  <a:pt x="138" y="1275"/>
                  <a:pt x="135" y="1274"/>
                  <a:pt x="134" y="1271"/>
                </a:cubicBezTo>
                <a:cubicBezTo>
                  <a:pt x="116" y="1244"/>
                  <a:pt x="100" y="1216"/>
                  <a:pt x="86" y="1187"/>
                </a:cubicBezTo>
                <a:cubicBezTo>
                  <a:pt x="69" y="1153"/>
                  <a:pt x="54" y="1117"/>
                  <a:pt x="42" y="1081"/>
                </a:cubicBezTo>
                <a:cubicBezTo>
                  <a:pt x="42" y="1079"/>
                  <a:pt x="42" y="1077"/>
                  <a:pt x="43" y="1075"/>
                </a:cubicBezTo>
                <a:cubicBezTo>
                  <a:pt x="44" y="1073"/>
                  <a:pt x="45" y="1071"/>
                  <a:pt x="48" y="1071"/>
                </a:cubicBezTo>
                <a:cubicBezTo>
                  <a:pt x="52" y="1069"/>
                  <a:pt x="57" y="1072"/>
                  <a:pt x="58" y="1076"/>
                </a:cubicBezTo>
                <a:cubicBezTo>
                  <a:pt x="70" y="1111"/>
                  <a:pt x="84" y="1146"/>
                  <a:pt x="101" y="1179"/>
                </a:cubicBezTo>
                <a:cubicBezTo>
                  <a:pt x="115" y="1208"/>
                  <a:pt x="131" y="1236"/>
                  <a:pt x="148" y="1262"/>
                </a:cubicBezTo>
                <a:cubicBezTo>
                  <a:pt x="150" y="1266"/>
                  <a:pt x="149" y="1271"/>
                  <a:pt x="145" y="1274"/>
                </a:cubicBezTo>
                <a:cubicBezTo>
                  <a:pt x="144" y="1275"/>
                  <a:pt x="142" y="1275"/>
                  <a:pt x="141" y="1275"/>
                </a:cubicBezTo>
                <a:close/>
                <a:moveTo>
                  <a:pt x="1508" y="1270"/>
                </a:moveTo>
                <a:cubicBezTo>
                  <a:pt x="1506" y="1270"/>
                  <a:pt x="1505" y="1269"/>
                  <a:pt x="1503" y="1269"/>
                </a:cubicBezTo>
                <a:cubicBezTo>
                  <a:pt x="1502" y="1267"/>
                  <a:pt x="1500" y="1265"/>
                  <a:pt x="1500" y="1263"/>
                </a:cubicBezTo>
                <a:cubicBezTo>
                  <a:pt x="1499" y="1261"/>
                  <a:pt x="1500" y="1259"/>
                  <a:pt x="1501" y="1257"/>
                </a:cubicBezTo>
                <a:cubicBezTo>
                  <a:pt x="1503" y="1253"/>
                  <a:pt x="1509" y="1252"/>
                  <a:pt x="1513" y="1254"/>
                </a:cubicBezTo>
                <a:cubicBezTo>
                  <a:pt x="1516" y="1257"/>
                  <a:pt x="1518" y="1262"/>
                  <a:pt x="1515" y="1266"/>
                </a:cubicBezTo>
                <a:cubicBezTo>
                  <a:pt x="1514" y="1268"/>
                  <a:pt x="1511" y="1270"/>
                  <a:pt x="1508" y="1270"/>
                </a:cubicBezTo>
                <a:close/>
                <a:moveTo>
                  <a:pt x="1523" y="1246"/>
                </a:moveTo>
                <a:cubicBezTo>
                  <a:pt x="1521" y="1246"/>
                  <a:pt x="1520" y="1245"/>
                  <a:pt x="1518" y="1245"/>
                </a:cubicBezTo>
                <a:cubicBezTo>
                  <a:pt x="1514" y="1242"/>
                  <a:pt x="1513" y="1237"/>
                  <a:pt x="1515" y="1233"/>
                </a:cubicBezTo>
                <a:cubicBezTo>
                  <a:pt x="1516" y="1233"/>
                  <a:pt x="1516" y="1232"/>
                  <a:pt x="1516" y="1232"/>
                </a:cubicBezTo>
                <a:cubicBezTo>
                  <a:pt x="1516" y="1232"/>
                  <a:pt x="1516" y="1232"/>
                  <a:pt x="1516" y="1232"/>
                </a:cubicBezTo>
                <a:cubicBezTo>
                  <a:pt x="1535" y="1200"/>
                  <a:pt x="1552" y="1167"/>
                  <a:pt x="1566" y="1133"/>
                </a:cubicBezTo>
                <a:cubicBezTo>
                  <a:pt x="1578" y="1104"/>
                  <a:pt x="1588" y="1074"/>
                  <a:pt x="1597" y="1043"/>
                </a:cubicBezTo>
                <a:cubicBezTo>
                  <a:pt x="1598" y="1039"/>
                  <a:pt x="1603" y="1036"/>
                  <a:pt x="1608" y="1037"/>
                </a:cubicBezTo>
                <a:cubicBezTo>
                  <a:pt x="1610" y="1038"/>
                  <a:pt x="1612" y="1039"/>
                  <a:pt x="1613" y="1041"/>
                </a:cubicBezTo>
                <a:cubicBezTo>
                  <a:pt x="1614" y="1043"/>
                  <a:pt x="1614" y="1046"/>
                  <a:pt x="1613" y="1048"/>
                </a:cubicBezTo>
                <a:cubicBezTo>
                  <a:pt x="1605" y="1079"/>
                  <a:pt x="1594" y="1110"/>
                  <a:pt x="1581" y="1140"/>
                </a:cubicBezTo>
                <a:cubicBezTo>
                  <a:pt x="1567" y="1174"/>
                  <a:pt x="1550" y="1208"/>
                  <a:pt x="1531" y="1240"/>
                </a:cubicBezTo>
                <a:cubicBezTo>
                  <a:pt x="1531" y="1241"/>
                  <a:pt x="1531" y="1241"/>
                  <a:pt x="1531" y="1241"/>
                </a:cubicBezTo>
                <a:cubicBezTo>
                  <a:pt x="1530" y="1241"/>
                  <a:pt x="1530" y="1241"/>
                  <a:pt x="1530" y="1242"/>
                </a:cubicBezTo>
                <a:cubicBezTo>
                  <a:pt x="1529" y="1244"/>
                  <a:pt x="1526" y="1246"/>
                  <a:pt x="1523" y="1246"/>
                </a:cubicBezTo>
                <a:close/>
                <a:moveTo>
                  <a:pt x="42" y="1060"/>
                </a:moveTo>
                <a:cubicBezTo>
                  <a:pt x="38" y="1060"/>
                  <a:pt x="35" y="1058"/>
                  <a:pt x="34" y="1054"/>
                </a:cubicBezTo>
                <a:cubicBezTo>
                  <a:pt x="33" y="1052"/>
                  <a:pt x="33" y="1050"/>
                  <a:pt x="34" y="1048"/>
                </a:cubicBezTo>
                <a:cubicBezTo>
                  <a:pt x="35" y="1046"/>
                  <a:pt x="37" y="1044"/>
                  <a:pt x="39" y="1043"/>
                </a:cubicBezTo>
                <a:cubicBezTo>
                  <a:pt x="44" y="1042"/>
                  <a:pt x="49" y="1045"/>
                  <a:pt x="50" y="1049"/>
                </a:cubicBezTo>
                <a:cubicBezTo>
                  <a:pt x="51" y="1051"/>
                  <a:pt x="50" y="1054"/>
                  <a:pt x="49" y="1056"/>
                </a:cubicBezTo>
                <a:cubicBezTo>
                  <a:pt x="48" y="1058"/>
                  <a:pt x="46" y="1059"/>
                  <a:pt x="44" y="1060"/>
                </a:cubicBezTo>
                <a:cubicBezTo>
                  <a:pt x="43" y="1060"/>
                  <a:pt x="43" y="1060"/>
                  <a:pt x="42" y="1060"/>
                </a:cubicBezTo>
                <a:close/>
                <a:moveTo>
                  <a:pt x="34" y="1033"/>
                </a:moveTo>
                <a:cubicBezTo>
                  <a:pt x="30" y="1033"/>
                  <a:pt x="27" y="1030"/>
                  <a:pt x="26" y="1026"/>
                </a:cubicBezTo>
                <a:cubicBezTo>
                  <a:pt x="18" y="995"/>
                  <a:pt x="12" y="963"/>
                  <a:pt x="8" y="931"/>
                </a:cubicBezTo>
                <a:cubicBezTo>
                  <a:pt x="3" y="895"/>
                  <a:pt x="0" y="859"/>
                  <a:pt x="0" y="822"/>
                </a:cubicBezTo>
                <a:cubicBezTo>
                  <a:pt x="0" y="821"/>
                  <a:pt x="1" y="820"/>
                  <a:pt x="1" y="818"/>
                </a:cubicBezTo>
                <a:cubicBezTo>
                  <a:pt x="1" y="817"/>
                  <a:pt x="1" y="817"/>
                  <a:pt x="1" y="817"/>
                </a:cubicBezTo>
                <a:cubicBezTo>
                  <a:pt x="1" y="812"/>
                  <a:pt x="4" y="809"/>
                  <a:pt x="9" y="809"/>
                </a:cubicBezTo>
                <a:cubicBezTo>
                  <a:pt x="9" y="809"/>
                  <a:pt x="9" y="809"/>
                  <a:pt x="9" y="809"/>
                </a:cubicBezTo>
                <a:cubicBezTo>
                  <a:pt x="11" y="809"/>
                  <a:pt x="13" y="810"/>
                  <a:pt x="15" y="811"/>
                </a:cubicBezTo>
                <a:cubicBezTo>
                  <a:pt x="17" y="813"/>
                  <a:pt x="17" y="815"/>
                  <a:pt x="17" y="817"/>
                </a:cubicBezTo>
                <a:cubicBezTo>
                  <a:pt x="17" y="819"/>
                  <a:pt x="17" y="821"/>
                  <a:pt x="17" y="822"/>
                </a:cubicBezTo>
                <a:cubicBezTo>
                  <a:pt x="17" y="858"/>
                  <a:pt x="20" y="894"/>
                  <a:pt x="25" y="929"/>
                </a:cubicBezTo>
                <a:cubicBezTo>
                  <a:pt x="29" y="960"/>
                  <a:pt x="35" y="992"/>
                  <a:pt x="43" y="1022"/>
                </a:cubicBezTo>
                <a:cubicBezTo>
                  <a:pt x="44" y="1027"/>
                  <a:pt x="41" y="1031"/>
                  <a:pt x="36" y="1033"/>
                </a:cubicBezTo>
                <a:cubicBezTo>
                  <a:pt x="36" y="1033"/>
                  <a:pt x="35" y="1033"/>
                  <a:pt x="34" y="1033"/>
                </a:cubicBezTo>
                <a:close/>
                <a:moveTo>
                  <a:pt x="1613" y="1027"/>
                </a:moveTo>
                <a:cubicBezTo>
                  <a:pt x="1612" y="1027"/>
                  <a:pt x="1611" y="1027"/>
                  <a:pt x="1611" y="1027"/>
                </a:cubicBezTo>
                <a:cubicBezTo>
                  <a:pt x="1608" y="1026"/>
                  <a:pt x="1606" y="1025"/>
                  <a:pt x="1605" y="1023"/>
                </a:cubicBezTo>
                <a:cubicBezTo>
                  <a:pt x="1604" y="1021"/>
                  <a:pt x="1604" y="1018"/>
                  <a:pt x="1604" y="1016"/>
                </a:cubicBezTo>
                <a:cubicBezTo>
                  <a:pt x="1605" y="1012"/>
                  <a:pt x="1610" y="1009"/>
                  <a:pt x="1615" y="1010"/>
                </a:cubicBezTo>
                <a:cubicBezTo>
                  <a:pt x="1619" y="1011"/>
                  <a:pt x="1622" y="1016"/>
                  <a:pt x="1621" y="1020"/>
                </a:cubicBezTo>
                <a:cubicBezTo>
                  <a:pt x="1620" y="1024"/>
                  <a:pt x="1617" y="1027"/>
                  <a:pt x="1613" y="1027"/>
                </a:cubicBezTo>
                <a:close/>
                <a:moveTo>
                  <a:pt x="1619" y="999"/>
                </a:moveTo>
                <a:cubicBezTo>
                  <a:pt x="1618" y="999"/>
                  <a:pt x="1618" y="999"/>
                  <a:pt x="1617" y="999"/>
                </a:cubicBezTo>
                <a:cubicBezTo>
                  <a:pt x="1613" y="998"/>
                  <a:pt x="1610" y="994"/>
                  <a:pt x="1611" y="989"/>
                </a:cubicBezTo>
                <a:cubicBezTo>
                  <a:pt x="1614" y="973"/>
                  <a:pt x="1617" y="956"/>
                  <a:pt x="1619" y="940"/>
                </a:cubicBezTo>
                <a:cubicBezTo>
                  <a:pt x="1622" y="919"/>
                  <a:pt x="1625" y="899"/>
                  <a:pt x="1626" y="878"/>
                </a:cubicBezTo>
                <a:cubicBezTo>
                  <a:pt x="1627" y="860"/>
                  <a:pt x="1628" y="842"/>
                  <a:pt x="1628" y="823"/>
                </a:cubicBezTo>
                <a:cubicBezTo>
                  <a:pt x="1628" y="810"/>
                  <a:pt x="1628" y="796"/>
                  <a:pt x="1627" y="783"/>
                </a:cubicBezTo>
                <a:cubicBezTo>
                  <a:pt x="1627" y="781"/>
                  <a:pt x="1628" y="779"/>
                  <a:pt x="1629" y="777"/>
                </a:cubicBezTo>
                <a:cubicBezTo>
                  <a:pt x="1631" y="775"/>
                  <a:pt x="1633" y="774"/>
                  <a:pt x="1635" y="774"/>
                </a:cubicBezTo>
                <a:cubicBezTo>
                  <a:pt x="1640" y="774"/>
                  <a:pt x="1644" y="778"/>
                  <a:pt x="1644" y="782"/>
                </a:cubicBezTo>
                <a:cubicBezTo>
                  <a:pt x="1645" y="796"/>
                  <a:pt x="1645" y="810"/>
                  <a:pt x="1645" y="823"/>
                </a:cubicBezTo>
                <a:cubicBezTo>
                  <a:pt x="1645" y="842"/>
                  <a:pt x="1644" y="861"/>
                  <a:pt x="1643" y="879"/>
                </a:cubicBezTo>
                <a:cubicBezTo>
                  <a:pt x="1642" y="900"/>
                  <a:pt x="1639" y="921"/>
                  <a:pt x="1636" y="942"/>
                </a:cubicBezTo>
                <a:cubicBezTo>
                  <a:pt x="1634" y="959"/>
                  <a:pt x="1631" y="976"/>
                  <a:pt x="1627" y="992"/>
                </a:cubicBezTo>
                <a:cubicBezTo>
                  <a:pt x="1626" y="996"/>
                  <a:pt x="1623" y="999"/>
                  <a:pt x="1619" y="999"/>
                </a:cubicBezTo>
                <a:close/>
                <a:moveTo>
                  <a:pt x="10" y="797"/>
                </a:moveTo>
                <a:cubicBezTo>
                  <a:pt x="10" y="797"/>
                  <a:pt x="9" y="797"/>
                  <a:pt x="9" y="797"/>
                </a:cubicBezTo>
                <a:cubicBezTo>
                  <a:pt x="7" y="797"/>
                  <a:pt x="5" y="796"/>
                  <a:pt x="3" y="795"/>
                </a:cubicBezTo>
                <a:cubicBezTo>
                  <a:pt x="2" y="793"/>
                  <a:pt x="1" y="791"/>
                  <a:pt x="1" y="789"/>
                </a:cubicBezTo>
                <a:cubicBezTo>
                  <a:pt x="1" y="784"/>
                  <a:pt x="5" y="780"/>
                  <a:pt x="10" y="780"/>
                </a:cubicBezTo>
                <a:cubicBezTo>
                  <a:pt x="12" y="780"/>
                  <a:pt x="14" y="781"/>
                  <a:pt x="16" y="783"/>
                </a:cubicBezTo>
                <a:cubicBezTo>
                  <a:pt x="17" y="785"/>
                  <a:pt x="18" y="787"/>
                  <a:pt x="18" y="789"/>
                </a:cubicBezTo>
                <a:cubicBezTo>
                  <a:pt x="18" y="794"/>
                  <a:pt x="14" y="797"/>
                  <a:pt x="10" y="797"/>
                </a:cubicBezTo>
                <a:close/>
                <a:moveTo>
                  <a:pt x="11" y="769"/>
                </a:moveTo>
                <a:cubicBezTo>
                  <a:pt x="11" y="769"/>
                  <a:pt x="11" y="769"/>
                  <a:pt x="11" y="769"/>
                </a:cubicBezTo>
                <a:cubicBezTo>
                  <a:pt x="8" y="769"/>
                  <a:pt x="6" y="768"/>
                  <a:pt x="5" y="766"/>
                </a:cubicBezTo>
                <a:cubicBezTo>
                  <a:pt x="3" y="764"/>
                  <a:pt x="3" y="762"/>
                  <a:pt x="3" y="760"/>
                </a:cubicBezTo>
                <a:cubicBezTo>
                  <a:pt x="3" y="754"/>
                  <a:pt x="4" y="748"/>
                  <a:pt x="5" y="741"/>
                </a:cubicBezTo>
                <a:cubicBezTo>
                  <a:pt x="7" y="715"/>
                  <a:pt x="11" y="689"/>
                  <a:pt x="16" y="664"/>
                </a:cubicBezTo>
                <a:cubicBezTo>
                  <a:pt x="16" y="664"/>
                  <a:pt x="16" y="664"/>
                  <a:pt x="16" y="664"/>
                </a:cubicBezTo>
                <a:cubicBezTo>
                  <a:pt x="16" y="664"/>
                  <a:pt x="16" y="663"/>
                  <a:pt x="16" y="663"/>
                </a:cubicBezTo>
                <a:cubicBezTo>
                  <a:pt x="24" y="626"/>
                  <a:pt x="34" y="589"/>
                  <a:pt x="46" y="554"/>
                </a:cubicBezTo>
                <a:cubicBezTo>
                  <a:pt x="48" y="549"/>
                  <a:pt x="52" y="547"/>
                  <a:pt x="57" y="548"/>
                </a:cubicBezTo>
                <a:cubicBezTo>
                  <a:pt x="61" y="550"/>
                  <a:pt x="64" y="555"/>
                  <a:pt x="62" y="559"/>
                </a:cubicBezTo>
                <a:cubicBezTo>
                  <a:pt x="50" y="594"/>
                  <a:pt x="40" y="631"/>
                  <a:pt x="33" y="667"/>
                </a:cubicBezTo>
                <a:cubicBezTo>
                  <a:pt x="28" y="692"/>
                  <a:pt x="24" y="717"/>
                  <a:pt x="21" y="743"/>
                </a:cubicBezTo>
                <a:cubicBezTo>
                  <a:pt x="21" y="749"/>
                  <a:pt x="20" y="755"/>
                  <a:pt x="20" y="761"/>
                </a:cubicBezTo>
                <a:cubicBezTo>
                  <a:pt x="19" y="766"/>
                  <a:pt x="16" y="769"/>
                  <a:pt x="11" y="769"/>
                </a:cubicBezTo>
                <a:close/>
                <a:moveTo>
                  <a:pt x="1634" y="763"/>
                </a:moveTo>
                <a:cubicBezTo>
                  <a:pt x="1629" y="763"/>
                  <a:pt x="1625" y="760"/>
                  <a:pt x="1625" y="755"/>
                </a:cubicBezTo>
                <a:cubicBezTo>
                  <a:pt x="1625" y="755"/>
                  <a:pt x="1625" y="755"/>
                  <a:pt x="1625" y="755"/>
                </a:cubicBezTo>
                <a:cubicBezTo>
                  <a:pt x="1625" y="753"/>
                  <a:pt x="1626" y="751"/>
                  <a:pt x="1627" y="749"/>
                </a:cubicBezTo>
                <a:cubicBezTo>
                  <a:pt x="1629" y="747"/>
                  <a:pt x="1631" y="746"/>
                  <a:pt x="1633" y="746"/>
                </a:cubicBezTo>
                <a:cubicBezTo>
                  <a:pt x="1638" y="746"/>
                  <a:pt x="1642" y="749"/>
                  <a:pt x="1642" y="754"/>
                </a:cubicBezTo>
                <a:cubicBezTo>
                  <a:pt x="1642" y="754"/>
                  <a:pt x="1642" y="754"/>
                  <a:pt x="1642" y="754"/>
                </a:cubicBezTo>
                <a:cubicBezTo>
                  <a:pt x="1642" y="754"/>
                  <a:pt x="1642" y="754"/>
                  <a:pt x="1642" y="754"/>
                </a:cubicBezTo>
                <a:cubicBezTo>
                  <a:pt x="1642" y="756"/>
                  <a:pt x="1641" y="758"/>
                  <a:pt x="1640" y="760"/>
                </a:cubicBezTo>
                <a:cubicBezTo>
                  <a:pt x="1639" y="762"/>
                  <a:pt x="1637" y="763"/>
                  <a:pt x="1634" y="763"/>
                </a:cubicBezTo>
                <a:cubicBezTo>
                  <a:pt x="1634" y="763"/>
                  <a:pt x="1634" y="763"/>
                  <a:pt x="1634" y="763"/>
                </a:cubicBezTo>
                <a:close/>
                <a:moveTo>
                  <a:pt x="1631" y="735"/>
                </a:moveTo>
                <a:cubicBezTo>
                  <a:pt x="1626" y="735"/>
                  <a:pt x="1623" y="732"/>
                  <a:pt x="1622" y="727"/>
                </a:cubicBezTo>
                <a:cubicBezTo>
                  <a:pt x="1618" y="695"/>
                  <a:pt x="1612" y="662"/>
                  <a:pt x="1605" y="630"/>
                </a:cubicBezTo>
                <a:cubicBezTo>
                  <a:pt x="1603" y="626"/>
                  <a:pt x="1606" y="621"/>
                  <a:pt x="1611" y="620"/>
                </a:cubicBezTo>
                <a:cubicBezTo>
                  <a:pt x="1615" y="619"/>
                  <a:pt x="1620" y="622"/>
                  <a:pt x="1621" y="626"/>
                </a:cubicBezTo>
                <a:cubicBezTo>
                  <a:pt x="1629" y="659"/>
                  <a:pt x="1635" y="692"/>
                  <a:pt x="1639" y="725"/>
                </a:cubicBezTo>
                <a:cubicBezTo>
                  <a:pt x="1640" y="730"/>
                  <a:pt x="1636" y="734"/>
                  <a:pt x="1632" y="735"/>
                </a:cubicBezTo>
                <a:cubicBezTo>
                  <a:pt x="1631" y="735"/>
                  <a:pt x="1631" y="735"/>
                  <a:pt x="1631" y="735"/>
                </a:cubicBezTo>
                <a:close/>
                <a:moveTo>
                  <a:pt x="1592" y="566"/>
                </a:moveTo>
                <a:cubicBezTo>
                  <a:pt x="1588" y="566"/>
                  <a:pt x="1585" y="563"/>
                  <a:pt x="1584" y="560"/>
                </a:cubicBezTo>
                <a:cubicBezTo>
                  <a:pt x="1573" y="530"/>
                  <a:pt x="1561" y="500"/>
                  <a:pt x="1547" y="472"/>
                </a:cubicBezTo>
                <a:cubicBezTo>
                  <a:pt x="1546" y="470"/>
                  <a:pt x="1546" y="468"/>
                  <a:pt x="1547" y="465"/>
                </a:cubicBezTo>
                <a:cubicBezTo>
                  <a:pt x="1548" y="463"/>
                  <a:pt x="1549" y="462"/>
                  <a:pt x="1551" y="461"/>
                </a:cubicBezTo>
                <a:cubicBezTo>
                  <a:pt x="1556" y="459"/>
                  <a:pt x="1561" y="461"/>
                  <a:pt x="1563" y="465"/>
                </a:cubicBezTo>
                <a:cubicBezTo>
                  <a:pt x="1577" y="494"/>
                  <a:pt x="1589" y="524"/>
                  <a:pt x="1600" y="554"/>
                </a:cubicBezTo>
                <a:cubicBezTo>
                  <a:pt x="1601" y="556"/>
                  <a:pt x="1600" y="559"/>
                  <a:pt x="1599" y="561"/>
                </a:cubicBezTo>
                <a:cubicBezTo>
                  <a:pt x="1598" y="563"/>
                  <a:pt x="1597" y="564"/>
                  <a:pt x="1595" y="565"/>
                </a:cubicBezTo>
                <a:cubicBezTo>
                  <a:pt x="1594" y="565"/>
                  <a:pt x="1593" y="566"/>
                  <a:pt x="1592" y="566"/>
                </a:cubicBezTo>
                <a:close/>
                <a:moveTo>
                  <a:pt x="64" y="538"/>
                </a:moveTo>
                <a:cubicBezTo>
                  <a:pt x="64" y="538"/>
                  <a:pt x="64" y="538"/>
                  <a:pt x="64" y="538"/>
                </a:cubicBezTo>
                <a:cubicBezTo>
                  <a:pt x="64" y="538"/>
                  <a:pt x="64" y="538"/>
                  <a:pt x="64" y="538"/>
                </a:cubicBezTo>
                <a:cubicBezTo>
                  <a:pt x="63" y="538"/>
                  <a:pt x="62" y="538"/>
                  <a:pt x="61" y="538"/>
                </a:cubicBezTo>
                <a:cubicBezTo>
                  <a:pt x="56" y="536"/>
                  <a:pt x="54" y="531"/>
                  <a:pt x="56" y="527"/>
                </a:cubicBezTo>
                <a:cubicBezTo>
                  <a:pt x="58" y="522"/>
                  <a:pt x="63" y="520"/>
                  <a:pt x="67" y="522"/>
                </a:cubicBezTo>
                <a:cubicBezTo>
                  <a:pt x="71" y="524"/>
                  <a:pt x="73" y="528"/>
                  <a:pt x="72" y="533"/>
                </a:cubicBezTo>
                <a:cubicBezTo>
                  <a:pt x="72" y="533"/>
                  <a:pt x="72" y="533"/>
                  <a:pt x="72" y="533"/>
                </a:cubicBezTo>
                <a:cubicBezTo>
                  <a:pt x="70" y="536"/>
                  <a:pt x="67" y="538"/>
                  <a:pt x="64" y="538"/>
                </a:cubicBezTo>
                <a:close/>
                <a:moveTo>
                  <a:pt x="74" y="512"/>
                </a:moveTo>
                <a:cubicBezTo>
                  <a:pt x="73" y="512"/>
                  <a:pt x="72" y="512"/>
                  <a:pt x="71" y="511"/>
                </a:cubicBezTo>
                <a:cubicBezTo>
                  <a:pt x="69" y="510"/>
                  <a:pt x="67" y="509"/>
                  <a:pt x="67" y="507"/>
                </a:cubicBezTo>
                <a:cubicBezTo>
                  <a:pt x="66" y="505"/>
                  <a:pt x="66" y="502"/>
                  <a:pt x="67" y="500"/>
                </a:cubicBezTo>
                <a:cubicBezTo>
                  <a:pt x="76" y="479"/>
                  <a:pt x="86" y="458"/>
                  <a:pt x="96" y="438"/>
                </a:cubicBezTo>
                <a:cubicBezTo>
                  <a:pt x="101" y="430"/>
                  <a:pt x="105" y="421"/>
                  <a:pt x="110" y="413"/>
                </a:cubicBezTo>
                <a:cubicBezTo>
                  <a:pt x="129" y="380"/>
                  <a:pt x="150" y="349"/>
                  <a:pt x="174" y="318"/>
                </a:cubicBezTo>
                <a:cubicBezTo>
                  <a:pt x="176" y="315"/>
                  <a:pt x="182" y="314"/>
                  <a:pt x="185" y="317"/>
                </a:cubicBezTo>
                <a:cubicBezTo>
                  <a:pt x="189" y="320"/>
                  <a:pt x="190" y="325"/>
                  <a:pt x="187" y="329"/>
                </a:cubicBezTo>
                <a:cubicBezTo>
                  <a:pt x="164" y="358"/>
                  <a:pt x="143" y="390"/>
                  <a:pt x="125" y="422"/>
                </a:cubicBezTo>
                <a:cubicBezTo>
                  <a:pt x="120" y="430"/>
                  <a:pt x="116" y="438"/>
                  <a:pt x="111" y="446"/>
                </a:cubicBezTo>
                <a:cubicBezTo>
                  <a:pt x="101" y="466"/>
                  <a:pt x="91" y="486"/>
                  <a:pt x="82" y="507"/>
                </a:cubicBezTo>
                <a:cubicBezTo>
                  <a:pt x="81" y="510"/>
                  <a:pt x="78" y="512"/>
                  <a:pt x="74" y="512"/>
                </a:cubicBezTo>
                <a:close/>
                <a:moveTo>
                  <a:pt x="1542" y="451"/>
                </a:moveTo>
                <a:cubicBezTo>
                  <a:pt x="1539" y="451"/>
                  <a:pt x="1536" y="450"/>
                  <a:pt x="1535" y="447"/>
                </a:cubicBezTo>
                <a:cubicBezTo>
                  <a:pt x="1533" y="443"/>
                  <a:pt x="1534" y="438"/>
                  <a:pt x="1538" y="436"/>
                </a:cubicBezTo>
                <a:cubicBezTo>
                  <a:pt x="1542" y="433"/>
                  <a:pt x="1548" y="435"/>
                  <a:pt x="1550" y="439"/>
                </a:cubicBezTo>
                <a:cubicBezTo>
                  <a:pt x="1551" y="441"/>
                  <a:pt x="1551" y="443"/>
                  <a:pt x="1550" y="446"/>
                </a:cubicBezTo>
                <a:cubicBezTo>
                  <a:pt x="1550" y="448"/>
                  <a:pt x="1548" y="449"/>
                  <a:pt x="1546" y="451"/>
                </a:cubicBezTo>
                <a:cubicBezTo>
                  <a:pt x="1545" y="451"/>
                  <a:pt x="1544" y="451"/>
                  <a:pt x="1542" y="451"/>
                </a:cubicBezTo>
                <a:close/>
                <a:moveTo>
                  <a:pt x="1529" y="427"/>
                </a:moveTo>
                <a:cubicBezTo>
                  <a:pt x="1526" y="427"/>
                  <a:pt x="1523" y="425"/>
                  <a:pt x="1521" y="422"/>
                </a:cubicBezTo>
                <a:cubicBezTo>
                  <a:pt x="1503" y="390"/>
                  <a:pt x="1482" y="359"/>
                  <a:pt x="1459" y="329"/>
                </a:cubicBezTo>
                <a:cubicBezTo>
                  <a:pt x="1449" y="317"/>
                  <a:pt x="1439" y="304"/>
                  <a:pt x="1428" y="292"/>
                </a:cubicBezTo>
                <a:cubicBezTo>
                  <a:pt x="1418" y="280"/>
                  <a:pt x="1407" y="269"/>
                  <a:pt x="1397" y="258"/>
                </a:cubicBezTo>
                <a:cubicBezTo>
                  <a:pt x="1393" y="255"/>
                  <a:pt x="1393" y="249"/>
                  <a:pt x="1397" y="246"/>
                </a:cubicBezTo>
                <a:cubicBezTo>
                  <a:pt x="1400" y="243"/>
                  <a:pt x="1405" y="243"/>
                  <a:pt x="1409" y="246"/>
                </a:cubicBezTo>
                <a:cubicBezTo>
                  <a:pt x="1420" y="257"/>
                  <a:pt x="1431" y="269"/>
                  <a:pt x="1441" y="281"/>
                </a:cubicBezTo>
                <a:cubicBezTo>
                  <a:pt x="1452" y="293"/>
                  <a:pt x="1462" y="306"/>
                  <a:pt x="1473" y="319"/>
                </a:cubicBezTo>
                <a:cubicBezTo>
                  <a:pt x="1496" y="349"/>
                  <a:pt x="1517" y="381"/>
                  <a:pt x="1536" y="414"/>
                </a:cubicBezTo>
                <a:cubicBezTo>
                  <a:pt x="1538" y="418"/>
                  <a:pt x="1537" y="423"/>
                  <a:pt x="1533" y="426"/>
                </a:cubicBezTo>
                <a:cubicBezTo>
                  <a:pt x="1532" y="426"/>
                  <a:pt x="1530" y="427"/>
                  <a:pt x="1529" y="427"/>
                </a:cubicBezTo>
                <a:close/>
                <a:moveTo>
                  <a:pt x="198" y="310"/>
                </a:moveTo>
                <a:cubicBezTo>
                  <a:pt x="196" y="310"/>
                  <a:pt x="194" y="309"/>
                  <a:pt x="193" y="308"/>
                </a:cubicBezTo>
                <a:cubicBezTo>
                  <a:pt x="191" y="307"/>
                  <a:pt x="190" y="305"/>
                  <a:pt x="190" y="302"/>
                </a:cubicBezTo>
                <a:cubicBezTo>
                  <a:pt x="189" y="300"/>
                  <a:pt x="190" y="298"/>
                  <a:pt x="191" y="296"/>
                </a:cubicBezTo>
                <a:cubicBezTo>
                  <a:pt x="194" y="293"/>
                  <a:pt x="200" y="292"/>
                  <a:pt x="203" y="295"/>
                </a:cubicBezTo>
                <a:cubicBezTo>
                  <a:pt x="207" y="298"/>
                  <a:pt x="208" y="303"/>
                  <a:pt x="205" y="307"/>
                </a:cubicBezTo>
                <a:cubicBezTo>
                  <a:pt x="204" y="307"/>
                  <a:pt x="204" y="307"/>
                  <a:pt x="204" y="307"/>
                </a:cubicBezTo>
                <a:cubicBezTo>
                  <a:pt x="203" y="309"/>
                  <a:pt x="200" y="310"/>
                  <a:pt x="198" y="310"/>
                </a:cubicBezTo>
                <a:close/>
                <a:moveTo>
                  <a:pt x="216" y="289"/>
                </a:moveTo>
                <a:cubicBezTo>
                  <a:pt x="214" y="289"/>
                  <a:pt x="212" y="288"/>
                  <a:pt x="211" y="287"/>
                </a:cubicBezTo>
                <a:cubicBezTo>
                  <a:pt x="209" y="285"/>
                  <a:pt x="208" y="283"/>
                  <a:pt x="208" y="281"/>
                </a:cubicBezTo>
                <a:cubicBezTo>
                  <a:pt x="208" y="278"/>
                  <a:pt x="209" y="276"/>
                  <a:pt x="210" y="275"/>
                </a:cubicBezTo>
                <a:cubicBezTo>
                  <a:pt x="232" y="250"/>
                  <a:pt x="255" y="227"/>
                  <a:pt x="279" y="206"/>
                </a:cubicBezTo>
                <a:cubicBezTo>
                  <a:pt x="284" y="201"/>
                  <a:pt x="290" y="197"/>
                  <a:pt x="295" y="192"/>
                </a:cubicBezTo>
                <a:cubicBezTo>
                  <a:pt x="319" y="172"/>
                  <a:pt x="344" y="154"/>
                  <a:pt x="370" y="137"/>
                </a:cubicBezTo>
                <a:cubicBezTo>
                  <a:pt x="370" y="137"/>
                  <a:pt x="370" y="137"/>
                  <a:pt x="370" y="137"/>
                </a:cubicBezTo>
                <a:cubicBezTo>
                  <a:pt x="374" y="134"/>
                  <a:pt x="379" y="135"/>
                  <a:pt x="381" y="139"/>
                </a:cubicBezTo>
                <a:cubicBezTo>
                  <a:pt x="383" y="141"/>
                  <a:pt x="383" y="143"/>
                  <a:pt x="383" y="145"/>
                </a:cubicBezTo>
                <a:cubicBezTo>
                  <a:pt x="382" y="148"/>
                  <a:pt x="381" y="150"/>
                  <a:pt x="379" y="151"/>
                </a:cubicBezTo>
                <a:cubicBezTo>
                  <a:pt x="354" y="168"/>
                  <a:pt x="329" y="186"/>
                  <a:pt x="306" y="205"/>
                </a:cubicBezTo>
                <a:cubicBezTo>
                  <a:pt x="301" y="210"/>
                  <a:pt x="295" y="214"/>
                  <a:pt x="290" y="219"/>
                </a:cubicBezTo>
                <a:cubicBezTo>
                  <a:pt x="267" y="240"/>
                  <a:pt x="244" y="262"/>
                  <a:pt x="223" y="286"/>
                </a:cubicBezTo>
                <a:cubicBezTo>
                  <a:pt x="221" y="288"/>
                  <a:pt x="219" y="289"/>
                  <a:pt x="216" y="289"/>
                </a:cubicBezTo>
                <a:close/>
                <a:moveTo>
                  <a:pt x="1382" y="241"/>
                </a:moveTo>
                <a:cubicBezTo>
                  <a:pt x="1380" y="241"/>
                  <a:pt x="1378" y="240"/>
                  <a:pt x="1377" y="238"/>
                </a:cubicBezTo>
                <a:cubicBezTo>
                  <a:pt x="1375" y="237"/>
                  <a:pt x="1374" y="235"/>
                  <a:pt x="1374" y="232"/>
                </a:cubicBezTo>
                <a:cubicBezTo>
                  <a:pt x="1374" y="230"/>
                  <a:pt x="1375" y="228"/>
                  <a:pt x="1376" y="226"/>
                </a:cubicBezTo>
                <a:cubicBezTo>
                  <a:pt x="1379" y="223"/>
                  <a:pt x="1385" y="223"/>
                  <a:pt x="1388" y="226"/>
                </a:cubicBezTo>
                <a:cubicBezTo>
                  <a:pt x="1390" y="228"/>
                  <a:pt x="1391" y="230"/>
                  <a:pt x="1391" y="232"/>
                </a:cubicBezTo>
                <a:cubicBezTo>
                  <a:pt x="1391" y="234"/>
                  <a:pt x="1390" y="236"/>
                  <a:pt x="1389" y="238"/>
                </a:cubicBezTo>
                <a:cubicBezTo>
                  <a:pt x="1387" y="240"/>
                  <a:pt x="1385" y="241"/>
                  <a:pt x="1382" y="241"/>
                </a:cubicBezTo>
                <a:close/>
                <a:moveTo>
                  <a:pt x="1361" y="222"/>
                </a:moveTo>
                <a:cubicBezTo>
                  <a:pt x="1359" y="222"/>
                  <a:pt x="1357" y="221"/>
                  <a:pt x="1356" y="219"/>
                </a:cubicBezTo>
                <a:cubicBezTo>
                  <a:pt x="1328" y="195"/>
                  <a:pt x="1298" y="172"/>
                  <a:pt x="1267" y="151"/>
                </a:cubicBezTo>
                <a:cubicBezTo>
                  <a:pt x="1241" y="134"/>
                  <a:pt x="1213" y="118"/>
                  <a:pt x="1185" y="104"/>
                </a:cubicBezTo>
                <a:cubicBezTo>
                  <a:pt x="1183" y="103"/>
                  <a:pt x="1181" y="101"/>
                  <a:pt x="1180" y="99"/>
                </a:cubicBezTo>
                <a:cubicBezTo>
                  <a:pt x="1180" y="97"/>
                  <a:pt x="1180" y="94"/>
                  <a:pt x="1181" y="92"/>
                </a:cubicBezTo>
                <a:cubicBezTo>
                  <a:pt x="1183" y="88"/>
                  <a:pt x="1188" y="87"/>
                  <a:pt x="1192" y="89"/>
                </a:cubicBezTo>
                <a:cubicBezTo>
                  <a:pt x="1221" y="103"/>
                  <a:pt x="1249" y="119"/>
                  <a:pt x="1276" y="137"/>
                </a:cubicBezTo>
                <a:cubicBezTo>
                  <a:pt x="1308" y="158"/>
                  <a:pt x="1339" y="182"/>
                  <a:pt x="1367" y="207"/>
                </a:cubicBezTo>
                <a:cubicBezTo>
                  <a:pt x="1367" y="207"/>
                  <a:pt x="1367" y="207"/>
                  <a:pt x="1367" y="207"/>
                </a:cubicBezTo>
                <a:cubicBezTo>
                  <a:pt x="1371" y="210"/>
                  <a:pt x="1371" y="215"/>
                  <a:pt x="1368" y="219"/>
                </a:cubicBezTo>
                <a:cubicBezTo>
                  <a:pt x="1366" y="221"/>
                  <a:pt x="1364" y="222"/>
                  <a:pt x="1361" y="222"/>
                </a:cubicBezTo>
                <a:close/>
                <a:moveTo>
                  <a:pt x="398" y="137"/>
                </a:moveTo>
                <a:cubicBezTo>
                  <a:pt x="395" y="137"/>
                  <a:pt x="393" y="136"/>
                  <a:pt x="391" y="133"/>
                </a:cubicBezTo>
                <a:cubicBezTo>
                  <a:pt x="390" y="131"/>
                  <a:pt x="390" y="129"/>
                  <a:pt x="390" y="127"/>
                </a:cubicBezTo>
                <a:cubicBezTo>
                  <a:pt x="391" y="124"/>
                  <a:pt x="392" y="123"/>
                  <a:pt x="394" y="121"/>
                </a:cubicBezTo>
                <a:cubicBezTo>
                  <a:pt x="398" y="119"/>
                  <a:pt x="403" y="120"/>
                  <a:pt x="406" y="124"/>
                </a:cubicBezTo>
                <a:cubicBezTo>
                  <a:pt x="408" y="128"/>
                  <a:pt x="407" y="133"/>
                  <a:pt x="403" y="136"/>
                </a:cubicBezTo>
                <a:cubicBezTo>
                  <a:pt x="401" y="137"/>
                  <a:pt x="400" y="137"/>
                  <a:pt x="398" y="137"/>
                </a:cubicBezTo>
                <a:close/>
                <a:moveTo>
                  <a:pt x="423" y="123"/>
                </a:moveTo>
                <a:cubicBezTo>
                  <a:pt x="423" y="123"/>
                  <a:pt x="423" y="123"/>
                  <a:pt x="423" y="123"/>
                </a:cubicBezTo>
                <a:cubicBezTo>
                  <a:pt x="420" y="123"/>
                  <a:pt x="417" y="121"/>
                  <a:pt x="415" y="118"/>
                </a:cubicBezTo>
                <a:cubicBezTo>
                  <a:pt x="413" y="114"/>
                  <a:pt x="414" y="109"/>
                  <a:pt x="419" y="107"/>
                </a:cubicBezTo>
                <a:cubicBezTo>
                  <a:pt x="447" y="91"/>
                  <a:pt x="476" y="77"/>
                  <a:pt x="506" y="64"/>
                </a:cubicBezTo>
                <a:cubicBezTo>
                  <a:pt x="528" y="55"/>
                  <a:pt x="550" y="47"/>
                  <a:pt x="572" y="40"/>
                </a:cubicBezTo>
                <a:cubicBezTo>
                  <a:pt x="586" y="36"/>
                  <a:pt x="600" y="32"/>
                  <a:pt x="614" y="28"/>
                </a:cubicBezTo>
                <a:cubicBezTo>
                  <a:pt x="619" y="27"/>
                  <a:pt x="623" y="29"/>
                  <a:pt x="624" y="34"/>
                </a:cubicBezTo>
                <a:cubicBezTo>
                  <a:pt x="625" y="36"/>
                  <a:pt x="625" y="38"/>
                  <a:pt x="624" y="40"/>
                </a:cubicBezTo>
                <a:cubicBezTo>
                  <a:pt x="622" y="42"/>
                  <a:pt x="621" y="44"/>
                  <a:pt x="618" y="44"/>
                </a:cubicBezTo>
                <a:cubicBezTo>
                  <a:pt x="605" y="48"/>
                  <a:pt x="591" y="52"/>
                  <a:pt x="577" y="56"/>
                </a:cubicBezTo>
                <a:cubicBezTo>
                  <a:pt x="555" y="63"/>
                  <a:pt x="534" y="71"/>
                  <a:pt x="512" y="80"/>
                </a:cubicBezTo>
                <a:cubicBezTo>
                  <a:pt x="483" y="92"/>
                  <a:pt x="454" y="106"/>
                  <a:pt x="427" y="122"/>
                </a:cubicBezTo>
                <a:cubicBezTo>
                  <a:pt x="426" y="122"/>
                  <a:pt x="424" y="123"/>
                  <a:pt x="423" y="123"/>
                </a:cubicBezTo>
                <a:close/>
                <a:moveTo>
                  <a:pt x="1163" y="92"/>
                </a:moveTo>
                <a:cubicBezTo>
                  <a:pt x="1162" y="92"/>
                  <a:pt x="1161" y="92"/>
                  <a:pt x="1160" y="92"/>
                </a:cubicBezTo>
                <a:cubicBezTo>
                  <a:pt x="1157" y="91"/>
                  <a:pt x="1156" y="89"/>
                  <a:pt x="1155" y="87"/>
                </a:cubicBezTo>
                <a:cubicBezTo>
                  <a:pt x="1154" y="85"/>
                  <a:pt x="1154" y="82"/>
                  <a:pt x="1155" y="80"/>
                </a:cubicBezTo>
                <a:cubicBezTo>
                  <a:pt x="1157" y="76"/>
                  <a:pt x="1162" y="74"/>
                  <a:pt x="1167" y="76"/>
                </a:cubicBezTo>
                <a:cubicBezTo>
                  <a:pt x="1171" y="78"/>
                  <a:pt x="1173" y="83"/>
                  <a:pt x="1171" y="87"/>
                </a:cubicBezTo>
                <a:cubicBezTo>
                  <a:pt x="1169" y="90"/>
                  <a:pt x="1166" y="92"/>
                  <a:pt x="1163" y="92"/>
                </a:cubicBezTo>
                <a:close/>
                <a:moveTo>
                  <a:pt x="1137" y="81"/>
                </a:moveTo>
                <a:cubicBezTo>
                  <a:pt x="1136" y="81"/>
                  <a:pt x="1135" y="81"/>
                  <a:pt x="1134" y="80"/>
                </a:cubicBezTo>
                <a:cubicBezTo>
                  <a:pt x="1100" y="66"/>
                  <a:pt x="1064" y="54"/>
                  <a:pt x="1028" y="44"/>
                </a:cubicBezTo>
                <a:cubicBezTo>
                  <a:pt x="1028" y="44"/>
                  <a:pt x="1028" y="44"/>
                  <a:pt x="1028" y="44"/>
                </a:cubicBezTo>
                <a:cubicBezTo>
                  <a:pt x="997" y="36"/>
                  <a:pt x="966" y="30"/>
                  <a:pt x="935" y="25"/>
                </a:cubicBezTo>
                <a:cubicBezTo>
                  <a:pt x="933" y="25"/>
                  <a:pt x="931" y="24"/>
                  <a:pt x="929" y="22"/>
                </a:cubicBezTo>
                <a:cubicBezTo>
                  <a:pt x="928" y="20"/>
                  <a:pt x="927" y="18"/>
                  <a:pt x="928" y="16"/>
                </a:cubicBezTo>
                <a:cubicBezTo>
                  <a:pt x="928" y="11"/>
                  <a:pt x="933" y="8"/>
                  <a:pt x="937" y="9"/>
                </a:cubicBezTo>
                <a:cubicBezTo>
                  <a:pt x="969" y="13"/>
                  <a:pt x="1001" y="20"/>
                  <a:pt x="1032" y="28"/>
                </a:cubicBezTo>
                <a:cubicBezTo>
                  <a:pt x="1069" y="38"/>
                  <a:pt x="1105" y="50"/>
                  <a:pt x="1140" y="65"/>
                </a:cubicBezTo>
                <a:cubicBezTo>
                  <a:pt x="1145" y="66"/>
                  <a:pt x="1147" y="71"/>
                  <a:pt x="1145" y="76"/>
                </a:cubicBezTo>
                <a:cubicBezTo>
                  <a:pt x="1144" y="79"/>
                  <a:pt x="1141" y="81"/>
                  <a:pt x="1137" y="81"/>
                </a:cubicBezTo>
                <a:close/>
                <a:moveTo>
                  <a:pt x="644" y="38"/>
                </a:moveTo>
                <a:cubicBezTo>
                  <a:pt x="640" y="38"/>
                  <a:pt x="636" y="35"/>
                  <a:pt x="635" y="31"/>
                </a:cubicBezTo>
                <a:cubicBezTo>
                  <a:pt x="634" y="27"/>
                  <a:pt x="637" y="22"/>
                  <a:pt x="642" y="21"/>
                </a:cubicBezTo>
                <a:cubicBezTo>
                  <a:pt x="646" y="20"/>
                  <a:pt x="651" y="23"/>
                  <a:pt x="652" y="27"/>
                </a:cubicBezTo>
                <a:cubicBezTo>
                  <a:pt x="653" y="32"/>
                  <a:pt x="650" y="37"/>
                  <a:pt x="646" y="38"/>
                </a:cubicBezTo>
                <a:cubicBezTo>
                  <a:pt x="645" y="38"/>
                  <a:pt x="644" y="38"/>
                  <a:pt x="644" y="38"/>
                </a:cubicBezTo>
                <a:close/>
                <a:moveTo>
                  <a:pt x="671" y="32"/>
                </a:moveTo>
                <a:cubicBezTo>
                  <a:pt x="667" y="32"/>
                  <a:pt x="664" y="29"/>
                  <a:pt x="663" y="25"/>
                </a:cubicBezTo>
                <a:cubicBezTo>
                  <a:pt x="663" y="23"/>
                  <a:pt x="663" y="21"/>
                  <a:pt x="664" y="19"/>
                </a:cubicBezTo>
                <a:cubicBezTo>
                  <a:pt x="666" y="17"/>
                  <a:pt x="668" y="16"/>
                  <a:pt x="670" y="15"/>
                </a:cubicBezTo>
                <a:cubicBezTo>
                  <a:pt x="702" y="9"/>
                  <a:pt x="734" y="5"/>
                  <a:pt x="766" y="3"/>
                </a:cubicBezTo>
                <a:cubicBezTo>
                  <a:pt x="766" y="3"/>
                  <a:pt x="766" y="3"/>
                  <a:pt x="766" y="3"/>
                </a:cubicBezTo>
                <a:cubicBezTo>
                  <a:pt x="804" y="0"/>
                  <a:pt x="843" y="0"/>
                  <a:pt x="880" y="3"/>
                </a:cubicBezTo>
                <a:cubicBezTo>
                  <a:pt x="885" y="3"/>
                  <a:pt x="888" y="7"/>
                  <a:pt x="888" y="12"/>
                </a:cubicBezTo>
                <a:cubicBezTo>
                  <a:pt x="888" y="16"/>
                  <a:pt x="884" y="20"/>
                  <a:pt x="879" y="20"/>
                </a:cubicBezTo>
                <a:cubicBezTo>
                  <a:pt x="842" y="17"/>
                  <a:pt x="804" y="17"/>
                  <a:pt x="767" y="20"/>
                </a:cubicBezTo>
                <a:cubicBezTo>
                  <a:pt x="767" y="20"/>
                  <a:pt x="767" y="20"/>
                  <a:pt x="767" y="20"/>
                </a:cubicBezTo>
                <a:cubicBezTo>
                  <a:pt x="736" y="22"/>
                  <a:pt x="704" y="26"/>
                  <a:pt x="673" y="32"/>
                </a:cubicBezTo>
                <a:cubicBezTo>
                  <a:pt x="672" y="32"/>
                  <a:pt x="672" y="32"/>
                  <a:pt x="671" y="32"/>
                </a:cubicBezTo>
                <a:close/>
                <a:moveTo>
                  <a:pt x="908" y="22"/>
                </a:moveTo>
                <a:cubicBezTo>
                  <a:pt x="908" y="22"/>
                  <a:pt x="907" y="22"/>
                  <a:pt x="907" y="22"/>
                </a:cubicBezTo>
                <a:cubicBezTo>
                  <a:pt x="905" y="22"/>
                  <a:pt x="903" y="21"/>
                  <a:pt x="901" y="19"/>
                </a:cubicBezTo>
                <a:cubicBezTo>
                  <a:pt x="900" y="17"/>
                  <a:pt x="899" y="15"/>
                  <a:pt x="899" y="13"/>
                </a:cubicBezTo>
                <a:cubicBezTo>
                  <a:pt x="900" y="8"/>
                  <a:pt x="904" y="5"/>
                  <a:pt x="909" y="5"/>
                </a:cubicBezTo>
                <a:cubicBezTo>
                  <a:pt x="913" y="6"/>
                  <a:pt x="917" y="10"/>
                  <a:pt x="916" y="14"/>
                </a:cubicBezTo>
                <a:cubicBezTo>
                  <a:pt x="916" y="19"/>
                  <a:pt x="912" y="22"/>
                  <a:pt x="908"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D060AF10-E8BF-4C04-B5CB-38D1876A209C}"/>
              </a:ext>
            </a:extLst>
          </p:cNvPr>
          <p:cNvSpPr>
            <a:spLocks noEditPoints="1"/>
          </p:cNvSpPr>
          <p:nvPr/>
        </p:nvSpPr>
        <p:spPr bwMode="auto">
          <a:xfrm>
            <a:off x="8868845" y="3229510"/>
            <a:ext cx="6649493" cy="6647380"/>
          </a:xfrm>
          <a:custGeom>
            <a:avLst/>
            <a:gdLst>
              <a:gd name="T0" fmla="*/ 922 w 1572"/>
              <a:gd name="T1" fmla="*/ 1542 h 1571"/>
              <a:gd name="T2" fmla="*/ 1160 w 1572"/>
              <a:gd name="T3" fmla="*/ 1467 h 1571"/>
              <a:gd name="T4" fmla="*/ 925 w 1572"/>
              <a:gd name="T5" fmla="*/ 1559 h 1571"/>
              <a:gd name="T6" fmla="*/ 743 w 1572"/>
              <a:gd name="T7" fmla="*/ 1570 h 1571"/>
              <a:gd name="T8" fmla="*/ 744 w 1572"/>
              <a:gd name="T9" fmla="*/ 1553 h 1571"/>
              <a:gd name="T10" fmla="*/ 680 w 1572"/>
              <a:gd name="T11" fmla="*/ 1564 h 1571"/>
              <a:gd name="T12" fmla="*/ 342 w 1572"/>
              <a:gd name="T13" fmla="*/ 1434 h 1571"/>
              <a:gd name="T14" fmla="*/ 453 w 1572"/>
              <a:gd name="T15" fmla="*/ 1479 h 1571"/>
              <a:gd name="T16" fmla="*/ 681 w 1572"/>
              <a:gd name="T17" fmla="*/ 1564 h 1571"/>
              <a:gd name="T18" fmla="*/ 1201 w 1572"/>
              <a:gd name="T19" fmla="*/ 1433 h 1571"/>
              <a:gd name="T20" fmla="*/ 1187 w 1572"/>
              <a:gd name="T21" fmla="*/ 1460 h 1571"/>
              <a:gd name="T22" fmla="*/ 1304 w 1572"/>
              <a:gd name="T23" fmla="*/ 1353 h 1571"/>
              <a:gd name="T24" fmla="*/ 1257 w 1572"/>
              <a:gd name="T25" fmla="*/ 1412 h 1571"/>
              <a:gd name="T26" fmla="*/ 273 w 1572"/>
              <a:gd name="T27" fmla="*/ 1370 h 1571"/>
              <a:gd name="T28" fmla="*/ 297 w 1572"/>
              <a:gd name="T29" fmla="*/ 1398 h 1571"/>
              <a:gd name="T30" fmla="*/ 95 w 1572"/>
              <a:gd name="T31" fmla="*/ 1161 h 1571"/>
              <a:gd name="T32" fmla="*/ 51 w 1572"/>
              <a:gd name="T33" fmla="*/ 1040 h 1571"/>
              <a:gd name="T34" fmla="*/ 110 w 1572"/>
              <a:gd name="T35" fmla="*/ 1153 h 1571"/>
              <a:gd name="T36" fmla="*/ 250 w 1572"/>
              <a:gd name="T37" fmla="*/ 1357 h 1571"/>
              <a:gd name="T38" fmla="*/ 1486 w 1572"/>
              <a:gd name="T39" fmla="*/ 1104 h 1571"/>
              <a:gd name="T40" fmla="*/ 1360 w 1572"/>
              <a:gd name="T41" fmla="*/ 1318 h 1571"/>
              <a:gd name="T42" fmla="*/ 1507 w 1572"/>
              <a:gd name="T43" fmla="*/ 1051 h 1571"/>
              <a:gd name="T44" fmla="*/ 1523 w 1572"/>
              <a:gd name="T45" fmla="*/ 1057 h 1571"/>
              <a:gd name="T46" fmla="*/ 1534 w 1572"/>
              <a:gd name="T47" fmla="*/ 999 h 1571"/>
              <a:gd name="T48" fmla="*/ 1555 w 1572"/>
              <a:gd name="T49" fmla="*/ 785 h 1571"/>
              <a:gd name="T50" fmla="*/ 1556 w 1572"/>
              <a:gd name="T51" fmla="*/ 630 h 1571"/>
              <a:gd name="T52" fmla="*/ 1567 w 1572"/>
              <a:gd name="T53" fmla="*/ 875 h 1571"/>
              <a:gd name="T54" fmla="*/ 27 w 1572"/>
              <a:gd name="T55" fmla="*/ 991 h 1571"/>
              <a:gd name="T56" fmla="*/ 43 w 1572"/>
              <a:gd name="T57" fmla="*/ 987 h 1571"/>
              <a:gd name="T58" fmla="*/ 13 w 1572"/>
              <a:gd name="T59" fmla="*/ 930 h 1571"/>
              <a:gd name="T60" fmla="*/ 6 w 1572"/>
              <a:gd name="T61" fmla="*/ 685 h 1571"/>
              <a:gd name="T62" fmla="*/ 23 w 1572"/>
              <a:gd name="T63" fmla="*/ 687 h 1571"/>
              <a:gd name="T64" fmla="*/ 30 w 1572"/>
              <a:gd name="T65" fmla="*/ 927 h 1571"/>
              <a:gd name="T66" fmla="*/ 1531 w 1572"/>
              <a:gd name="T67" fmla="*/ 595 h 1571"/>
              <a:gd name="T68" fmla="*/ 1547 w 1572"/>
              <a:gd name="T69" fmla="*/ 591 h 1571"/>
              <a:gd name="T70" fmla="*/ 1506 w 1572"/>
              <a:gd name="T71" fmla="*/ 515 h 1571"/>
              <a:gd name="T72" fmla="*/ 1317 w 1572"/>
              <a:gd name="T73" fmla="*/ 229 h 1571"/>
              <a:gd name="T74" fmla="*/ 1329 w 1572"/>
              <a:gd name="T75" fmla="*/ 217 h 1571"/>
              <a:gd name="T76" fmla="*/ 1522 w 1572"/>
              <a:gd name="T77" fmla="*/ 509 h 1571"/>
              <a:gd name="T78" fmla="*/ 55 w 1572"/>
              <a:gd name="T79" fmla="*/ 519 h 1571"/>
              <a:gd name="T80" fmla="*/ 74 w 1572"/>
              <a:gd name="T81" fmla="*/ 493 h 1571"/>
              <a:gd name="T82" fmla="*/ 79 w 1572"/>
              <a:gd name="T83" fmla="*/ 461 h 1571"/>
              <a:gd name="T84" fmla="*/ 230 w 1572"/>
              <a:gd name="T85" fmla="*/ 229 h 1571"/>
              <a:gd name="T86" fmla="*/ 242 w 1572"/>
              <a:gd name="T87" fmla="*/ 241 h 1571"/>
              <a:gd name="T88" fmla="*/ 82 w 1572"/>
              <a:gd name="T89" fmla="*/ 462 h 1571"/>
              <a:gd name="T90" fmla="*/ 1260 w 1572"/>
              <a:gd name="T91" fmla="*/ 169 h 1571"/>
              <a:gd name="T92" fmla="*/ 1284 w 1572"/>
              <a:gd name="T93" fmla="*/ 197 h 1571"/>
              <a:gd name="T94" fmla="*/ 1109 w 1572"/>
              <a:gd name="T95" fmla="*/ 87 h 1571"/>
              <a:gd name="T96" fmla="*/ 880 w 1572"/>
              <a:gd name="T97" fmla="*/ 5 h 1571"/>
              <a:gd name="T98" fmla="*/ 1221 w 1572"/>
              <a:gd name="T99" fmla="*/ 131 h 1571"/>
              <a:gd name="T100" fmla="*/ 349 w 1572"/>
              <a:gd name="T101" fmla="*/ 141 h 1571"/>
              <a:gd name="T102" fmla="*/ 380 w 1572"/>
              <a:gd name="T103" fmla="*/ 132 h 1571"/>
              <a:gd name="T104" fmla="*/ 402 w 1572"/>
              <a:gd name="T105" fmla="*/ 109 h 1571"/>
              <a:gd name="T106" fmla="*/ 636 w 1572"/>
              <a:gd name="T107" fmla="*/ 14 h 1571"/>
              <a:gd name="T108" fmla="*/ 639 w 1572"/>
              <a:gd name="T109" fmla="*/ 30 h 1571"/>
              <a:gd name="T110" fmla="*/ 410 w 1572"/>
              <a:gd name="T111" fmla="*/ 113 h 1571"/>
              <a:gd name="T112" fmla="*/ 809 w 1572"/>
              <a:gd name="T113" fmla="*/ 8 h 1571"/>
              <a:gd name="T114" fmla="*/ 840 w 1572"/>
              <a:gd name="T115" fmla="*/ 1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72" h="1571">
                <a:moveTo>
                  <a:pt x="805" y="1571"/>
                </a:moveTo>
                <a:cubicBezTo>
                  <a:pt x="801" y="1571"/>
                  <a:pt x="797" y="1567"/>
                  <a:pt x="797" y="1563"/>
                </a:cubicBezTo>
                <a:cubicBezTo>
                  <a:pt x="797" y="1558"/>
                  <a:pt x="800" y="1554"/>
                  <a:pt x="805" y="1554"/>
                </a:cubicBezTo>
                <a:cubicBezTo>
                  <a:pt x="844" y="1553"/>
                  <a:pt x="883" y="1549"/>
                  <a:pt x="922" y="1542"/>
                </a:cubicBezTo>
                <a:cubicBezTo>
                  <a:pt x="922" y="1542"/>
                  <a:pt x="922" y="1542"/>
                  <a:pt x="922" y="1542"/>
                </a:cubicBezTo>
                <a:cubicBezTo>
                  <a:pt x="966" y="1534"/>
                  <a:pt x="1010" y="1523"/>
                  <a:pt x="1052" y="1507"/>
                </a:cubicBezTo>
                <a:cubicBezTo>
                  <a:pt x="1085" y="1495"/>
                  <a:pt x="1117" y="1480"/>
                  <a:pt x="1148" y="1464"/>
                </a:cubicBezTo>
                <a:cubicBezTo>
                  <a:pt x="1152" y="1462"/>
                  <a:pt x="1158" y="1463"/>
                  <a:pt x="1160" y="1467"/>
                </a:cubicBezTo>
                <a:cubicBezTo>
                  <a:pt x="1162" y="1471"/>
                  <a:pt x="1160" y="1476"/>
                  <a:pt x="1156" y="1479"/>
                </a:cubicBezTo>
                <a:cubicBezTo>
                  <a:pt x="1124" y="1496"/>
                  <a:pt x="1091" y="1511"/>
                  <a:pt x="1057" y="1523"/>
                </a:cubicBezTo>
                <a:cubicBezTo>
                  <a:pt x="1015" y="1539"/>
                  <a:pt x="970" y="1551"/>
                  <a:pt x="925" y="1559"/>
                </a:cubicBezTo>
                <a:cubicBezTo>
                  <a:pt x="925" y="1559"/>
                  <a:pt x="925" y="1559"/>
                  <a:pt x="925" y="1559"/>
                </a:cubicBezTo>
                <a:cubicBezTo>
                  <a:pt x="886" y="1566"/>
                  <a:pt x="845" y="1570"/>
                  <a:pt x="806" y="1571"/>
                </a:cubicBezTo>
                <a:cubicBezTo>
                  <a:pt x="806" y="1571"/>
                  <a:pt x="805" y="1571"/>
                  <a:pt x="805" y="1571"/>
                </a:cubicBezTo>
                <a:close/>
                <a:moveTo>
                  <a:pt x="743" y="1570"/>
                </a:moveTo>
                <a:cubicBezTo>
                  <a:pt x="743" y="1570"/>
                  <a:pt x="743" y="1570"/>
                  <a:pt x="743" y="1570"/>
                </a:cubicBezTo>
                <a:cubicBezTo>
                  <a:pt x="735" y="1570"/>
                  <a:pt x="727" y="1569"/>
                  <a:pt x="720" y="1569"/>
                </a:cubicBezTo>
                <a:cubicBezTo>
                  <a:pt x="715" y="1568"/>
                  <a:pt x="712" y="1564"/>
                  <a:pt x="712" y="1559"/>
                </a:cubicBezTo>
                <a:cubicBezTo>
                  <a:pt x="713" y="1555"/>
                  <a:pt x="717" y="1551"/>
                  <a:pt x="721" y="1552"/>
                </a:cubicBezTo>
                <a:cubicBezTo>
                  <a:pt x="729" y="1552"/>
                  <a:pt x="736" y="1553"/>
                  <a:pt x="744" y="1553"/>
                </a:cubicBezTo>
                <a:cubicBezTo>
                  <a:pt x="748" y="1553"/>
                  <a:pt x="752" y="1557"/>
                  <a:pt x="752" y="1562"/>
                </a:cubicBezTo>
                <a:cubicBezTo>
                  <a:pt x="751" y="1567"/>
                  <a:pt x="748" y="1570"/>
                  <a:pt x="743" y="1570"/>
                </a:cubicBezTo>
                <a:close/>
                <a:moveTo>
                  <a:pt x="681" y="1564"/>
                </a:moveTo>
                <a:cubicBezTo>
                  <a:pt x="681" y="1564"/>
                  <a:pt x="681" y="1564"/>
                  <a:pt x="680" y="1564"/>
                </a:cubicBezTo>
                <a:cubicBezTo>
                  <a:pt x="605" y="1554"/>
                  <a:pt x="533" y="1534"/>
                  <a:pt x="464" y="1503"/>
                </a:cubicBezTo>
                <a:cubicBezTo>
                  <a:pt x="458" y="1500"/>
                  <a:pt x="452" y="1497"/>
                  <a:pt x="446" y="1494"/>
                </a:cubicBezTo>
                <a:cubicBezTo>
                  <a:pt x="446" y="1494"/>
                  <a:pt x="446" y="1494"/>
                  <a:pt x="445" y="1494"/>
                </a:cubicBezTo>
                <a:cubicBezTo>
                  <a:pt x="410" y="1477"/>
                  <a:pt x="375" y="1457"/>
                  <a:pt x="342" y="1434"/>
                </a:cubicBezTo>
                <a:cubicBezTo>
                  <a:pt x="338" y="1431"/>
                  <a:pt x="337" y="1426"/>
                  <a:pt x="339" y="1422"/>
                </a:cubicBezTo>
                <a:cubicBezTo>
                  <a:pt x="342" y="1418"/>
                  <a:pt x="347" y="1417"/>
                  <a:pt x="351" y="1420"/>
                </a:cubicBezTo>
                <a:cubicBezTo>
                  <a:pt x="383" y="1442"/>
                  <a:pt x="418" y="1462"/>
                  <a:pt x="453" y="1479"/>
                </a:cubicBezTo>
                <a:cubicBezTo>
                  <a:pt x="453" y="1479"/>
                  <a:pt x="453" y="1479"/>
                  <a:pt x="453" y="1479"/>
                </a:cubicBezTo>
                <a:cubicBezTo>
                  <a:pt x="459" y="1482"/>
                  <a:pt x="465" y="1485"/>
                  <a:pt x="471" y="1487"/>
                </a:cubicBezTo>
                <a:cubicBezTo>
                  <a:pt x="538" y="1517"/>
                  <a:pt x="609" y="1538"/>
                  <a:pt x="682" y="1547"/>
                </a:cubicBezTo>
                <a:cubicBezTo>
                  <a:pt x="687" y="1548"/>
                  <a:pt x="690" y="1552"/>
                  <a:pt x="690" y="1557"/>
                </a:cubicBezTo>
                <a:cubicBezTo>
                  <a:pt x="689" y="1561"/>
                  <a:pt x="685" y="1564"/>
                  <a:pt x="681" y="1564"/>
                </a:cubicBezTo>
                <a:close/>
                <a:moveTo>
                  <a:pt x="1187" y="1460"/>
                </a:moveTo>
                <a:cubicBezTo>
                  <a:pt x="1184" y="1460"/>
                  <a:pt x="1181" y="1459"/>
                  <a:pt x="1179" y="1456"/>
                </a:cubicBezTo>
                <a:cubicBezTo>
                  <a:pt x="1177" y="1452"/>
                  <a:pt x="1178" y="1447"/>
                  <a:pt x="1182" y="1444"/>
                </a:cubicBezTo>
                <a:cubicBezTo>
                  <a:pt x="1189" y="1441"/>
                  <a:pt x="1195" y="1437"/>
                  <a:pt x="1201" y="1433"/>
                </a:cubicBezTo>
                <a:cubicBezTo>
                  <a:pt x="1205" y="1430"/>
                  <a:pt x="1211" y="1431"/>
                  <a:pt x="1213" y="1435"/>
                </a:cubicBezTo>
                <a:cubicBezTo>
                  <a:pt x="1216" y="1439"/>
                  <a:pt x="1214" y="1444"/>
                  <a:pt x="1211" y="1447"/>
                </a:cubicBezTo>
                <a:cubicBezTo>
                  <a:pt x="1204" y="1451"/>
                  <a:pt x="1198" y="1455"/>
                  <a:pt x="1191" y="1459"/>
                </a:cubicBezTo>
                <a:cubicBezTo>
                  <a:pt x="1190" y="1460"/>
                  <a:pt x="1188" y="1460"/>
                  <a:pt x="1187" y="1460"/>
                </a:cubicBezTo>
                <a:close/>
                <a:moveTo>
                  <a:pt x="1257" y="1412"/>
                </a:moveTo>
                <a:cubicBezTo>
                  <a:pt x="1254" y="1412"/>
                  <a:pt x="1252" y="1411"/>
                  <a:pt x="1250" y="1409"/>
                </a:cubicBezTo>
                <a:cubicBezTo>
                  <a:pt x="1247" y="1405"/>
                  <a:pt x="1248" y="1400"/>
                  <a:pt x="1252" y="1397"/>
                </a:cubicBezTo>
                <a:cubicBezTo>
                  <a:pt x="1270" y="1383"/>
                  <a:pt x="1287" y="1369"/>
                  <a:pt x="1304" y="1353"/>
                </a:cubicBezTo>
                <a:cubicBezTo>
                  <a:pt x="1308" y="1350"/>
                  <a:pt x="1313" y="1351"/>
                  <a:pt x="1316" y="1354"/>
                </a:cubicBezTo>
                <a:cubicBezTo>
                  <a:pt x="1319" y="1357"/>
                  <a:pt x="1319" y="1363"/>
                  <a:pt x="1316" y="1366"/>
                </a:cubicBezTo>
                <a:cubicBezTo>
                  <a:pt x="1298" y="1382"/>
                  <a:pt x="1280" y="1397"/>
                  <a:pt x="1262" y="1411"/>
                </a:cubicBezTo>
                <a:cubicBezTo>
                  <a:pt x="1260" y="1412"/>
                  <a:pt x="1259" y="1412"/>
                  <a:pt x="1257" y="1412"/>
                </a:cubicBezTo>
                <a:close/>
                <a:moveTo>
                  <a:pt x="297" y="1398"/>
                </a:moveTo>
                <a:cubicBezTo>
                  <a:pt x="295" y="1398"/>
                  <a:pt x="293" y="1398"/>
                  <a:pt x="291" y="1396"/>
                </a:cubicBezTo>
                <a:cubicBezTo>
                  <a:pt x="285" y="1392"/>
                  <a:pt x="279" y="1387"/>
                  <a:pt x="274" y="1382"/>
                </a:cubicBezTo>
                <a:cubicBezTo>
                  <a:pt x="270" y="1379"/>
                  <a:pt x="270" y="1373"/>
                  <a:pt x="273" y="1370"/>
                </a:cubicBezTo>
                <a:cubicBezTo>
                  <a:pt x="276" y="1366"/>
                  <a:pt x="281" y="1366"/>
                  <a:pt x="285" y="1369"/>
                </a:cubicBezTo>
                <a:cubicBezTo>
                  <a:pt x="290" y="1374"/>
                  <a:pt x="296" y="1378"/>
                  <a:pt x="302" y="1383"/>
                </a:cubicBezTo>
                <a:cubicBezTo>
                  <a:pt x="306" y="1386"/>
                  <a:pt x="306" y="1392"/>
                  <a:pt x="303" y="1395"/>
                </a:cubicBezTo>
                <a:cubicBezTo>
                  <a:pt x="302" y="1397"/>
                  <a:pt x="299" y="1398"/>
                  <a:pt x="297" y="1398"/>
                </a:cubicBezTo>
                <a:close/>
                <a:moveTo>
                  <a:pt x="250" y="1357"/>
                </a:moveTo>
                <a:cubicBezTo>
                  <a:pt x="248" y="1357"/>
                  <a:pt x="246" y="1356"/>
                  <a:pt x="244" y="1355"/>
                </a:cubicBezTo>
                <a:cubicBezTo>
                  <a:pt x="235" y="1346"/>
                  <a:pt x="226" y="1337"/>
                  <a:pt x="217" y="1328"/>
                </a:cubicBezTo>
                <a:cubicBezTo>
                  <a:pt x="169" y="1278"/>
                  <a:pt x="128" y="1222"/>
                  <a:pt x="95" y="1161"/>
                </a:cubicBezTo>
                <a:cubicBezTo>
                  <a:pt x="95" y="1161"/>
                  <a:pt x="95" y="1161"/>
                  <a:pt x="95" y="1161"/>
                </a:cubicBezTo>
                <a:cubicBezTo>
                  <a:pt x="80" y="1133"/>
                  <a:pt x="66" y="1103"/>
                  <a:pt x="54" y="1074"/>
                </a:cubicBezTo>
                <a:cubicBezTo>
                  <a:pt x="51" y="1066"/>
                  <a:pt x="48" y="1059"/>
                  <a:pt x="46" y="1051"/>
                </a:cubicBezTo>
                <a:cubicBezTo>
                  <a:pt x="44" y="1047"/>
                  <a:pt x="46" y="1042"/>
                  <a:pt x="51" y="1040"/>
                </a:cubicBezTo>
                <a:cubicBezTo>
                  <a:pt x="55" y="1039"/>
                  <a:pt x="60" y="1041"/>
                  <a:pt x="62" y="1046"/>
                </a:cubicBezTo>
                <a:cubicBezTo>
                  <a:pt x="64" y="1053"/>
                  <a:pt x="67" y="1060"/>
                  <a:pt x="70" y="1068"/>
                </a:cubicBezTo>
                <a:cubicBezTo>
                  <a:pt x="81" y="1097"/>
                  <a:pt x="95" y="1125"/>
                  <a:pt x="110" y="1153"/>
                </a:cubicBezTo>
                <a:cubicBezTo>
                  <a:pt x="110" y="1153"/>
                  <a:pt x="110" y="1153"/>
                  <a:pt x="110" y="1153"/>
                </a:cubicBezTo>
                <a:cubicBezTo>
                  <a:pt x="142" y="1212"/>
                  <a:pt x="183" y="1267"/>
                  <a:pt x="230" y="1316"/>
                </a:cubicBezTo>
                <a:cubicBezTo>
                  <a:pt x="238" y="1325"/>
                  <a:pt x="247" y="1334"/>
                  <a:pt x="256" y="1343"/>
                </a:cubicBezTo>
                <a:cubicBezTo>
                  <a:pt x="259" y="1346"/>
                  <a:pt x="259" y="1351"/>
                  <a:pt x="256" y="1355"/>
                </a:cubicBezTo>
                <a:cubicBezTo>
                  <a:pt x="254" y="1356"/>
                  <a:pt x="252" y="1357"/>
                  <a:pt x="250" y="1357"/>
                </a:cubicBezTo>
                <a:close/>
                <a:moveTo>
                  <a:pt x="1360" y="1318"/>
                </a:moveTo>
                <a:cubicBezTo>
                  <a:pt x="1358" y="1318"/>
                  <a:pt x="1356" y="1317"/>
                  <a:pt x="1354" y="1316"/>
                </a:cubicBezTo>
                <a:cubicBezTo>
                  <a:pt x="1351" y="1313"/>
                  <a:pt x="1351" y="1307"/>
                  <a:pt x="1354" y="1304"/>
                </a:cubicBezTo>
                <a:cubicBezTo>
                  <a:pt x="1408" y="1244"/>
                  <a:pt x="1453" y="1177"/>
                  <a:pt x="1486" y="1104"/>
                </a:cubicBezTo>
                <a:cubicBezTo>
                  <a:pt x="1488" y="1100"/>
                  <a:pt x="1493" y="1098"/>
                  <a:pt x="1497" y="1100"/>
                </a:cubicBezTo>
                <a:cubicBezTo>
                  <a:pt x="1501" y="1102"/>
                  <a:pt x="1503" y="1107"/>
                  <a:pt x="1501" y="1111"/>
                </a:cubicBezTo>
                <a:cubicBezTo>
                  <a:pt x="1467" y="1186"/>
                  <a:pt x="1422" y="1254"/>
                  <a:pt x="1366" y="1315"/>
                </a:cubicBezTo>
                <a:cubicBezTo>
                  <a:pt x="1365" y="1317"/>
                  <a:pt x="1362" y="1318"/>
                  <a:pt x="1360" y="1318"/>
                </a:cubicBezTo>
                <a:close/>
                <a:moveTo>
                  <a:pt x="1509" y="1079"/>
                </a:moveTo>
                <a:cubicBezTo>
                  <a:pt x="1508" y="1079"/>
                  <a:pt x="1507" y="1079"/>
                  <a:pt x="1506" y="1079"/>
                </a:cubicBezTo>
                <a:cubicBezTo>
                  <a:pt x="1502" y="1077"/>
                  <a:pt x="1499" y="1072"/>
                  <a:pt x="1501" y="1068"/>
                </a:cubicBezTo>
                <a:cubicBezTo>
                  <a:pt x="1503" y="1062"/>
                  <a:pt x="1505" y="1057"/>
                  <a:pt x="1507" y="1051"/>
                </a:cubicBezTo>
                <a:cubicBezTo>
                  <a:pt x="1509" y="1047"/>
                  <a:pt x="1509" y="1047"/>
                  <a:pt x="1509" y="1047"/>
                </a:cubicBezTo>
                <a:cubicBezTo>
                  <a:pt x="1511" y="1042"/>
                  <a:pt x="1516" y="1040"/>
                  <a:pt x="1520" y="1042"/>
                </a:cubicBezTo>
                <a:cubicBezTo>
                  <a:pt x="1524" y="1043"/>
                  <a:pt x="1527" y="1048"/>
                  <a:pt x="1525" y="1053"/>
                </a:cubicBezTo>
                <a:cubicBezTo>
                  <a:pt x="1523" y="1057"/>
                  <a:pt x="1523" y="1057"/>
                  <a:pt x="1523" y="1057"/>
                </a:cubicBezTo>
                <a:cubicBezTo>
                  <a:pt x="1521" y="1063"/>
                  <a:pt x="1519" y="1068"/>
                  <a:pt x="1517" y="1074"/>
                </a:cubicBezTo>
                <a:cubicBezTo>
                  <a:pt x="1516" y="1077"/>
                  <a:pt x="1512" y="1079"/>
                  <a:pt x="1509" y="1079"/>
                </a:cubicBezTo>
                <a:close/>
                <a:moveTo>
                  <a:pt x="1536" y="999"/>
                </a:moveTo>
                <a:cubicBezTo>
                  <a:pt x="1535" y="999"/>
                  <a:pt x="1534" y="999"/>
                  <a:pt x="1534" y="999"/>
                </a:cubicBezTo>
                <a:cubicBezTo>
                  <a:pt x="1529" y="997"/>
                  <a:pt x="1526" y="993"/>
                  <a:pt x="1528" y="988"/>
                </a:cubicBezTo>
                <a:cubicBezTo>
                  <a:pt x="1538" y="951"/>
                  <a:pt x="1545" y="912"/>
                  <a:pt x="1550" y="873"/>
                </a:cubicBezTo>
                <a:cubicBezTo>
                  <a:pt x="1550" y="873"/>
                  <a:pt x="1550" y="873"/>
                  <a:pt x="1550" y="873"/>
                </a:cubicBezTo>
                <a:cubicBezTo>
                  <a:pt x="1553" y="844"/>
                  <a:pt x="1555" y="814"/>
                  <a:pt x="1555" y="785"/>
                </a:cubicBezTo>
                <a:cubicBezTo>
                  <a:pt x="1555" y="777"/>
                  <a:pt x="1555" y="768"/>
                  <a:pt x="1554" y="759"/>
                </a:cubicBezTo>
                <a:cubicBezTo>
                  <a:pt x="1553" y="717"/>
                  <a:pt x="1548" y="675"/>
                  <a:pt x="1540" y="633"/>
                </a:cubicBezTo>
                <a:cubicBezTo>
                  <a:pt x="1539" y="629"/>
                  <a:pt x="1542" y="624"/>
                  <a:pt x="1546" y="623"/>
                </a:cubicBezTo>
                <a:cubicBezTo>
                  <a:pt x="1551" y="623"/>
                  <a:pt x="1555" y="626"/>
                  <a:pt x="1556" y="630"/>
                </a:cubicBezTo>
                <a:cubicBezTo>
                  <a:pt x="1565" y="672"/>
                  <a:pt x="1570" y="716"/>
                  <a:pt x="1571" y="758"/>
                </a:cubicBezTo>
                <a:cubicBezTo>
                  <a:pt x="1572" y="767"/>
                  <a:pt x="1572" y="776"/>
                  <a:pt x="1572" y="785"/>
                </a:cubicBezTo>
                <a:cubicBezTo>
                  <a:pt x="1572" y="815"/>
                  <a:pt x="1570" y="845"/>
                  <a:pt x="1567" y="875"/>
                </a:cubicBezTo>
                <a:cubicBezTo>
                  <a:pt x="1567" y="875"/>
                  <a:pt x="1567" y="875"/>
                  <a:pt x="1567" y="875"/>
                </a:cubicBezTo>
                <a:cubicBezTo>
                  <a:pt x="1562" y="915"/>
                  <a:pt x="1554" y="954"/>
                  <a:pt x="1544" y="993"/>
                </a:cubicBezTo>
                <a:cubicBezTo>
                  <a:pt x="1543" y="996"/>
                  <a:pt x="1540" y="999"/>
                  <a:pt x="1536" y="999"/>
                </a:cubicBezTo>
                <a:close/>
                <a:moveTo>
                  <a:pt x="35" y="998"/>
                </a:moveTo>
                <a:cubicBezTo>
                  <a:pt x="31" y="998"/>
                  <a:pt x="28" y="995"/>
                  <a:pt x="27" y="991"/>
                </a:cubicBezTo>
                <a:cubicBezTo>
                  <a:pt x="25" y="984"/>
                  <a:pt x="23" y="976"/>
                  <a:pt x="21" y="969"/>
                </a:cubicBezTo>
                <a:cubicBezTo>
                  <a:pt x="20" y="965"/>
                  <a:pt x="23" y="960"/>
                  <a:pt x="28" y="959"/>
                </a:cubicBezTo>
                <a:cubicBezTo>
                  <a:pt x="32" y="958"/>
                  <a:pt x="37" y="961"/>
                  <a:pt x="38" y="965"/>
                </a:cubicBezTo>
                <a:cubicBezTo>
                  <a:pt x="39" y="972"/>
                  <a:pt x="41" y="980"/>
                  <a:pt x="43" y="987"/>
                </a:cubicBezTo>
                <a:cubicBezTo>
                  <a:pt x="44" y="991"/>
                  <a:pt x="42" y="996"/>
                  <a:pt x="37" y="997"/>
                </a:cubicBezTo>
                <a:cubicBezTo>
                  <a:pt x="37" y="997"/>
                  <a:pt x="36" y="998"/>
                  <a:pt x="35" y="998"/>
                </a:cubicBezTo>
                <a:close/>
                <a:moveTo>
                  <a:pt x="21" y="937"/>
                </a:moveTo>
                <a:cubicBezTo>
                  <a:pt x="17" y="937"/>
                  <a:pt x="14" y="934"/>
                  <a:pt x="13" y="930"/>
                </a:cubicBezTo>
                <a:cubicBezTo>
                  <a:pt x="4" y="882"/>
                  <a:pt x="0" y="834"/>
                  <a:pt x="0" y="786"/>
                </a:cubicBezTo>
                <a:cubicBezTo>
                  <a:pt x="0" y="783"/>
                  <a:pt x="0" y="779"/>
                  <a:pt x="0" y="776"/>
                </a:cubicBezTo>
                <a:cubicBezTo>
                  <a:pt x="0" y="746"/>
                  <a:pt x="2" y="715"/>
                  <a:pt x="6" y="685"/>
                </a:cubicBezTo>
                <a:cubicBezTo>
                  <a:pt x="6" y="685"/>
                  <a:pt x="6" y="685"/>
                  <a:pt x="6" y="685"/>
                </a:cubicBezTo>
                <a:cubicBezTo>
                  <a:pt x="11" y="645"/>
                  <a:pt x="19" y="606"/>
                  <a:pt x="30" y="568"/>
                </a:cubicBezTo>
                <a:cubicBezTo>
                  <a:pt x="32" y="563"/>
                  <a:pt x="36" y="560"/>
                  <a:pt x="41" y="562"/>
                </a:cubicBezTo>
                <a:cubicBezTo>
                  <a:pt x="45" y="563"/>
                  <a:pt x="48" y="568"/>
                  <a:pt x="47" y="572"/>
                </a:cubicBezTo>
                <a:cubicBezTo>
                  <a:pt x="36" y="610"/>
                  <a:pt x="28" y="648"/>
                  <a:pt x="23" y="687"/>
                </a:cubicBezTo>
                <a:cubicBezTo>
                  <a:pt x="23" y="687"/>
                  <a:pt x="23" y="687"/>
                  <a:pt x="23" y="687"/>
                </a:cubicBezTo>
                <a:cubicBezTo>
                  <a:pt x="19" y="717"/>
                  <a:pt x="17" y="747"/>
                  <a:pt x="17" y="777"/>
                </a:cubicBezTo>
                <a:cubicBezTo>
                  <a:pt x="17" y="780"/>
                  <a:pt x="17" y="783"/>
                  <a:pt x="17" y="786"/>
                </a:cubicBezTo>
                <a:cubicBezTo>
                  <a:pt x="17" y="833"/>
                  <a:pt x="21" y="880"/>
                  <a:pt x="30" y="927"/>
                </a:cubicBezTo>
                <a:cubicBezTo>
                  <a:pt x="30" y="931"/>
                  <a:pt x="27" y="936"/>
                  <a:pt x="23" y="937"/>
                </a:cubicBezTo>
                <a:cubicBezTo>
                  <a:pt x="22" y="937"/>
                  <a:pt x="22" y="937"/>
                  <a:pt x="21" y="937"/>
                </a:cubicBezTo>
                <a:close/>
                <a:moveTo>
                  <a:pt x="1539" y="602"/>
                </a:moveTo>
                <a:cubicBezTo>
                  <a:pt x="1535" y="602"/>
                  <a:pt x="1532" y="599"/>
                  <a:pt x="1531" y="595"/>
                </a:cubicBezTo>
                <a:cubicBezTo>
                  <a:pt x="1529" y="588"/>
                  <a:pt x="1527" y="581"/>
                  <a:pt x="1525" y="574"/>
                </a:cubicBezTo>
                <a:cubicBezTo>
                  <a:pt x="1524" y="569"/>
                  <a:pt x="1526" y="564"/>
                  <a:pt x="1531" y="563"/>
                </a:cubicBezTo>
                <a:cubicBezTo>
                  <a:pt x="1536" y="562"/>
                  <a:pt x="1540" y="565"/>
                  <a:pt x="1541" y="569"/>
                </a:cubicBezTo>
                <a:cubicBezTo>
                  <a:pt x="1544" y="576"/>
                  <a:pt x="1546" y="584"/>
                  <a:pt x="1547" y="591"/>
                </a:cubicBezTo>
                <a:cubicBezTo>
                  <a:pt x="1549" y="596"/>
                  <a:pt x="1546" y="600"/>
                  <a:pt x="1541" y="601"/>
                </a:cubicBezTo>
                <a:cubicBezTo>
                  <a:pt x="1541" y="602"/>
                  <a:pt x="1540" y="602"/>
                  <a:pt x="1539" y="602"/>
                </a:cubicBezTo>
                <a:close/>
                <a:moveTo>
                  <a:pt x="1514" y="521"/>
                </a:moveTo>
                <a:cubicBezTo>
                  <a:pt x="1510" y="521"/>
                  <a:pt x="1507" y="519"/>
                  <a:pt x="1506" y="515"/>
                </a:cubicBezTo>
                <a:cubicBezTo>
                  <a:pt x="1500" y="500"/>
                  <a:pt x="1494" y="485"/>
                  <a:pt x="1488" y="471"/>
                </a:cubicBezTo>
                <a:cubicBezTo>
                  <a:pt x="1478" y="450"/>
                  <a:pt x="1468" y="429"/>
                  <a:pt x="1456" y="409"/>
                </a:cubicBezTo>
                <a:cubicBezTo>
                  <a:pt x="1456" y="409"/>
                  <a:pt x="1456" y="409"/>
                  <a:pt x="1456" y="409"/>
                </a:cubicBezTo>
                <a:cubicBezTo>
                  <a:pt x="1419" y="343"/>
                  <a:pt x="1372" y="282"/>
                  <a:pt x="1317" y="229"/>
                </a:cubicBezTo>
                <a:cubicBezTo>
                  <a:pt x="1314" y="226"/>
                  <a:pt x="1311" y="224"/>
                  <a:pt x="1308" y="221"/>
                </a:cubicBezTo>
                <a:cubicBezTo>
                  <a:pt x="1304" y="218"/>
                  <a:pt x="1304" y="212"/>
                  <a:pt x="1307" y="209"/>
                </a:cubicBezTo>
                <a:cubicBezTo>
                  <a:pt x="1311" y="205"/>
                  <a:pt x="1316" y="205"/>
                  <a:pt x="1319" y="208"/>
                </a:cubicBezTo>
                <a:cubicBezTo>
                  <a:pt x="1322" y="211"/>
                  <a:pt x="1326" y="214"/>
                  <a:pt x="1329" y="217"/>
                </a:cubicBezTo>
                <a:cubicBezTo>
                  <a:pt x="1385" y="271"/>
                  <a:pt x="1433" y="333"/>
                  <a:pt x="1471" y="400"/>
                </a:cubicBezTo>
                <a:cubicBezTo>
                  <a:pt x="1471" y="400"/>
                  <a:pt x="1471" y="400"/>
                  <a:pt x="1471" y="400"/>
                </a:cubicBezTo>
                <a:cubicBezTo>
                  <a:pt x="1483" y="421"/>
                  <a:pt x="1494" y="442"/>
                  <a:pt x="1503" y="464"/>
                </a:cubicBezTo>
                <a:cubicBezTo>
                  <a:pt x="1510" y="479"/>
                  <a:pt x="1516" y="494"/>
                  <a:pt x="1522" y="509"/>
                </a:cubicBezTo>
                <a:cubicBezTo>
                  <a:pt x="1523" y="514"/>
                  <a:pt x="1521" y="519"/>
                  <a:pt x="1517" y="520"/>
                </a:cubicBezTo>
                <a:cubicBezTo>
                  <a:pt x="1516" y="521"/>
                  <a:pt x="1515" y="521"/>
                  <a:pt x="1514" y="521"/>
                </a:cubicBezTo>
                <a:close/>
                <a:moveTo>
                  <a:pt x="58" y="519"/>
                </a:moveTo>
                <a:cubicBezTo>
                  <a:pt x="57" y="519"/>
                  <a:pt x="56" y="519"/>
                  <a:pt x="55" y="519"/>
                </a:cubicBezTo>
                <a:cubicBezTo>
                  <a:pt x="51" y="517"/>
                  <a:pt x="48" y="512"/>
                  <a:pt x="50" y="508"/>
                </a:cubicBezTo>
                <a:cubicBezTo>
                  <a:pt x="53" y="501"/>
                  <a:pt x="55" y="494"/>
                  <a:pt x="58" y="487"/>
                </a:cubicBezTo>
                <a:cubicBezTo>
                  <a:pt x="60" y="482"/>
                  <a:pt x="65" y="480"/>
                  <a:pt x="69" y="482"/>
                </a:cubicBezTo>
                <a:cubicBezTo>
                  <a:pt x="74" y="484"/>
                  <a:pt x="76" y="489"/>
                  <a:pt x="74" y="493"/>
                </a:cubicBezTo>
                <a:cubicBezTo>
                  <a:pt x="71" y="500"/>
                  <a:pt x="68" y="507"/>
                  <a:pt x="66" y="514"/>
                </a:cubicBezTo>
                <a:cubicBezTo>
                  <a:pt x="65" y="517"/>
                  <a:pt x="61" y="519"/>
                  <a:pt x="58" y="519"/>
                </a:cubicBezTo>
                <a:close/>
                <a:moveTo>
                  <a:pt x="82" y="462"/>
                </a:moveTo>
                <a:cubicBezTo>
                  <a:pt x="81" y="462"/>
                  <a:pt x="80" y="462"/>
                  <a:pt x="79" y="461"/>
                </a:cubicBezTo>
                <a:cubicBezTo>
                  <a:pt x="74" y="459"/>
                  <a:pt x="72" y="454"/>
                  <a:pt x="74" y="450"/>
                </a:cubicBezTo>
                <a:cubicBezTo>
                  <a:pt x="109" y="376"/>
                  <a:pt x="156" y="308"/>
                  <a:pt x="212" y="247"/>
                </a:cubicBezTo>
                <a:cubicBezTo>
                  <a:pt x="212" y="247"/>
                  <a:pt x="212" y="247"/>
                  <a:pt x="212" y="247"/>
                </a:cubicBezTo>
                <a:cubicBezTo>
                  <a:pt x="218" y="241"/>
                  <a:pt x="224" y="235"/>
                  <a:pt x="230" y="229"/>
                </a:cubicBezTo>
                <a:cubicBezTo>
                  <a:pt x="252" y="207"/>
                  <a:pt x="276" y="186"/>
                  <a:pt x="301" y="167"/>
                </a:cubicBezTo>
                <a:cubicBezTo>
                  <a:pt x="304" y="164"/>
                  <a:pt x="310" y="164"/>
                  <a:pt x="313" y="168"/>
                </a:cubicBezTo>
                <a:cubicBezTo>
                  <a:pt x="316" y="172"/>
                  <a:pt x="315" y="177"/>
                  <a:pt x="311" y="180"/>
                </a:cubicBezTo>
                <a:cubicBezTo>
                  <a:pt x="287" y="199"/>
                  <a:pt x="264" y="220"/>
                  <a:pt x="242" y="241"/>
                </a:cubicBezTo>
                <a:cubicBezTo>
                  <a:pt x="236" y="247"/>
                  <a:pt x="230" y="253"/>
                  <a:pt x="225" y="259"/>
                </a:cubicBezTo>
                <a:cubicBezTo>
                  <a:pt x="225" y="259"/>
                  <a:pt x="225" y="259"/>
                  <a:pt x="225" y="259"/>
                </a:cubicBezTo>
                <a:cubicBezTo>
                  <a:pt x="169" y="318"/>
                  <a:pt x="124" y="385"/>
                  <a:pt x="90" y="457"/>
                </a:cubicBezTo>
                <a:cubicBezTo>
                  <a:pt x="88" y="460"/>
                  <a:pt x="85" y="462"/>
                  <a:pt x="82" y="462"/>
                </a:cubicBezTo>
                <a:close/>
                <a:moveTo>
                  <a:pt x="1284" y="197"/>
                </a:moveTo>
                <a:cubicBezTo>
                  <a:pt x="1282" y="197"/>
                  <a:pt x="1280" y="196"/>
                  <a:pt x="1278" y="195"/>
                </a:cubicBezTo>
                <a:cubicBezTo>
                  <a:pt x="1273" y="190"/>
                  <a:pt x="1267" y="185"/>
                  <a:pt x="1261" y="181"/>
                </a:cubicBezTo>
                <a:cubicBezTo>
                  <a:pt x="1257" y="178"/>
                  <a:pt x="1257" y="173"/>
                  <a:pt x="1260" y="169"/>
                </a:cubicBezTo>
                <a:cubicBezTo>
                  <a:pt x="1263" y="165"/>
                  <a:pt x="1268" y="165"/>
                  <a:pt x="1272" y="167"/>
                </a:cubicBezTo>
                <a:cubicBezTo>
                  <a:pt x="1278" y="172"/>
                  <a:pt x="1284" y="177"/>
                  <a:pt x="1289" y="182"/>
                </a:cubicBezTo>
                <a:cubicBezTo>
                  <a:pt x="1293" y="185"/>
                  <a:pt x="1293" y="190"/>
                  <a:pt x="1290" y="194"/>
                </a:cubicBezTo>
                <a:cubicBezTo>
                  <a:pt x="1289" y="196"/>
                  <a:pt x="1286" y="197"/>
                  <a:pt x="1284" y="197"/>
                </a:cubicBezTo>
                <a:close/>
                <a:moveTo>
                  <a:pt x="1216" y="146"/>
                </a:moveTo>
                <a:cubicBezTo>
                  <a:pt x="1214" y="146"/>
                  <a:pt x="1213" y="146"/>
                  <a:pt x="1211" y="145"/>
                </a:cubicBezTo>
                <a:cubicBezTo>
                  <a:pt x="1179" y="123"/>
                  <a:pt x="1144" y="104"/>
                  <a:pt x="1109" y="87"/>
                </a:cubicBezTo>
                <a:cubicBezTo>
                  <a:pt x="1109" y="87"/>
                  <a:pt x="1109" y="87"/>
                  <a:pt x="1109" y="87"/>
                </a:cubicBezTo>
                <a:cubicBezTo>
                  <a:pt x="1095" y="81"/>
                  <a:pt x="1082" y="75"/>
                  <a:pt x="1068" y="70"/>
                </a:cubicBezTo>
                <a:cubicBezTo>
                  <a:pt x="1007" y="46"/>
                  <a:pt x="944" y="30"/>
                  <a:pt x="878" y="22"/>
                </a:cubicBezTo>
                <a:cubicBezTo>
                  <a:pt x="874" y="21"/>
                  <a:pt x="870" y="17"/>
                  <a:pt x="871" y="12"/>
                </a:cubicBezTo>
                <a:cubicBezTo>
                  <a:pt x="872" y="8"/>
                  <a:pt x="876" y="4"/>
                  <a:pt x="880" y="5"/>
                </a:cubicBezTo>
                <a:cubicBezTo>
                  <a:pt x="947" y="13"/>
                  <a:pt x="1012" y="29"/>
                  <a:pt x="1074" y="54"/>
                </a:cubicBezTo>
                <a:cubicBezTo>
                  <a:pt x="1088" y="59"/>
                  <a:pt x="1102" y="65"/>
                  <a:pt x="1116" y="72"/>
                </a:cubicBezTo>
                <a:cubicBezTo>
                  <a:pt x="1116" y="72"/>
                  <a:pt x="1116" y="72"/>
                  <a:pt x="1116" y="72"/>
                </a:cubicBezTo>
                <a:cubicBezTo>
                  <a:pt x="1152" y="89"/>
                  <a:pt x="1187" y="108"/>
                  <a:pt x="1221" y="131"/>
                </a:cubicBezTo>
                <a:cubicBezTo>
                  <a:pt x="1225" y="133"/>
                  <a:pt x="1226" y="138"/>
                  <a:pt x="1223" y="142"/>
                </a:cubicBezTo>
                <a:cubicBezTo>
                  <a:pt x="1221" y="145"/>
                  <a:pt x="1219" y="146"/>
                  <a:pt x="1216" y="146"/>
                </a:cubicBezTo>
                <a:close/>
                <a:moveTo>
                  <a:pt x="356" y="145"/>
                </a:moveTo>
                <a:cubicBezTo>
                  <a:pt x="354" y="145"/>
                  <a:pt x="351" y="144"/>
                  <a:pt x="349" y="141"/>
                </a:cubicBezTo>
                <a:cubicBezTo>
                  <a:pt x="347" y="138"/>
                  <a:pt x="348" y="132"/>
                  <a:pt x="352" y="130"/>
                </a:cubicBezTo>
                <a:cubicBezTo>
                  <a:pt x="358" y="126"/>
                  <a:pt x="364" y="121"/>
                  <a:pt x="371" y="117"/>
                </a:cubicBezTo>
                <a:cubicBezTo>
                  <a:pt x="375" y="115"/>
                  <a:pt x="380" y="116"/>
                  <a:pt x="383" y="120"/>
                </a:cubicBezTo>
                <a:cubicBezTo>
                  <a:pt x="385" y="124"/>
                  <a:pt x="384" y="129"/>
                  <a:pt x="380" y="132"/>
                </a:cubicBezTo>
                <a:cubicBezTo>
                  <a:pt x="374" y="136"/>
                  <a:pt x="367" y="140"/>
                  <a:pt x="361" y="144"/>
                </a:cubicBezTo>
                <a:cubicBezTo>
                  <a:pt x="360" y="145"/>
                  <a:pt x="358" y="145"/>
                  <a:pt x="356" y="145"/>
                </a:cubicBezTo>
                <a:close/>
                <a:moveTo>
                  <a:pt x="410" y="113"/>
                </a:moveTo>
                <a:cubicBezTo>
                  <a:pt x="407" y="113"/>
                  <a:pt x="404" y="111"/>
                  <a:pt x="402" y="109"/>
                </a:cubicBezTo>
                <a:cubicBezTo>
                  <a:pt x="400" y="105"/>
                  <a:pt x="401" y="99"/>
                  <a:pt x="405" y="97"/>
                </a:cubicBezTo>
                <a:cubicBezTo>
                  <a:pt x="430" y="84"/>
                  <a:pt x="455" y="71"/>
                  <a:pt x="481" y="61"/>
                </a:cubicBezTo>
                <a:cubicBezTo>
                  <a:pt x="530" y="40"/>
                  <a:pt x="582" y="24"/>
                  <a:pt x="636" y="14"/>
                </a:cubicBezTo>
                <a:cubicBezTo>
                  <a:pt x="636" y="14"/>
                  <a:pt x="636" y="14"/>
                  <a:pt x="636" y="14"/>
                </a:cubicBezTo>
                <a:cubicBezTo>
                  <a:pt x="675" y="6"/>
                  <a:pt x="715" y="1"/>
                  <a:pt x="755" y="0"/>
                </a:cubicBezTo>
                <a:cubicBezTo>
                  <a:pt x="760" y="0"/>
                  <a:pt x="764" y="3"/>
                  <a:pt x="764" y="8"/>
                </a:cubicBezTo>
                <a:cubicBezTo>
                  <a:pt x="764" y="13"/>
                  <a:pt x="760" y="17"/>
                  <a:pt x="756" y="17"/>
                </a:cubicBezTo>
                <a:cubicBezTo>
                  <a:pt x="717" y="18"/>
                  <a:pt x="677" y="23"/>
                  <a:pt x="639" y="30"/>
                </a:cubicBezTo>
                <a:cubicBezTo>
                  <a:pt x="639" y="30"/>
                  <a:pt x="639" y="30"/>
                  <a:pt x="639" y="30"/>
                </a:cubicBezTo>
                <a:cubicBezTo>
                  <a:pt x="587" y="40"/>
                  <a:pt x="536" y="56"/>
                  <a:pt x="487" y="76"/>
                </a:cubicBezTo>
                <a:cubicBezTo>
                  <a:pt x="462" y="87"/>
                  <a:pt x="438" y="99"/>
                  <a:pt x="414" y="112"/>
                </a:cubicBezTo>
                <a:cubicBezTo>
                  <a:pt x="412" y="113"/>
                  <a:pt x="411" y="113"/>
                  <a:pt x="410" y="113"/>
                </a:cubicBezTo>
                <a:close/>
                <a:moveTo>
                  <a:pt x="840" y="18"/>
                </a:moveTo>
                <a:cubicBezTo>
                  <a:pt x="840" y="18"/>
                  <a:pt x="840" y="18"/>
                  <a:pt x="839" y="18"/>
                </a:cubicBezTo>
                <a:cubicBezTo>
                  <a:pt x="832" y="18"/>
                  <a:pt x="824" y="17"/>
                  <a:pt x="817" y="17"/>
                </a:cubicBezTo>
                <a:cubicBezTo>
                  <a:pt x="812" y="17"/>
                  <a:pt x="809" y="13"/>
                  <a:pt x="809" y="8"/>
                </a:cubicBezTo>
                <a:cubicBezTo>
                  <a:pt x="809" y="3"/>
                  <a:pt x="813" y="0"/>
                  <a:pt x="818" y="0"/>
                </a:cubicBezTo>
                <a:cubicBezTo>
                  <a:pt x="825" y="0"/>
                  <a:pt x="833" y="1"/>
                  <a:pt x="841" y="1"/>
                </a:cubicBezTo>
                <a:cubicBezTo>
                  <a:pt x="845" y="2"/>
                  <a:pt x="849" y="6"/>
                  <a:pt x="849" y="10"/>
                </a:cubicBezTo>
                <a:cubicBezTo>
                  <a:pt x="848" y="15"/>
                  <a:pt x="844" y="18"/>
                  <a:pt x="840"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E71E582D-7768-456D-B74A-CC782477C33A}"/>
              </a:ext>
            </a:extLst>
          </p:cNvPr>
          <p:cNvSpPr>
            <a:spLocks noEditPoints="1"/>
          </p:cNvSpPr>
          <p:nvPr/>
        </p:nvSpPr>
        <p:spPr bwMode="auto">
          <a:xfrm>
            <a:off x="9024144" y="3379530"/>
            <a:ext cx="6338888" cy="6347340"/>
          </a:xfrm>
          <a:custGeom>
            <a:avLst/>
            <a:gdLst>
              <a:gd name="T0" fmla="*/ 733 w 1499"/>
              <a:gd name="T1" fmla="*/ 1483 h 1500"/>
              <a:gd name="T2" fmla="*/ 638 w 1499"/>
              <a:gd name="T3" fmla="*/ 1492 h 1500"/>
              <a:gd name="T4" fmla="*/ 639 w 1499"/>
              <a:gd name="T5" fmla="*/ 1475 h 1500"/>
              <a:gd name="T6" fmla="*/ 592 w 1499"/>
              <a:gd name="T7" fmla="*/ 1483 h 1500"/>
              <a:gd name="T8" fmla="*/ 601 w 1499"/>
              <a:gd name="T9" fmla="*/ 1470 h 1500"/>
              <a:gd name="T10" fmla="*/ 949 w 1499"/>
              <a:gd name="T11" fmla="*/ 1456 h 1500"/>
              <a:gd name="T12" fmla="*/ 952 w 1499"/>
              <a:gd name="T13" fmla="*/ 1472 h 1500"/>
              <a:gd name="T14" fmla="*/ 300 w 1499"/>
              <a:gd name="T15" fmla="*/ 1340 h 1500"/>
              <a:gd name="T16" fmla="*/ 1037 w 1499"/>
              <a:gd name="T17" fmla="*/ 1442 h 1500"/>
              <a:gd name="T18" fmla="*/ 1078 w 1499"/>
              <a:gd name="T19" fmla="*/ 1423 h 1500"/>
              <a:gd name="T20" fmla="*/ 1271 w 1499"/>
              <a:gd name="T21" fmla="*/ 1286 h 1500"/>
              <a:gd name="T22" fmla="*/ 272 w 1499"/>
              <a:gd name="T23" fmla="*/ 1325 h 1500"/>
              <a:gd name="T24" fmla="*/ 272 w 1499"/>
              <a:gd name="T25" fmla="*/ 1325 h 1500"/>
              <a:gd name="T26" fmla="*/ 201 w 1499"/>
              <a:gd name="T27" fmla="*/ 1248 h 1500"/>
              <a:gd name="T28" fmla="*/ 238 w 1499"/>
              <a:gd name="T29" fmla="*/ 1295 h 1500"/>
              <a:gd name="T30" fmla="*/ 1330 w 1499"/>
              <a:gd name="T31" fmla="*/ 1212 h 1500"/>
              <a:gd name="T32" fmla="*/ 170 w 1499"/>
              <a:gd name="T33" fmla="*/ 1226 h 1500"/>
              <a:gd name="T34" fmla="*/ 71 w 1499"/>
              <a:gd name="T35" fmla="*/ 1027 h 1500"/>
              <a:gd name="T36" fmla="*/ 1345 w 1499"/>
              <a:gd name="T37" fmla="*/ 1178 h 1500"/>
              <a:gd name="T38" fmla="*/ 1377 w 1499"/>
              <a:gd name="T39" fmla="*/ 1154 h 1500"/>
              <a:gd name="T40" fmla="*/ 1475 w 1499"/>
              <a:gd name="T41" fmla="*/ 941 h 1500"/>
              <a:gd name="T42" fmla="*/ 38 w 1499"/>
              <a:gd name="T43" fmla="*/ 980 h 1500"/>
              <a:gd name="T44" fmla="*/ 46 w 1499"/>
              <a:gd name="T45" fmla="*/ 993 h 1500"/>
              <a:gd name="T46" fmla="*/ 31 w 1499"/>
              <a:gd name="T47" fmla="*/ 895 h 1500"/>
              <a:gd name="T48" fmla="*/ 1470 w 1499"/>
              <a:gd name="T49" fmla="*/ 900 h 1500"/>
              <a:gd name="T50" fmla="*/ 1486 w 1499"/>
              <a:gd name="T51" fmla="*/ 897 h 1500"/>
              <a:gd name="T52" fmla="*/ 10 w 1499"/>
              <a:gd name="T53" fmla="*/ 625 h 1500"/>
              <a:gd name="T54" fmla="*/ 15 w 1499"/>
              <a:gd name="T55" fmla="*/ 861 h 1500"/>
              <a:gd name="T56" fmla="*/ 1498 w 1499"/>
              <a:gd name="T57" fmla="*/ 806 h 1500"/>
              <a:gd name="T58" fmla="*/ 1486 w 1499"/>
              <a:gd name="T59" fmla="*/ 663 h 1500"/>
              <a:gd name="T60" fmla="*/ 1473 w 1499"/>
              <a:gd name="T61" fmla="*/ 628 h 1500"/>
              <a:gd name="T62" fmla="*/ 1481 w 1499"/>
              <a:gd name="T63" fmla="*/ 635 h 1500"/>
              <a:gd name="T64" fmla="*/ 29 w 1499"/>
              <a:gd name="T65" fmla="*/ 574 h 1500"/>
              <a:gd name="T66" fmla="*/ 1381 w 1499"/>
              <a:gd name="T67" fmla="*/ 377 h 1500"/>
              <a:gd name="T68" fmla="*/ 1474 w 1499"/>
              <a:gd name="T69" fmla="*/ 590 h 1500"/>
              <a:gd name="T70" fmla="*/ 45 w 1499"/>
              <a:gd name="T71" fmla="*/ 493 h 1500"/>
              <a:gd name="T72" fmla="*/ 66 w 1499"/>
              <a:gd name="T73" fmla="*/ 461 h 1500"/>
              <a:gd name="T74" fmla="*/ 197 w 1499"/>
              <a:gd name="T75" fmla="*/ 269 h 1500"/>
              <a:gd name="T76" fmla="*/ 1331 w 1499"/>
              <a:gd name="T77" fmla="*/ 303 h 1500"/>
              <a:gd name="T78" fmla="*/ 1369 w 1499"/>
              <a:gd name="T79" fmla="*/ 341 h 1500"/>
              <a:gd name="T80" fmla="*/ 1315 w 1499"/>
              <a:gd name="T81" fmla="*/ 257 h 1500"/>
              <a:gd name="T82" fmla="*/ 215 w 1499"/>
              <a:gd name="T83" fmla="*/ 224 h 1500"/>
              <a:gd name="T84" fmla="*/ 1250 w 1499"/>
              <a:gd name="T85" fmla="*/ 214 h 1500"/>
              <a:gd name="T86" fmla="*/ 1284 w 1499"/>
              <a:gd name="T87" fmla="*/ 224 h 1500"/>
              <a:gd name="T88" fmla="*/ 248 w 1499"/>
              <a:gd name="T89" fmla="*/ 192 h 1500"/>
              <a:gd name="T90" fmla="*/ 325 w 1499"/>
              <a:gd name="T91" fmla="*/ 151 h 1500"/>
              <a:gd name="T92" fmla="*/ 524 w 1499"/>
              <a:gd name="T93" fmla="*/ 34 h 1500"/>
              <a:gd name="T94" fmla="*/ 325 w 1499"/>
              <a:gd name="T95" fmla="*/ 151 h 1500"/>
              <a:gd name="T96" fmla="*/ 1060 w 1499"/>
              <a:gd name="T97" fmla="*/ 67 h 1500"/>
              <a:gd name="T98" fmla="*/ 964 w 1499"/>
              <a:gd name="T99" fmla="*/ 40 h 1500"/>
              <a:gd name="T100" fmla="*/ 562 w 1499"/>
              <a:gd name="T101" fmla="*/ 32 h 1500"/>
              <a:gd name="T102" fmla="*/ 572 w 1499"/>
              <a:gd name="T103" fmla="*/ 39 h 1500"/>
              <a:gd name="T104" fmla="*/ 705 w 1499"/>
              <a:gd name="T105" fmla="*/ 18 h 1500"/>
              <a:gd name="T106" fmla="*/ 936 w 1499"/>
              <a:gd name="T107" fmla="*/ 26 h 1500"/>
              <a:gd name="T108" fmla="*/ 658 w 1499"/>
              <a:gd name="T109" fmla="*/ 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 h="1500">
                <a:moveTo>
                  <a:pt x="750" y="1500"/>
                </a:moveTo>
                <a:cubicBezTo>
                  <a:pt x="744" y="1500"/>
                  <a:pt x="738" y="1500"/>
                  <a:pt x="733" y="1500"/>
                </a:cubicBezTo>
                <a:cubicBezTo>
                  <a:pt x="716" y="1499"/>
                  <a:pt x="699" y="1498"/>
                  <a:pt x="682" y="1497"/>
                </a:cubicBezTo>
                <a:cubicBezTo>
                  <a:pt x="677" y="1497"/>
                  <a:pt x="674" y="1492"/>
                  <a:pt x="674" y="1488"/>
                </a:cubicBezTo>
                <a:cubicBezTo>
                  <a:pt x="675" y="1483"/>
                  <a:pt x="679" y="1480"/>
                  <a:pt x="684" y="1480"/>
                </a:cubicBezTo>
                <a:cubicBezTo>
                  <a:pt x="700" y="1482"/>
                  <a:pt x="717" y="1482"/>
                  <a:pt x="733" y="1483"/>
                </a:cubicBezTo>
                <a:cubicBezTo>
                  <a:pt x="739" y="1483"/>
                  <a:pt x="744" y="1483"/>
                  <a:pt x="750" y="1483"/>
                </a:cubicBezTo>
                <a:cubicBezTo>
                  <a:pt x="803" y="1483"/>
                  <a:pt x="855" y="1477"/>
                  <a:pt x="906" y="1466"/>
                </a:cubicBezTo>
                <a:cubicBezTo>
                  <a:pt x="911" y="1465"/>
                  <a:pt x="915" y="1468"/>
                  <a:pt x="916" y="1473"/>
                </a:cubicBezTo>
                <a:cubicBezTo>
                  <a:pt x="917" y="1477"/>
                  <a:pt x="914" y="1482"/>
                  <a:pt x="910" y="1483"/>
                </a:cubicBezTo>
                <a:cubicBezTo>
                  <a:pt x="857" y="1494"/>
                  <a:pt x="804" y="1500"/>
                  <a:pt x="750" y="1500"/>
                </a:cubicBezTo>
                <a:close/>
                <a:moveTo>
                  <a:pt x="638" y="1492"/>
                </a:moveTo>
                <a:cubicBezTo>
                  <a:pt x="638" y="1492"/>
                  <a:pt x="637" y="1492"/>
                  <a:pt x="637" y="1492"/>
                </a:cubicBezTo>
                <a:cubicBezTo>
                  <a:pt x="637" y="1491"/>
                  <a:pt x="637" y="1491"/>
                  <a:pt x="637" y="1491"/>
                </a:cubicBezTo>
                <a:cubicBezTo>
                  <a:pt x="634" y="1491"/>
                  <a:pt x="632" y="1490"/>
                  <a:pt x="631" y="1488"/>
                </a:cubicBezTo>
                <a:cubicBezTo>
                  <a:pt x="630" y="1486"/>
                  <a:pt x="629" y="1484"/>
                  <a:pt x="630" y="1482"/>
                </a:cubicBezTo>
                <a:cubicBezTo>
                  <a:pt x="630" y="1477"/>
                  <a:pt x="634" y="1474"/>
                  <a:pt x="639" y="1475"/>
                </a:cubicBezTo>
                <a:cubicBezTo>
                  <a:pt x="639" y="1475"/>
                  <a:pt x="639" y="1475"/>
                  <a:pt x="639" y="1475"/>
                </a:cubicBezTo>
                <a:cubicBezTo>
                  <a:pt x="639" y="1475"/>
                  <a:pt x="639" y="1475"/>
                  <a:pt x="639" y="1475"/>
                </a:cubicBezTo>
                <a:cubicBezTo>
                  <a:pt x="641" y="1475"/>
                  <a:pt x="643" y="1476"/>
                  <a:pt x="645" y="1478"/>
                </a:cubicBezTo>
                <a:cubicBezTo>
                  <a:pt x="646" y="1480"/>
                  <a:pt x="647" y="1482"/>
                  <a:pt x="646" y="1484"/>
                </a:cubicBezTo>
                <a:cubicBezTo>
                  <a:pt x="646" y="1489"/>
                  <a:pt x="642" y="1492"/>
                  <a:pt x="638" y="1492"/>
                </a:cubicBezTo>
                <a:close/>
                <a:moveTo>
                  <a:pt x="593" y="1484"/>
                </a:moveTo>
                <a:cubicBezTo>
                  <a:pt x="593" y="1484"/>
                  <a:pt x="592" y="1483"/>
                  <a:pt x="592" y="1483"/>
                </a:cubicBezTo>
                <a:cubicBezTo>
                  <a:pt x="577" y="1480"/>
                  <a:pt x="562" y="1476"/>
                  <a:pt x="547" y="1472"/>
                </a:cubicBezTo>
                <a:cubicBezTo>
                  <a:pt x="545" y="1472"/>
                  <a:pt x="543" y="1470"/>
                  <a:pt x="542" y="1468"/>
                </a:cubicBezTo>
                <a:cubicBezTo>
                  <a:pt x="541" y="1466"/>
                  <a:pt x="541" y="1464"/>
                  <a:pt x="541" y="1462"/>
                </a:cubicBezTo>
                <a:cubicBezTo>
                  <a:pt x="543" y="1458"/>
                  <a:pt x="547" y="1455"/>
                  <a:pt x="552" y="1456"/>
                </a:cubicBezTo>
                <a:cubicBezTo>
                  <a:pt x="566" y="1460"/>
                  <a:pt x="581" y="1464"/>
                  <a:pt x="595" y="1467"/>
                </a:cubicBezTo>
                <a:cubicBezTo>
                  <a:pt x="597" y="1467"/>
                  <a:pt x="599" y="1469"/>
                  <a:pt x="601" y="1470"/>
                </a:cubicBezTo>
                <a:cubicBezTo>
                  <a:pt x="602" y="1472"/>
                  <a:pt x="602" y="1475"/>
                  <a:pt x="602" y="1477"/>
                </a:cubicBezTo>
                <a:cubicBezTo>
                  <a:pt x="601" y="1481"/>
                  <a:pt x="597" y="1484"/>
                  <a:pt x="593" y="1484"/>
                </a:cubicBezTo>
                <a:close/>
                <a:moveTo>
                  <a:pt x="952" y="1472"/>
                </a:moveTo>
                <a:cubicBezTo>
                  <a:pt x="948" y="1472"/>
                  <a:pt x="945" y="1470"/>
                  <a:pt x="944" y="1466"/>
                </a:cubicBezTo>
                <a:cubicBezTo>
                  <a:pt x="943" y="1464"/>
                  <a:pt x="943" y="1462"/>
                  <a:pt x="944" y="1460"/>
                </a:cubicBezTo>
                <a:cubicBezTo>
                  <a:pt x="946" y="1458"/>
                  <a:pt x="947" y="1456"/>
                  <a:pt x="949" y="1456"/>
                </a:cubicBezTo>
                <a:cubicBezTo>
                  <a:pt x="964" y="1452"/>
                  <a:pt x="978" y="1447"/>
                  <a:pt x="992" y="1442"/>
                </a:cubicBezTo>
                <a:cubicBezTo>
                  <a:pt x="996" y="1441"/>
                  <a:pt x="1001" y="1443"/>
                  <a:pt x="1003" y="1447"/>
                </a:cubicBezTo>
                <a:cubicBezTo>
                  <a:pt x="1005" y="1452"/>
                  <a:pt x="1002" y="1457"/>
                  <a:pt x="998" y="1458"/>
                </a:cubicBezTo>
                <a:cubicBezTo>
                  <a:pt x="983" y="1463"/>
                  <a:pt x="969" y="1468"/>
                  <a:pt x="954" y="1472"/>
                </a:cubicBezTo>
                <a:cubicBezTo>
                  <a:pt x="954" y="1472"/>
                  <a:pt x="954" y="1472"/>
                  <a:pt x="954" y="1472"/>
                </a:cubicBezTo>
                <a:cubicBezTo>
                  <a:pt x="953" y="1472"/>
                  <a:pt x="953" y="1472"/>
                  <a:pt x="952" y="1472"/>
                </a:cubicBezTo>
                <a:close/>
                <a:moveTo>
                  <a:pt x="506" y="1459"/>
                </a:moveTo>
                <a:cubicBezTo>
                  <a:pt x="505" y="1459"/>
                  <a:pt x="504" y="1459"/>
                  <a:pt x="504" y="1459"/>
                </a:cubicBezTo>
                <a:cubicBezTo>
                  <a:pt x="486" y="1453"/>
                  <a:pt x="468" y="1446"/>
                  <a:pt x="451" y="1438"/>
                </a:cubicBezTo>
                <a:cubicBezTo>
                  <a:pt x="399" y="1415"/>
                  <a:pt x="348" y="1386"/>
                  <a:pt x="302" y="1352"/>
                </a:cubicBezTo>
                <a:cubicBezTo>
                  <a:pt x="302" y="1352"/>
                  <a:pt x="302" y="1352"/>
                  <a:pt x="302" y="1352"/>
                </a:cubicBezTo>
                <a:cubicBezTo>
                  <a:pt x="298" y="1349"/>
                  <a:pt x="298" y="1344"/>
                  <a:pt x="300" y="1340"/>
                </a:cubicBezTo>
                <a:cubicBezTo>
                  <a:pt x="303" y="1336"/>
                  <a:pt x="309" y="1336"/>
                  <a:pt x="312" y="1338"/>
                </a:cubicBezTo>
                <a:cubicBezTo>
                  <a:pt x="358" y="1372"/>
                  <a:pt x="406" y="1400"/>
                  <a:pt x="458" y="1423"/>
                </a:cubicBezTo>
                <a:cubicBezTo>
                  <a:pt x="475" y="1430"/>
                  <a:pt x="492" y="1437"/>
                  <a:pt x="509" y="1443"/>
                </a:cubicBezTo>
                <a:cubicBezTo>
                  <a:pt x="514" y="1444"/>
                  <a:pt x="516" y="1449"/>
                  <a:pt x="514" y="1453"/>
                </a:cubicBezTo>
                <a:cubicBezTo>
                  <a:pt x="513" y="1457"/>
                  <a:pt x="510" y="1459"/>
                  <a:pt x="506" y="1459"/>
                </a:cubicBezTo>
                <a:close/>
                <a:moveTo>
                  <a:pt x="1037" y="1442"/>
                </a:moveTo>
                <a:cubicBezTo>
                  <a:pt x="1034" y="1442"/>
                  <a:pt x="1031" y="1440"/>
                  <a:pt x="1029" y="1437"/>
                </a:cubicBezTo>
                <a:cubicBezTo>
                  <a:pt x="1028" y="1433"/>
                  <a:pt x="1030" y="1428"/>
                  <a:pt x="1034" y="1426"/>
                </a:cubicBezTo>
                <a:cubicBezTo>
                  <a:pt x="1038" y="1424"/>
                  <a:pt x="1043" y="1426"/>
                  <a:pt x="1045" y="1431"/>
                </a:cubicBezTo>
                <a:cubicBezTo>
                  <a:pt x="1047" y="1435"/>
                  <a:pt x="1045" y="1440"/>
                  <a:pt x="1040" y="1442"/>
                </a:cubicBezTo>
                <a:cubicBezTo>
                  <a:pt x="1039" y="1442"/>
                  <a:pt x="1038" y="1442"/>
                  <a:pt x="1037" y="1442"/>
                </a:cubicBezTo>
                <a:close/>
                <a:moveTo>
                  <a:pt x="1078" y="1423"/>
                </a:moveTo>
                <a:cubicBezTo>
                  <a:pt x="1075" y="1423"/>
                  <a:pt x="1072" y="1422"/>
                  <a:pt x="1071" y="1419"/>
                </a:cubicBezTo>
                <a:cubicBezTo>
                  <a:pt x="1069" y="1415"/>
                  <a:pt x="1070" y="1409"/>
                  <a:pt x="1075" y="1407"/>
                </a:cubicBezTo>
                <a:cubicBezTo>
                  <a:pt x="1139" y="1376"/>
                  <a:pt x="1198" y="1335"/>
                  <a:pt x="1250" y="1286"/>
                </a:cubicBezTo>
                <a:cubicBezTo>
                  <a:pt x="1253" y="1283"/>
                  <a:pt x="1255" y="1281"/>
                  <a:pt x="1257" y="1279"/>
                </a:cubicBezTo>
                <a:cubicBezTo>
                  <a:pt x="1260" y="1276"/>
                  <a:pt x="1266" y="1276"/>
                  <a:pt x="1269" y="1280"/>
                </a:cubicBezTo>
                <a:cubicBezTo>
                  <a:pt x="1270" y="1281"/>
                  <a:pt x="1271" y="1283"/>
                  <a:pt x="1271" y="1286"/>
                </a:cubicBezTo>
                <a:cubicBezTo>
                  <a:pt x="1271" y="1288"/>
                  <a:pt x="1270" y="1290"/>
                  <a:pt x="1269" y="1292"/>
                </a:cubicBezTo>
                <a:cubicBezTo>
                  <a:pt x="1267" y="1294"/>
                  <a:pt x="1264" y="1296"/>
                  <a:pt x="1262" y="1298"/>
                </a:cubicBezTo>
                <a:cubicBezTo>
                  <a:pt x="1208" y="1348"/>
                  <a:pt x="1148" y="1390"/>
                  <a:pt x="1082" y="1423"/>
                </a:cubicBezTo>
                <a:cubicBezTo>
                  <a:pt x="1082" y="1423"/>
                  <a:pt x="1082" y="1423"/>
                  <a:pt x="1082" y="1423"/>
                </a:cubicBezTo>
                <a:cubicBezTo>
                  <a:pt x="1081" y="1423"/>
                  <a:pt x="1080" y="1423"/>
                  <a:pt x="1078" y="1423"/>
                </a:cubicBezTo>
                <a:close/>
                <a:moveTo>
                  <a:pt x="272" y="1325"/>
                </a:moveTo>
                <a:cubicBezTo>
                  <a:pt x="270" y="1325"/>
                  <a:pt x="268" y="1325"/>
                  <a:pt x="266" y="1323"/>
                </a:cubicBezTo>
                <a:cubicBezTo>
                  <a:pt x="265" y="1322"/>
                  <a:pt x="264" y="1320"/>
                  <a:pt x="263" y="1318"/>
                </a:cubicBezTo>
                <a:cubicBezTo>
                  <a:pt x="263" y="1315"/>
                  <a:pt x="264" y="1313"/>
                  <a:pt x="265" y="1312"/>
                </a:cubicBezTo>
                <a:cubicBezTo>
                  <a:pt x="268" y="1308"/>
                  <a:pt x="274" y="1308"/>
                  <a:pt x="277" y="1310"/>
                </a:cubicBezTo>
                <a:cubicBezTo>
                  <a:pt x="281" y="1314"/>
                  <a:pt x="281" y="1319"/>
                  <a:pt x="278" y="1322"/>
                </a:cubicBezTo>
                <a:cubicBezTo>
                  <a:pt x="277" y="1324"/>
                  <a:pt x="274" y="1325"/>
                  <a:pt x="272" y="1325"/>
                </a:cubicBezTo>
                <a:close/>
                <a:moveTo>
                  <a:pt x="238" y="1295"/>
                </a:moveTo>
                <a:cubicBezTo>
                  <a:pt x="236" y="1295"/>
                  <a:pt x="234" y="1294"/>
                  <a:pt x="232" y="1293"/>
                </a:cubicBezTo>
                <a:cubicBezTo>
                  <a:pt x="226" y="1287"/>
                  <a:pt x="219" y="1280"/>
                  <a:pt x="213" y="1274"/>
                </a:cubicBezTo>
                <a:cubicBezTo>
                  <a:pt x="209" y="1270"/>
                  <a:pt x="205" y="1265"/>
                  <a:pt x="200" y="1260"/>
                </a:cubicBezTo>
                <a:cubicBezTo>
                  <a:pt x="200" y="1260"/>
                  <a:pt x="200" y="1260"/>
                  <a:pt x="200" y="1260"/>
                </a:cubicBezTo>
                <a:cubicBezTo>
                  <a:pt x="197" y="1257"/>
                  <a:pt x="197" y="1251"/>
                  <a:pt x="201" y="1248"/>
                </a:cubicBezTo>
                <a:cubicBezTo>
                  <a:pt x="204" y="1245"/>
                  <a:pt x="209" y="1245"/>
                  <a:pt x="213" y="1249"/>
                </a:cubicBezTo>
                <a:cubicBezTo>
                  <a:pt x="217" y="1254"/>
                  <a:pt x="221" y="1258"/>
                  <a:pt x="226" y="1262"/>
                </a:cubicBezTo>
                <a:cubicBezTo>
                  <a:pt x="232" y="1269"/>
                  <a:pt x="238" y="1275"/>
                  <a:pt x="244" y="1281"/>
                </a:cubicBezTo>
                <a:cubicBezTo>
                  <a:pt x="246" y="1282"/>
                  <a:pt x="247" y="1284"/>
                  <a:pt x="247" y="1287"/>
                </a:cubicBezTo>
                <a:cubicBezTo>
                  <a:pt x="247" y="1289"/>
                  <a:pt x="246" y="1291"/>
                  <a:pt x="244" y="1293"/>
                </a:cubicBezTo>
                <a:cubicBezTo>
                  <a:pt x="243" y="1294"/>
                  <a:pt x="240" y="1295"/>
                  <a:pt x="238" y="1295"/>
                </a:cubicBezTo>
                <a:close/>
                <a:moveTo>
                  <a:pt x="1294" y="1262"/>
                </a:moveTo>
                <a:cubicBezTo>
                  <a:pt x="1292" y="1262"/>
                  <a:pt x="1290" y="1261"/>
                  <a:pt x="1289" y="1259"/>
                </a:cubicBezTo>
                <a:cubicBezTo>
                  <a:pt x="1287" y="1258"/>
                  <a:pt x="1286" y="1256"/>
                  <a:pt x="1286" y="1253"/>
                </a:cubicBezTo>
                <a:cubicBezTo>
                  <a:pt x="1286" y="1251"/>
                  <a:pt x="1287" y="1249"/>
                  <a:pt x="1288" y="1247"/>
                </a:cubicBezTo>
                <a:cubicBezTo>
                  <a:pt x="1298" y="1237"/>
                  <a:pt x="1308" y="1225"/>
                  <a:pt x="1318" y="1214"/>
                </a:cubicBezTo>
                <a:cubicBezTo>
                  <a:pt x="1320" y="1210"/>
                  <a:pt x="1326" y="1210"/>
                  <a:pt x="1330" y="1212"/>
                </a:cubicBezTo>
                <a:cubicBezTo>
                  <a:pt x="1331" y="1214"/>
                  <a:pt x="1332" y="1216"/>
                  <a:pt x="1333" y="1218"/>
                </a:cubicBezTo>
                <a:cubicBezTo>
                  <a:pt x="1333" y="1220"/>
                  <a:pt x="1332" y="1223"/>
                  <a:pt x="1331" y="1224"/>
                </a:cubicBezTo>
                <a:cubicBezTo>
                  <a:pt x="1321" y="1236"/>
                  <a:pt x="1311" y="1248"/>
                  <a:pt x="1301" y="1259"/>
                </a:cubicBezTo>
                <a:cubicBezTo>
                  <a:pt x="1299" y="1261"/>
                  <a:pt x="1297" y="1262"/>
                  <a:pt x="1294" y="1262"/>
                </a:cubicBezTo>
                <a:close/>
                <a:moveTo>
                  <a:pt x="177" y="1229"/>
                </a:moveTo>
                <a:cubicBezTo>
                  <a:pt x="174" y="1229"/>
                  <a:pt x="172" y="1228"/>
                  <a:pt x="170" y="1226"/>
                </a:cubicBezTo>
                <a:cubicBezTo>
                  <a:pt x="122" y="1167"/>
                  <a:pt x="83" y="1103"/>
                  <a:pt x="55" y="1033"/>
                </a:cubicBezTo>
                <a:cubicBezTo>
                  <a:pt x="55" y="1032"/>
                  <a:pt x="54" y="1031"/>
                  <a:pt x="54" y="1030"/>
                </a:cubicBezTo>
                <a:cubicBezTo>
                  <a:pt x="52" y="1025"/>
                  <a:pt x="54" y="1021"/>
                  <a:pt x="58" y="1019"/>
                </a:cubicBezTo>
                <a:cubicBezTo>
                  <a:pt x="63" y="1017"/>
                  <a:pt x="68" y="1019"/>
                  <a:pt x="69" y="1023"/>
                </a:cubicBezTo>
                <a:cubicBezTo>
                  <a:pt x="70" y="1024"/>
                  <a:pt x="70" y="1025"/>
                  <a:pt x="70" y="1026"/>
                </a:cubicBezTo>
                <a:cubicBezTo>
                  <a:pt x="71" y="1027"/>
                  <a:pt x="71" y="1027"/>
                  <a:pt x="71" y="1027"/>
                </a:cubicBezTo>
                <a:cubicBezTo>
                  <a:pt x="98" y="1095"/>
                  <a:pt x="136" y="1158"/>
                  <a:pt x="183" y="1215"/>
                </a:cubicBezTo>
                <a:cubicBezTo>
                  <a:pt x="186" y="1219"/>
                  <a:pt x="186" y="1224"/>
                  <a:pt x="182" y="1227"/>
                </a:cubicBezTo>
                <a:cubicBezTo>
                  <a:pt x="180" y="1228"/>
                  <a:pt x="179" y="1229"/>
                  <a:pt x="177" y="1229"/>
                </a:cubicBezTo>
                <a:close/>
                <a:moveTo>
                  <a:pt x="1352" y="1192"/>
                </a:moveTo>
                <a:cubicBezTo>
                  <a:pt x="1350" y="1192"/>
                  <a:pt x="1348" y="1191"/>
                  <a:pt x="1347" y="1190"/>
                </a:cubicBezTo>
                <a:cubicBezTo>
                  <a:pt x="1343" y="1187"/>
                  <a:pt x="1342" y="1182"/>
                  <a:pt x="1345" y="1178"/>
                </a:cubicBezTo>
                <a:cubicBezTo>
                  <a:pt x="1345" y="1178"/>
                  <a:pt x="1345" y="1178"/>
                  <a:pt x="1345" y="1178"/>
                </a:cubicBezTo>
                <a:cubicBezTo>
                  <a:pt x="1345" y="1178"/>
                  <a:pt x="1345" y="1178"/>
                  <a:pt x="1345" y="1178"/>
                </a:cubicBezTo>
                <a:cubicBezTo>
                  <a:pt x="1348" y="1174"/>
                  <a:pt x="1353" y="1174"/>
                  <a:pt x="1357" y="1176"/>
                </a:cubicBezTo>
                <a:cubicBezTo>
                  <a:pt x="1360" y="1179"/>
                  <a:pt x="1361" y="1184"/>
                  <a:pt x="1359" y="1188"/>
                </a:cubicBezTo>
                <a:cubicBezTo>
                  <a:pt x="1357" y="1190"/>
                  <a:pt x="1354" y="1192"/>
                  <a:pt x="1352" y="1192"/>
                </a:cubicBezTo>
                <a:close/>
                <a:moveTo>
                  <a:pt x="1377" y="1154"/>
                </a:moveTo>
                <a:cubicBezTo>
                  <a:pt x="1375" y="1154"/>
                  <a:pt x="1374" y="1154"/>
                  <a:pt x="1373" y="1153"/>
                </a:cubicBezTo>
                <a:cubicBezTo>
                  <a:pt x="1369" y="1150"/>
                  <a:pt x="1367" y="1145"/>
                  <a:pt x="1370" y="1141"/>
                </a:cubicBezTo>
                <a:cubicBezTo>
                  <a:pt x="1387" y="1114"/>
                  <a:pt x="1402" y="1086"/>
                  <a:pt x="1416" y="1057"/>
                </a:cubicBezTo>
                <a:cubicBezTo>
                  <a:pt x="1433" y="1019"/>
                  <a:pt x="1448" y="978"/>
                  <a:pt x="1459" y="937"/>
                </a:cubicBezTo>
                <a:cubicBezTo>
                  <a:pt x="1460" y="932"/>
                  <a:pt x="1465" y="930"/>
                  <a:pt x="1469" y="931"/>
                </a:cubicBezTo>
                <a:cubicBezTo>
                  <a:pt x="1474" y="932"/>
                  <a:pt x="1476" y="937"/>
                  <a:pt x="1475" y="941"/>
                </a:cubicBezTo>
                <a:cubicBezTo>
                  <a:pt x="1464" y="983"/>
                  <a:pt x="1449" y="1025"/>
                  <a:pt x="1431" y="1064"/>
                </a:cubicBezTo>
                <a:cubicBezTo>
                  <a:pt x="1417" y="1094"/>
                  <a:pt x="1402" y="1123"/>
                  <a:pt x="1384" y="1150"/>
                </a:cubicBezTo>
                <a:cubicBezTo>
                  <a:pt x="1383" y="1153"/>
                  <a:pt x="1380" y="1154"/>
                  <a:pt x="1377" y="1154"/>
                </a:cubicBezTo>
                <a:close/>
                <a:moveTo>
                  <a:pt x="46" y="993"/>
                </a:moveTo>
                <a:cubicBezTo>
                  <a:pt x="42" y="993"/>
                  <a:pt x="39" y="990"/>
                  <a:pt x="38" y="987"/>
                </a:cubicBezTo>
                <a:cubicBezTo>
                  <a:pt x="37" y="985"/>
                  <a:pt x="37" y="982"/>
                  <a:pt x="38" y="980"/>
                </a:cubicBezTo>
                <a:cubicBezTo>
                  <a:pt x="39" y="978"/>
                  <a:pt x="41" y="977"/>
                  <a:pt x="43" y="976"/>
                </a:cubicBezTo>
                <a:cubicBezTo>
                  <a:pt x="48" y="975"/>
                  <a:pt x="52" y="977"/>
                  <a:pt x="54" y="981"/>
                </a:cubicBezTo>
                <a:cubicBezTo>
                  <a:pt x="54" y="981"/>
                  <a:pt x="54" y="981"/>
                  <a:pt x="54" y="981"/>
                </a:cubicBezTo>
                <a:cubicBezTo>
                  <a:pt x="54" y="981"/>
                  <a:pt x="54" y="981"/>
                  <a:pt x="54" y="981"/>
                </a:cubicBezTo>
                <a:cubicBezTo>
                  <a:pt x="55" y="986"/>
                  <a:pt x="53" y="991"/>
                  <a:pt x="49" y="992"/>
                </a:cubicBezTo>
                <a:cubicBezTo>
                  <a:pt x="48" y="992"/>
                  <a:pt x="47" y="993"/>
                  <a:pt x="46" y="993"/>
                </a:cubicBezTo>
                <a:close/>
                <a:moveTo>
                  <a:pt x="33" y="949"/>
                </a:moveTo>
                <a:cubicBezTo>
                  <a:pt x="29" y="949"/>
                  <a:pt x="26" y="947"/>
                  <a:pt x="25" y="943"/>
                </a:cubicBezTo>
                <a:cubicBezTo>
                  <a:pt x="21" y="928"/>
                  <a:pt x="17" y="913"/>
                  <a:pt x="14" y="898"/>
                </a:cubicBezTo>
                <a:cubicBezTo>
                  <a:pt x="14" y="896"/>
                  <a:pt x="14" y="894"/>
                  <a:pt x="16" y="892"/>
                </a:cubicBezTo>
                <a:cubicBezTo>
                  <a:pt x="17" y="890"/>
                  <a:pt x="19" y="889"/>
                  <a:pt x="21" y="888"/>
                </a:cubicBezTo>
                <a:cubicBezTo>
                  <a:pt x="26" y="887"/>
                  <a:pt x="30" y="891"/>
                  <a:pt x="31" y="895"/>
                </a:cubicBezTo>
                <a:cubicBezTo>
                  <a:pt x="34" y="910"/>
                  <a:pt x="37" y="924"/>
                  <a:pt x="41" y="939"/>
                </a:cubicBezTo>
                <a:cubicBezTo>
                  <a:pt x="42" y="943"/>
                  <a:pt x="40" y="948"/>
                  <a:pt x="35" y="949"/>
                </a:cubicBezTo>
                <a:cubicBezTo>
                  <a:pt x="34" y="949"/>
                  <a:pt x="34" y="949"/>
                  <a:pt x="33" y="949"/>
                </a:cubicBezTo>
                <a:close/>
                <a:moveTo>
                  <a:pt x="1477" y="903"/>
                </a:moveTo>
                <a:cubicBezTo>
                  <a:pt x="1477" y="903"/>
                  <a:pt x="1476" y="903"/>
                  <a:pt x="1476" y="903"/>
                </a:cubicBezTo>
                <a:cubicBezTo>
                  <a:pt x="1473" y="903"/>
                  <a:pt x="1471" y="901"/>
                  <a:pt x="1470" y="900"/>
                </a:cubicBezTo>
                <a:cubicBezTo>
                  <a:pt x="1469" y="898"/>
                  <a:pt x="1468" y="895"/>
                  <a:pt x="1469" y="893"/>
                </a:cubicBezTo>
                <a:cubicBezTo>
                  <a:pt x="1472" y="879"/>
                  <a:pt x="1474" y="864"/>
                  <a:pt x="1476" y="849"/>
                </a:cubicBezTo>
                <a:cubicBezTo>
                  <a:pt x="1477" y="845"/>
                  <a:pt x="1481" y="841"/>
                  <a:pt x="1486" y="842"/>
                </a:cubicBezTo>
                <a:cubicBezTo>
                  <a:pt x="1488" y="842"/>
                  <a:pt x="1490" y="843"/>
                  <a:pt x="1491" y="845"/>
                </a:cubicBezTo>
                <a:cubicBezTo>
                  <a:pt x="1493" y="847"/>
                  <a:pt x="1493" y="849"/>
                  <a:pt x="1493" y="851"/>
                </a:cubicBezTo>
                <a:cubicBezTo>
                  <a:pt x="1491" y="866"/>
                  <a:pt x="1488" y="882"/>
                  <a:pt x="1486" y="897"/>
                </a:cubicBezTo>
                <a:cubicBezTo>
                  <a:pt x="1485" y="897"/>
                  <a:pt x="1485" y="897"/>
                  <a:pt x="1485" y="897"/>
                </a:cubicBezTo>
                <a:cubicBezTo>
                  <a:pt x="1485" y="901"/>
                  <a:pt x="1481" y="903"/>
                  <a:pt x="1477" y="903"/>
                </a:cubicBezTo>
                <a:close/>
                <a:moveTo>
                  <a:pt x="15" y="861"/>
                </a:moveTo>
                <a:cubicBezTo>
                  <a:pt x="11" y="861"/>
                  <a:pt x="7" y="857"/>
                  <a:pt x="7" y="853"/>
                </a:cubicBezTo>
                <a:cubicBezTo>
                  <a:pt x="2" y="819"/>
                  <a:pt x="0" y="784"/>
                  <a:pt x="0" y="750"/>
                </a:cubicBezTo>
                <a:cubicBezTo>
                  <a:pt x="0" y="708"/>
                  <a:pt x="3" y="666"/>
                  <a:pt x="10" y="625"/>
                </a:cubicBezTo>
                <a:cubicBezTo>
                  <a:pt x="11" y="621"/>
                  <a:pt x="15" y="618"/>
                  <a:pt x="20" y="618"/>
                </a:cubicBezTo>
                <a:cubicBezTo>
                  <a:pt x="24" y="619"/>
                  <a:pt x="28" y="624"/>
                  <a:pt x="27" y="628"/>
                </a:cubicBezTo>
                <a:cubicBezTo>
                  <a:pt x="20" y="668"/>
                  <a:pt x="17" y="709"/>
                  <a:pt x="17" y="750"/>
                </a:cubicBezTo>
                <a:cubicBezTo>
                  <a:pt x="17" y="784"/>
                  <a:pt x="19" y="818"/>
                  <a:pt x="24" y="851"/>
                </a:cubicBezTo>
                <a:cubicBezTo>
                  <a:pt x="24" y="856"/>
                  <a:pt x="21" y="860"/>
                  <a:pt x="16" y="861"/>
                </a:cubicBezTo>
                <a:cubicBezTo>
                  <a:pt x="16" y="861"/>
                  <a:pt x="16" y="861"/>
                  <a:pt x="15" y="861"/>
                </a:cubicBezTo>
                <a:close/>
                <a:moveTo>
                  <a:pt x="1489" y="814"/>
                </a:moveTo>
                <a:cubicBezTo>
                  <a:pt x="1489" y="814"/>
                  <a:pt x="1489" y="814"/>
                  <a:pt x="1489" y="814"/>
                </a:cubicBezTo>
                <a:cubicBezTo>
                  <a:pt x="1486" y="814"/>
                  <a:pt x="1484" y="813"/>
                  <a:pt x="1483" y="811"/>
                </a:cubicBezTo>
                <a:cubicBezTo>
                  <a:pt x="1481" y="809"/>
                  <a:pt x="1481" y="807"/>
                  <a:pt x="1481" y="805"/>
                </a:cubicBezTo>
                <a:cubicBezTo>
                  <a:pt x="1481" y="800"/>
                  <a:pt x="1485" y="796"/>
                  <a:pt x="1490" y="797"/>
                </a:cubicBezTo>
                <a:cubicBezTo>
                  <a:pt x="1495" y="797"/>
                  <a:pt x="1498" y="801"/>
                  <a:pt x="1498" y="806"/>
                </a:cubicBezTo>
                <a:cubicBezTo>
                  <a:pt x="1497" y="810"/>
                  <a:pt x="1494" y="814"/>
                  <a:pt x="1489" y="814"/>
                </a:cubicBezTo>
                <a:close/>
                <a:moveTo>
                  <a:pt x="1491" y="725"/>
                </a:moveTo>
                <a:cubicBezTo>
                  <a:pt x="1486" y="725"/>
                  <a:pt x="1482" y="721"/>
                  <a:pt x="1482" y="716"/>
                </a:cubicBezTo>
                <a:cubicBezTo>
                  <a:pt x="1481" y="702"/>
                  <a:pt x="1480" y="687"/>
                  <a:pt x="1479" y="672"/>
                </a:cubicBezTo>
                <a:cubicBezTo>
                  <a:pt x="1479" y="670"/>
                  <a:pt x="1479" y="667"/>
                  <a:pt x="1481" y="666"/>
                </a:cubicBezTo>
                <a:cubicBezTo>
                  <a:pt x="1482" y="664"/>
                  <a:pt x="1484" y="663"/>
                  <a:pt x="1486" y="663"/>
                </a:cubicBezTo>
                <a:cubicBezTo>
                  <a:pt x="1491" y="662"/>
                  <a:pt x="1495" y="665"/>
                  <a:pt x="1496" y="670"/>
                </a:cubicBezTo>
                <a:cubicBezTo>
                  <a:pt x="1497" y="685"/>
                  <a:pt x="1498" y="700"/>
                  <a:pt x="1499" y="716"/>
                </a:cubicBezTo>
                <a:cubicBezTo>
                  <a:pt x="1499" y="720"/>
                  <a:pt x="1496" y="724"/>
                  <a:pt x="1491" y="725"/>
                </a:cubicBezTo>
                <a:cubicBezTo>
                  <a:pt x="1491" y="725"/>
                  <a:pt x="1491" y="725"/>
                  <a:pt x="1491" y="725"/>
                </a:cubicBezTo>
                <a:close/>
                <a:moveTo>
                  <a:pt x="1481" y="635"/>
                </a:moveTo>
                <a:cubicBezTo>
                  <a:pt x="1477" y="635"/>
                  <a:pt x="1473" y="632"/>
                  <a:pt x="1473" y="628"/>
                </a:cubicBezTo>
                <a:cubicBezTo>
                  <a:pt x="1472" y="625"/>
                  <a:pt x="1473" y="623"/>
                  <a:pt x="1474" y="621"/>
                </a:cubicBezTo>
                <a:cubicBezTo>
                  <a:pt x="1475" y="619"/>
                  <a:pt x="1477" y="618"/>
                  <a:pt x="1480" y="618"/>
                </a:cubicBezTo>
                <a:cubicBezTo>
                  <a:pt x="1484" y="617"/>
                  <a:pt x="1489" y="620"/>
                  <a:pt x="1489" y="625"/>
                </a:cubicBezTo>
                <a:cubicBezTo>
                  <a:pt x="1490" y="627"/>
                  <a:pt x="1489" y="629"/>
                  <a:pt x="1488" y="631"/>
                </a:cubicBezTo>
                <a:cubicBezTo>
                  <a:pt x="1487" y="633"/>
                  <a:pt x="1485" y="634"/>
                  <a:pt x="1482" y="635"/>
                </a:cubicBezTo>
                <a:cubicBezTo>
                  <a:pt x="1482" y="635"/>
                  <a:pt x="1482" y="635"/>
                  <a:pt x="1481" y="635"/>
                </a:cubicBezTo>
                <a:close/>
                <a:moveTo>
                  <a:pt x="27" y="591"/>
                </a:moveTo>
                <a:cubicBezTo>
                  <a:pt x="27" y="591"/>
                  <a:pt x="27" y="591"/>
                  <a:pt x="27" y="591"/>
                </a:cubicBezTo>
                <a:cubicBezTo>
                  <a:pt x="27" y="591"/>
                  <a:pt x="27" y="591"/>
                  <a:pt x="27" y="591"/>
                </a:cubicBezTo>
                <a:cubicBezTo>
                  <a:pt x="27" y="591"/>
                  <a:pt x="26" y="591"/>
                  <a:pt x="25" y="591"/>
                </a:cubicBezTo>
                <a:cubicBezTo>
                  <a:pt x="21" y="590"/>
                  <a:pt x="18" y="585"/>
                  <a:pt x="19" y="580"/>
                </a:cubicBezTo>
                <a:cubicBezTo>
                  <a:pt x="20" y="576"/>
                  <a:pt x="25" y="573"/>
                  <a:pt x="29" y="574"/>
                </a:cubicBezTo>
                <a:cubicBezTo>
                  <a:pt x="34" y="575"/>
                  <a:pt x="37" y="580"/>
                  <a:pt x="35" y="584"/>
                </a:cubicBezTo>
                <a:cubicBezTo>
                  <a:pt x="35" y="588"/>
                  <a:pt x="31" y="591"/>
                  <a:pt x="27" y="591"/>
                </a:cubicBezTo>
                <a:close/>
                <a:moveTo>
                  <a:pt x="1472" y="590"/>
                </a:moveTo>
                <a:cubicBezTo>
                  <a:pt x="1468" y="590"/>
                  <a:pt x="1465" y="588"/>
                  <a:pt x="1464" y="584"/>
                </a:cubicBezTo>
                <a:cubicBezTo>
                  <a:pt x="1453" y="535"/>
                  <a:pt x="1436" y="488"/>
                  <a:pt x="1416" y="443"/>
                </a:cubicBezTo>
                <a:cubicBezTo>
                  <a:pt x="1405" y="420"/>
                  <a:pt x="1394" y="398"/>
                  <a:pt x="1381" y="377"/>
                </a:cubicBezTo>
                <a:cubicBezTo>
                  <a:pt x="1379" y="373"/>
                  <a:pt x="1380" y="368"/>
                  <a:pt x="1384" y="365"/>
                </a:cubicBezTo>
                <a:cubicBezTo>
                  <a:pt x="1388" y="363"/>
                  <a:pt x="1393" y="364"/>
                  <a:pt x="1396" y="368"/>
                </a:cubicBezTo>
                <a:cubicBezTo>
                  <a:pt x="1408" y="390"/>
                  <a:pt x="1420" y="413"/>
                  <a:pt x="1431" y="436"/>
                </a:cubicBezTo>
                <a:cubicBezTo>
                  <a:pt x="1452" y="481"/>
                  <a:pt x="1469" y="530"/>
                  <a:pt x="1480" y="579"/>
                </a:cubicBezTo>
                <a:cubicBezTo>
                  <a:pt x="1480" y="580"/>
                  <a:pt x="1480" y="580"/>
                  <a:pt x="1480" y="580"/>
                </a:cubicBezTo>
                <a:cubicBezTo>
                  <a:pt x="1481" y="584"/>
                  <a:pt x="1479" y="589"/>
                  <a:pt x="1474" y="590"/>
                </a:cubicBezTo>
                <a:cubicBezTo>
                  <a:pt x="1473" y="590"/>
                  <a:pt x="1473" y="590"/>
                  <a:pt x="1472" y="590"/>
                </a:cubicBezTo>
                <a:close/>
                <a:moveTo>
                  <a:pt x="39" y="547"/>
                </a:moveTo>
                <a:cubicBezTo>
                  <a:pt x="38" y="547"/>
                  <a:pt x="37" y="547"/>
                  <a:pt x="36" y="547"/>
                </a:cubicBezTo>
                <a:cubicBezTo>
                  <a:pt x="34" y="546"/>
                  <a:pt x="32" y="545"/>
                  <a:pt x="31" y="543"/>
                </a:cubicBezTo>
                <a:cubicBezTo>
                  <a:pt x="30" y="541"/>
                  <a:pt x="30" y="538"/>
                  <a:pt x="31" y="536"/>
                </a:cubicBezTo>
                <a:cubicBezTo>
                  <a:pt x="35" y="522"/>
                  <a:pt x="40" y="507"/>
                  <a:pt x="45" y="493"/>
                </a:cubicBezTo>
                <a:cubicBezTo>
                  <a:pt x="47" y="488"/>
                  <a:pt x="52" y="486"/>
                  <a:pt x="56" y="488"/>
                </a:cubicBezTo>
                <a:cubicBezTo>
                  <a:pt x="60" y="489"/>
                  <a:pt x="63" y="494"/>
                  <a:pt x="61" y="499"/>
                </a:cubicBezTo>
                <a:cubicBezTo>
                  <a:pt x="56" y="513"/>
                  <a:pt x="51" y="527"/>
                  <a:pt x="47" y="541"/>
                </a:cubicBezTo>
                <a:cubicBezTo>
                  <a:pt x="46" y="545"/>
                  <a:pt x="42" y="547"/>
                  <a:pt x="39" y="547"/>
                </a:cubicBezTo>
                <a:close/>
                <a:moveTo>
                  <a:pt x="70" y="462"/>
                </a:moveTo>
                <a:cubicBezTo>
                  <a:pt x="69" y="462"/>
                  <a:pt x="67" y="462"/>
                  <a:pt x="66" y="461"/>
                </a:cubicBezTo>
                <a:cubicBezTo>
                  <a:pt x="64" y="461"/>
                  <a:pt x="63" y="459"/>
                  <a:pt x="62" y="457"/>
                </a:cubicBezTo>
                <a:cubicBezTo>
                  <a:pt x="61" y="455"/>
                  <a:pt x="61" y="452"/>
                  <a:pt x="62" y="450"/>
                </a:cubicBezTo>
                <a:cubicBezTo>
                  <a:pt x="93" y="380"/>
                  <a:pt x="134" y="316"/>
                  <a:pt x="184" y="258"/>
                </a:cubicBezTo>
                <a:cubicBezTo>
                  <a:pt x="184" y="258"/>
                  <a:pt x="184" y="258"/>
                  <a:pt x="184" y="258"/>
                </a:cubicBezTo>
                <a:cubicBezTo>
                  <a:pt x="187" y="254"/>
                  <a:pt x="193" y="254"/>
                  <a:pt x="196" y="257"/>
                </a:cubicBezTo>
                <a:cubicBezTo>
                  <a:pt x="199" y="260"/>
                  <a:pt x="200" y="265"/>
                  <a:pt x="197" y="269"/>
                </a:cubicBezTo>
                <a:cubicBezTo>
                  <a:pt x="147" y="325"/>
                  <a:pt x="107" y="389"/>
                  <a:pt x="78" y="457"/>
                </a:cubicBezTo>
                <a:cubicBezTo>
                  <a:pt x="76" y="460"/>
                  <a:pt x="73" y="462"/>
                  <a:pt x="70" y="462"/>
                </a:cubicBezTo>
                <a:close/>
                <a:moveTo>
                  <a:pt x="1364" y="343"/>
                </a:moveTo>
                <a:cubicBezTo>
                  <a:pt x="1364" y="343"/>
                  <a:pt x="1364" y="343"/>
                  <a:pt x="1364" y="343"/>
                </a:cubicBezTo>
                <a:cubicBezTo>
                  <a:pt x="1361" y="343"/>
                  <a:pt x="1359" y="341"/>
                  <a:pt x="1357" y="339"/>
                </a:cubicBezTo>
                <a:cubicBezTo>
                  <a:pt x="1349" y="327"/>
                  <a:pt x="1340" y="315"/>
                  <a:pt x="1331" y="303"/>
                </a:cubicBezTo>
                <a:cubicBezTo>
                  <a:pt x="1328" y="299"/>
                  <a:pt x="1329" y="294"/>
                  <a:pt x="1332" y="291"/>
                </a:cubicBezTo>
                <a:cubicBezTo>
                  <a:pt x="1336" y="288"/>
                  <a:pt x="1341" y="289"/>
                  <a:pt x="1344" y="293"/>
                </a:cubicBezTo>
                <a:cubicBezTo>
                  <a:pt x="1353" y="304"/>
                  <a:pt x="1362" y="317"/>
                  <a:pt x="1371" y="330"/>
                </a:cubicBezTo>
                <a:cubicBezTo>
                  <a:pt x="1371" y="330"/>
                  <a:pt x="1371" y="330"/>
                  <a:pt x="1371" y="330"/>
                </a:cubicBezTo>
                <a:cubicBezTo>
                  <a:pt x="1372" y="332"/>
                  <a:pt x="1373" y="334"/>
                  <a:pt x="1372" y="336"/>
                </a:cubicBezTo>
                <a:cubicBezTo>
                  <a:pt x="1372" y="338"/>
                  <a:pt x="1371" y="340"/>
                  <a:pt x="1369" y="341"/>
                </a:cubicBezTo>
                <a:cubicBezTo>
                  <a:pt x="1367" y="342"/>
                  <a:pt x="1366" y="343"/>
                  <a:pt x="1364" y="343"/>
                </a:cubicBezTo>
                <a:close/>
                <a:moveTo>
                  <a:pt x="1309" y="271"/>
                </a:moveTo>
                <a:cubicBezTo>
                  <a:pt x="1306" y="271"/>
                  <a:pt x="1304" y="270"/>
                  <a:pt x="1302" y="268"/>
                </a:cubicBezTo>
                <a:cubicBezTo>
                  <a:pt x="1301" y="267"/>
                  <a:pt x="1300" y="264"/>
                  <a:pt x="1300" y="262"/>
                </a:cubicBezTo>
                <a:cubicBezTo>
                  <a:pt x="1300" y="260"/>
                  <a:pt x="1301" y="258"/>
                  <a:pt x="1303" y="256"/>
                </a:cubicBezTo>
                <a:cubicBezTo>
                  <a:pt x="1307" y="253"/>
                  <a:pt x="1312" y="254"/>
                  <a:pt x="1315" y="257"/>
                </a:cubicBezTo>
                <a:cubicBezTo>
                  <a:pt x="1315" y="257"/>
                  <a:pt x="1315" y="257"/>
                  <a:pt x="1315" y="257"/>
                </a:cubicBezTo>
                <a:cubicBezTo>
                  <a:pt x="1318" y="261"/>
                  <a:pt x="1318" y="266"/>
                  <a:pt x="1314" y="269"/>
                </a:cubicBezTo>
                <a:cubicBezTo>
                  <a:pt x="1313" y="270"/>
                  <a:pt x="1311" y="271"/>
                  <a:pt x="1309" y="271"/>
                </a:cubicBezTo>
                <a:close/>
                <a:moveTo>
                  <a:pt x="221" y="238"/>
                </a:moveTo>
                <a:cubicBezTo>
                  <a:pt x="219" y="238"/>
                  <a:pt x="217" y="238"/>
                  <a:pt x="215" y="236"/>
                </a:cubicBezTo>
                <a:cubicBezTo>
                  <a:pt x="212" y="233"/>
                  <a:pt x="212" y="227"/>
                  <a:pt x="215" y="224"/>
                </a:cubicBezTo>
                <a:cubicBezTo>
                  <a:pt x="218" y="221"/>
                  <a:pt x="224" y="221"/>
                  <a:pt x="227" y="224"/>
                </a:cubicBezTo>
                <a:cubicBezTo>
                  <a:pt x="230" y="227"/>
                  <a:pt x="230" y="233"/>
                  <a:pt x="227" y="236"/>
                </a:cubicBezTo>
                <a:cubicBezTo>
                  <a:pt x="226" y="238"/>
                  <a:pt x="223" y="238"/>
                  <a:pt x="221" y="238"/>
                </a:cubicBezTo>
                <a:close/>
                <a:moveTo>
                  <a:pt x="1278" y="238"/>
                </a:moveTo>
                <a:cubicBezTo>
                  <a:pt x="1276" y="238"/>
                  <a:pt x="1274" y="237"/>
                  <a:pt x="1272" y="236"/>
                </a:cubicBezTo>
                <a:cubicBezTo>
                  <a:pt x="1265" y="228"/>
                  <a:pt x="1257" y="221"/>
                  <a:pt x="1250" y="214"/>
                </a:cubicBezTo>
                <a:cubicBezTo>
                  <a:pt x="1203" y="170"/>
                  <a:pt x="1150" y="133"/>
                  <a:pt x="1093" y="102"/>
                </a:cubicBezTo>
                <a:cubicBezTo>
                  <a:pt x="1091" y="101"/>
                  <a:pt x="1090" y="99"/>
                  <a:pt x="1089" y="97"/>
                </a:cubicBezTo>
                <a:cubicBezTo>
                  <a:pt x="1089" y="95"/>
                  <a:pt x="1089" y="93"/>
                  <a:pt x="1090" y="91"/>
                </a:cubicBezTo>
                <a:cubicBezTo>
                  <a:pt x="1092" y="87"/>
                  <a:pt x="1097" y="85"/>
                  <a:pt x="1101" y="87"/>
                </a:cubicBezTo>
                <a:cubicBezTo>
                  <a:pt x="1160" y="118"/>
                  <a:pt x="1214" y="157"/>
                  <a:pt x="1262" y="202"/>
                </a:cubicBezTo>
                <a:cubicBezTo>
                  <a:pt x="1269" y="209"/>
                  <a:pt x="1277" y="216"/>
                  <a:pt x="1284" y="224"/>
                </a:cubicBezTo>
                <a:cubicBezTo>
                  <a:pt x="1287" y="227"/>
                  <a:pt x="1287" y="232"/>
                  <a:pt x="1284" y="236"/>
                </a:cubicBezTo>
                <a:cubicBezTo>
                  <a:pt x="1282" y="237"/>
                  <a:pt x="1280" y="238"/>
                  <a:pt x="1278" y="238"/>
                </a:cubicBezTo>
                <a:close/>
                <a:moveTo>
                  <a:pt x="254" y="207"/>
                </a:moveTo>
                <a:cubicBezTo>
                  <a:pt x="251" y="207"/>
                  <a:pt x="249" y="206"/>
                  <a:pt x="247" y="204"/>
                </a:cubicBezTo>
                <a:cubicBezTo>
                  <a:pt x="246" y="203"/>
                  <a:pt x="245" y="201"/>
                  <a:pt x="245" y="198"/>
                </a:cubicBezTo>
                <a:cubicBezTo>
                  <a:pt x="245" y="196"/>
                  <a:pt x="246" y="194"/>
                  <a:pt x="248" y="192"/>
                </a:cubicBezTo>
                <a:cubicBezTo>
                  <a:pt x="259" y="182"/>
                  <a:pt x="271" y="172"/>
                  <a:pt x="283" y="163"/>
                </a:cubicBezTo>
                <a:cubicBezTo>
                  <a:pt x="287" y="160"/>
                  <a:pt x="292" y="161"/>
                  <a:pt x="295" y="164"/>
                </a:cubicBezTo>
                <a:cubicBezTo>
                  <a:pt x="298" y="168"/>
                  <a:pt x="297" y="173"/>
                  <a:pt x="294" y="176"/>
                </a:cubicBezTo>
                <a:cubicBezTo>
                  <a:pt x="282" y="185"/>
                  <a:pt x="270" y="195"/>
                  <a:pt x="259" y="205"/>
                </a:cubicBezTo>
                <a:cubicBezTo>
                  <a:pt x="258" y="206"/>
                  <a:pt x="256" y="207"/>
                  <a:pt x="254" y="207"/>
                </a:cubicBezTo>
                <a:close/>
                <a:moveTo>
                  <a:pt x="325" y="151"/>
                </a:moveTo>
                <a:cubicBezTo>
                  <a:pt x="322" y="151"/>
                  <a:pt x="319" y="150"/>
                  <a:pt x="318" y="147"/>
                </a:cubicBezTo>
                <a:cubicBezTo>
                  <a:pt x="316" y="145"/>
                  <a:pt x="316" y="143"/>
                  <a:pt x="316" y="141"/>
                </a:cubicBezTo>
                <a:cubicBezTo>
                  <a:pt x="317" y="139"/>
                  <a:pt x="318" y="137"/>
                  <a:pt x="320" y="135"/>
                </a:cubicBezTo>
                <a:cubicBezTo>
                  <a:pt x="361" y="106"/>
                  <a:pt x="405" y="82"/>
                  <a:pt x="451" y="62"/>
                </a:cubicBezTo>
                <a:cubicBezTo>
                  <a:pt x="475" y="52"/>
                  <a:pt x="499" y="42"/>
                  <a:pt x="524" y="34"/>
                </a:cubicBezTo>
                <a:cubicBezTo>
                  <a:pt x="524" y="34"/>
                  <a:pt x="524" y="34"/>
                  <a:pt x="524" y="34"/>
                </a:cubicBezTo>
                <a:cubicBezTo>
                  <a:pt x="524" y="34"/>
                  <a:pt x="524" y="34"/>
                  <a:pt x="524" y="34"/>
                </a:cubicBezTo>
                <a:cubicBezTo>
                  <a:pt x="529" y="33"/>
                  <a:pt x="533" y="36"/>
                  <a:pt x="535" y="40"/>
                </a:cubicBezTo>
                <a:cubicBezTo>
                  <a:pt x="536" y="44"/>
                  <a:pt x="534" y="49"/>
                  <a:pt x="529" y="51"/>
                </a:cubicBezTo>
                <a:cubicBezTo>
                  <a:pt x="505" y="58"/>
                  <a:pt x="481" y="67"/>
                  <a:pt x="458" y="77"/>
                </a:cubicBezTo>
                <a:cubicBezTo>
                  <a:pt x="413" y="97"/>
                  <a:pt x="370" y="121"/>
                  <a:pt x="329" y="149"/>
                </a:cubicBezTo>
                <a:cubicBezTo>
                  <a:pt x="328" y="150"/>
                  <a:pt x="326" y="151"/>
                  <a:pt x="325" y="151"/>
                </a:cubicBezTo>
                <a:close/>
                <a:moveTo>
                  <a:pt x="1057" y="83"/>
                </a:moveTo>
                <a:cubicBezTo>
                  <a:pt x="1056" y="83"/>
                  <a:pt x="1054" y="83"/>
                  <a:pt x="1053" y="82"/>
                </a:cubicBezTo>
                <a:cubicBezTo>
                  <a:pt x="1040" y="76"/>
                  <a:pt x="1026" y="70"/>
                  <a:pt x="1012" y="65"/>
                </a:cubicBezTo>
                <a:cubicBezTo>
                  <a:pt x="1008" y="64"/>
                  <a:pt x="1005" y="59"/>
                  <a:pt x="1007" y="54"/>
                </a:cubicBezTo>
                <a:cubicBezTo>
                  <a:pt x="1009" y="50"/>
                  <a:pt x="1014" y="48"/>
                  <a:pt x="1018" y="49"/>
                </a:cubicBezTo>
                <a:cubicBezTo>
                  <a:pt x="1032" y="55"/>
                  <a:pt x="1046" y="61"/>
                  <a:pt x="1060" y="67"/>
                </a:cubicBezTo>
                <a:cubicBezTo>
                  <a:pt x="1065" y="69"/>
                  <a:pt x="1066" y="74"/>
                  <a:pt x="1064" y="78"/>
                </a:cubicBezTo>
                <a:cubicBezTo>
                  <a:pt x="1063" y="81"/>
                  <a:pt x="1060" y="83"/>
                  <a:pt x="1057" y="83"/>
                </a:cubicBezTo>
                <a:close/>
                <a:moveTo>
                  <a:pt x="972" y="51"/>
                </a:moveTo>
                <a:cubicBezTo>
                  <a:pt x="971" y="51"/>
                  <a:pt x="971" y="51"/>
                  <a:pt x="970" y="50"/>
                </a:cubicBezTo>
                <a:cubicBezTo>
                  <a:pt x="968" y="50"/>
                  <a:pt x="966" y="48"/>
                  <a:pt x="965" y="46"/>
                </a:cubicBezTo>
                <a:cubicBezTo>
                  <a:pt x="964" y="44"/>
                  <a:pt x="964" y="42"/>
                  <a:pt x="964" y="40"/>
                </a:cubicBezTo>
                <a:cubicBezTo>
                  <a:pt x="966" y="35"/>
                  <a:pt x="970" y="33"/>
                  <a:pt x="975" y="34"/>
                </a:cubicBezTo>
                <a:cubicBezTo>
                  <a:pt x="979" y="36"/>
                  <a:pt x="982" y="40"/>
                  <a:pt x="980" y="45"/>
                </a:cubicBezTo>
                <a:cubicBezTo>
                  <a:pt x="979" y="48"/>
                  <a:pt x="976" y="51"/>
                  <a:pt x="972" y="51"/>
                </a:cubicBezTo>
                <a:close/>
                <a:moveTo>
                  <a:pt x="570" y="39"/>
                </a:moveTo>
                <a:cubicBezTo>
                  <a:pt x="570" y="39"/>
                  <a:pt x="570" y="39"/>
                  <a:pt x="570" y="39"/>
                </a:cubicBezTo>
                <a:cubicBezTo>
                  <a:pt x="566" y="39"/>
                  <a:pt x="563" y="36"/>
                  <a:pt x="562" y="32"/>
                </a:cubicBezTo>
                <a:cubicBezTo>
                  <a:pt x="561" y="28"/>
                  <a:pt x="564" y="23"/>
                  <a:pt x="568" y="22"/>
                </a:cubicBezTo>
                <a:cubicBezTo>
                  <a:pt x="573" y="21"/>
                  <a:pt x="577" y="24"/>
                  <a:pt x="578" y="28"/>
                </a:cubicBezTo>
                <a:cubicBezTo>
                  <a:pt x="579" y="31"/>
                  <a:pt x="579" y="33"/>
                  <a:pt x="577" y="35"/>
                </a:cubicBezTo>
                <a:cubicBezTo>
                  <a:pt x="577" y="36"/>
                  <a:pt x="575" y="37"/>
                  <a:pt x="573" y="38"/>
                </a:cubicBezTo>
                <a:cubicBezTo>
                  <a:pt x="574" y="38"/>
                  <a:pt x="574" y="38"/>
                  <a:pt x="574" y="38"/>
                </a:cubicBezTo>
                <a:cubicBezTo>
                  <a:pt x="572" y="39"/>
                  <a:pt x="572" y="39"/>
                  <a:pt x="572" y="39"/>
                </a:cubicBezTo>
                <a:cubicBezTo>
                  <a:pt x="572" y="39"/>
                  <a:pt x="571" y="39"/>
                  <a:pt x="570" y="39"/>
                </a:cubicBezTo>
                <a:close/>
                <a:moveTo>
                  <a:pt x="929" y="39"/>
                </a:moveTo>
                <a:cubicBezTo>
                  <a:pt x="928" y="39"/>
                  <a:pt x="927" y="39"/>
                  <a:pt x="927" y="38"/>
                </a:cubicBezTo>
                <a:cubicBezTo>
                  <a:pt x="869" y="24"/>
                  <a:pt x="810" y="17"/>
                  <a:pt x="750" y="17"/>
                </a:cubicBezTo>
                <a:cubicBezTo>
                  <a:pt x="744" y="17"/>
                  <a:pt x="738" y="17"/>
                  <a:pt x="733" y="17"/>
                </a:cubicBezTo>
                <a:cubicBezTo>
                  <a:pt x="724" y="17"/>
                  <a:pt x="714" y="18"/>
                  <a:pt x="705" y="18"/>
                </a:cubicBezTo>
                <a:cubicBezTo>
                  <a:pt x="700" y="19"/>
                  <a:pt x="696" y="15"/>
                  <a:pt x="696" y="10"/>
                </a:cubicBezTo>
                <a:cubicBezTo>
                  <a:pt x="695" y="6"/>
                  <a:pt x="699" y="2"/>
                  <a:pt x="704" y="1"/>
                </a:cubicBezTo>
                <a:cubicBezTo>
                  <a:pt x="713" y="1"/>
                  <a:pt x="723" y="0"/>
                  <a:pt x="733" y="0"/>
                </a:cubicBezTo>
                <a:cubicBezTo>
                  <a:pt x="738" y="0"/>
                  <a:pt x="744" y="0"/>
                  <a:pt x="750" y="0"/>
                </a:cubicBezTo>
                <a:cubicBezTo>
                  <a:pt x="811" y="0"/>
                  <a:pt x="872" y="7"/>
                  <a:pt x="931" y="22"/>
                </a:cubicBezTo>
                <a:cubicBezTo>
                  <a:pt x="933" y="23"/>
                  <a:pt x="935" y="24"/>
                  <a:pt x="936" y="26"/>
                </a:cubicBezTo>
                <a:cubicBezTo>
                  <a:pt x="937" y="28"/>
                  <a:pt x="938" y="30"/>
                  <a:pt x="937" y="32"/>
                </a:cubicBezTo>
                <a:cubicBezTo>
                  <a:pt x="936" y="36"/>
                  <a:pt x="933" y="39"/>
                  <a:pt x="929" y="39"/>
                </a:cubicBezTo>
                <a:close/>
                <a:moveTo>
                  <a:pt x="614" y="29"/>
                </a:moveTo>
                <a:cubicBezTo>
                  <a:pt x="610" y="29"/>
                  <a:pt x="607" y="26"/>
                  <a:pt x="606" y="22"/>
                </a:cubicBezTo>
                <a:cubicBezTo>
                  <a:pt x="605" y="18"/>
                  <a:pt x="608" y="13"/>
                  <a:pt x="613" y="12"/>
                </a:cubicBezTo>
                <a:cubicBezTo>
                  <a:pt x="628" y="10"/>
                  <a:pt x="643" y="7"/>
                  <a:pt x="658" y="6"/>
                </a:cubicBezTo>
                <a:cubicBezTo>
                  <a:pt x="658" y="6"/>
                  <a:pt x="658" y="6"/>
                  <a:pt x="658" y="6"/>
                </a:cubicBezTo>
                <a:cubicBezTo>
                  <a:pt x="663" y="5"/>
                  <a:pt x="667" y="8"/>
                  <a:pt x="668" y="13"/>
                </a:cubicBezTo>
                <a:cubicBezTo>
                  <a:pt x="668" y="18"/>
                  <a:pt x="665" y="22"/>
                  <a:pt x="660" y="22"/>
                </a:cubicBezTo>
                <a:cubicBezTo>
                  <a:pt x="645" y="24"/>
                  <a:pt x="631" y="26"/>
                  <a:pt x="616" y="29"/>
                </a:cubicBezTo>
                <a:cubicBezTo>
                  <a:pt x="615" y="29"/>
                  <a:pt x="615" y="29"/>
                  <a:pt x="614"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Rounded Corners 2">
            <a:extLst>
              <a:ext uri="{FF2B5EF4-FFF2-40B4-BE49-F238E27FC236}">
                <a16:creationId xmlns:a16="http://schemas.microsoft.com/office/drawing/2014/main" id="{49DD84B6-ED55-4EB0-B1B2-61E8BD0AFC16}"/>
              </a:ext>
            </a:extLst>
          </p:cNvPr>
          <p:cNvSpPr/>
          <p:nvPr/>
        </p:nvSpPr>
        <p:spPr>
          <a:xfrm>
            <a:off x="9055232" y="7286815"/>
            <a:ext cx="6276712" cy="161296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5" name="TextBox 4">
            <a:extLst>
              <a:ext uri="{FF2B5EF4-FFF2-40B4-BE49-F238E27FC236}">
                <a16:creationId xmlns:a16="http://schemas.microsoft.com/office/drawing/2014/main" id="{423C3B24-3304-43CB-8F7C-AD4B6921672B}"/>
              </a:ext>
            </a:extLst>
          </p:cNvPr>
          <p:cNvSpPr txBox="1"/>
          <p:nvPr/>
        </p:nvSpPr>
        <p:spPr>
          <a:xfrm>
            <a:off x="11270907" y="7677797"/>
            <a:ext cx="1845378" cy="830997"/>
          </a:xfrm>
          <a:prstGeom prst="rect">
            <a:avLst/>
          </a:prstGeom>
          <a:noFill/>
        </p:spPr>
        <p:txBody>
          <a:bodyPr wrap="none" rtlCol="0" anchor="ctr">
            <a:spAutoFit/>
          </a:bodyPr>
          <a:lstStyle/>
          <a:p>
            <a:pPr algn="ctr"/>
            <a:r>
              <a:rPr lang="en-US" sz="4800" dirty="0">
                <a:solidFill>
                  <a:srgbClr val="FFFFFF"/>
                </a:solidFill>
                <a:latin typeface="+mj-lt"/>
              </a:rPr>
              <a:t>START</a:t>
            </a:r>
          </a:p>
        </p:txBody>
      </p:sp>
      <p:sp>
        <p:nvSpPr>
          <p:cNvPr id="6" name="TextBox 5">
            <a:extLst>
              <a:ext uri="{FF2B5EF4-FFF2-40B4-BE49-F238E27FC236}">
                <a16:creationId xmlns:a16="http://schemas.microsoft.com/office/drawing/2014/main" id="{5AD12F5F-41A7-4D03-995E-C0045162928A}"/>
              </a:ext>
            </a:extLst>
          </p:cNvPr>
          <p:cNvSpPr txBox="1"/>
          <p:nvPr/>
        </p:nvSpPr>
        <p:spPr>
          <a:xfrm>
            <a:off x="7398054" y="4931331"/>
            <a:ext cx="9591088" cy="1862048"/>
          </a:xfrm>
          <a:prstGeom prst="rect">
            <a:avLst/>
          </a:prstGeom>
          <a:noFill/>
        </p:spPr>
        <p:txBody>
          <a:bodyPr wrap="none" rtlCol="0" anchor="ctr">
            <a:spAutoFit/>
          </a:bodyPr>
          <a:lstStyle/>
          <a:p>
            <a:pPr algn="ctr"/>
            <a:r>
              <a:rPr lang="en-US" sz="11500" b="1" dirty="0">
                <a:latin typeface="+mj-lt"/>
              </a:rPr>
              <a:t>BruCON 2023</a:t>
            </a:r>
          </a:p>
        </p:txBody>
      </p:sp>
      <p:cxnSp>
        <p:nvCxnSpPr>
          <p:cNvPr id="18" name="Straight Connector 17">
            <a:extLst>
              <a:ext uri="{FF2B5EF4-FFF2-40B4-BE49-F238E27FC236}">
                <a16:creationId xmlns:a16="http://schemas.microsoft.com/office/drawing/2014/main" id="{7BD6B961-4BCF-42B2-8437-6175E15D63CE}"/>
              </a:ext>
            </a:extLst>
          </p:cNvPr>
          <p:cNvCxnSpPr>
            <a:stCxn id="3" idx="2"/>
          </p:cNvCxnSpPr>
          <p:nvPr/>
        </p:nvCxnSpPr>
        <p:spPr>
          <a:xfrm>
            <a:off x="12193593" y="8899772"/>
            <a:ext cx="1" cy="4816228"/>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4193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49" presetClass="entr" presetSubtype="0" decel="10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360"/>
                                          </p:val>
                                        </p:tav>
                                        <p:tav tm="100000">
                                          <p:val>
                                            <p:fltVal val="0"/>
                                          </p:val>
                                        </p:tav>
                                      </p:tavLst>
                                    </p:anim>
                                    <p:animEffect transition="in" filter="fade">
                                      <p:cBhvr>
                                        <p:cTn id="18" dur="1000"/>
                                        <p:tgtEl>
                                          <p:spTgt spid="8"/>
                                        </p:tgtEl>
                                      </p:cBhvr>
                                    </p:animEffect>
                                  </p:childTnLst>
                                </p:cTn>
                              </p:par>
                              <p:par>
                                <p:cTn id="19" presetID="49" presetClass="entr" presetSubtype="0" decel="100000" fill="hold" grpId="0" nodeType="withEffect">
                                  <p:stCondLst>
                                    <p:cond delay="10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360"/>
                                          </p:val>
                                        </p:tav>
                                        <p:tav tm="100000">
                                          <p:val>
                                            <p:fltVal val="0"/>
                                          </p:val>
                                        </p:tav>
                                      </p:tavLst>
                                    </p:anim>
                                    <p:animEffect transition="in" filter="fade">
                                      <p:cBhvr>
                                        <p:cTn id="24" dur="1000"/>
                                        <p:tgtEl>
                                          <p:spTgt spid="9"/>
                                        </p:tgtEl>
                                      </p:cBhvr>
                                    </p:animEffect>
                                  </p:childTnLst>
                                </p:cTn>
                              </p:par>
                              <p:par>
                                <p:cTn id="25" presetID="49" presetClass="entr" presetSubtype="0" decel="10000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360"/>
                                          </p:val>
                                        </p:tav>
                                        <p:tav tm="100000">
                                          <p:val>
                                            <p:fltVal val="0"/>
                                          </p:val>
                                        </p:tav>
                                      </p:tavLst>
                                    </p:anim>
                                    <p:animEffect transition="in" filter="fade">
                                      <p:cBhvr>
                                        <p:cTn id="30" dur="1000"/>
                                        <p:tgtEl>
                                          <p:spTgt spid="10"/>
                                        </p:tgtEl>
                                      </p:cBhvr>
                                    </p:animEffect>
                                  </p:childTnLst>
                                </p:cTn>
                              </p:par>
                              <p:par>
                                <p:cTn id="31" presetID="49" presetClass="entr" presetSubtype="0" decel="100000" fill="hold" grpId="0" nodeType="withEffect">
                                  <p:stCondLst>
                                    <p:cond delay="3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360"/>
                                          </p:val>
                                        </p:tav>
                                        <p:tav tm="100000">
                                          <p:val>
                                            <p:fltVal val="0"/>
                                          </p:val>
                                        </p:tav>
                                      </p:tavLst>
                                    </p:anim>
                                    <p:animEffect transition="in" filter="fade">
                                      <p:cBhvr>
                                        <p:cTn id="36" dur="1000"/>
                                        <p:tgtEl>
                                          <p:spTgt spid="11"/>
                                        </p:tgtEl>
                                      </p:cBhvr>
                                    </p:animEffect>
                                  </p:childTnLst>
                                </p:cTn>
                              </p:par>
                              <p:par>
                                <p:cTn id="37" presetID="49" presetClass="entr" presetSubtype="0" decel="100000" fill="hold" grpId="0" nodeType="withEffect">
                                  <p:stCondLst>
                                    <p:cond delay="4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360"/>
                                          </p:val>
                                        </p:tav>
                                        <p:tav tm="100000">
                                          <p:val>
                                            <p:fltVal val="0"/>
                                          </p:val>
                                        </p:tav>
                                      </p:tavLst>
                                    </p:anim>
                                    <p:animEffect transition="in" filter="fade">
                                      <p:cBhvr>
                                        <p:cTn id="42" dur="1000"/>
                                        <p:tgtEl>
                                          <p:spTgt spid="12"/>
                                        </p:tgtEl>
                                      </p:cBhvr>
                                    </p:animEffect>
                                  </p:childTnLst>
                                </p:cTn>
                              </p:par>
                              <p:par>
                                <p:cTn id="43" presetID="49" presetClass="entr" presetSubtype="0" decel="100000" fill="hold" grpId="0" nodeType="withEffect">
                                  <p:stCondLst>
                                    <p:cond delay="50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360"/>
                                          </p:val>
                                        </p:tav>
                                        <p:tav tm="100000">
                                          <p:val>
                                            <p:fltVal val="0"/>
                                          </p:val>
                                        </p:tav>
                                      </p:tavLst>
                                    </p:anim>
                                    <p:animEffect transition="in" filter="fade">
                                      <p:cBhvr>
                                        <p:cTn id="48" dur="1000"/>
                                        <p:tgtEl>
                                          <p:spTgt spid="13"/>
                                        </p:tgtEl>
                                      </p:cBhvr>
                                    </p:animEffect>
                                  </p:childTnLst>
                                </p:cTn>
                              </p:par>
                              <p:par>
                                <p:cTn id="49" presetID="49" presetClass="entr" presetSubtype="0" decel="100000" fill="hold" grpId="0" nodeType="withEffect">
                                  <p:stCondLst>
                                    <p:cond delay="60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style.rotation</p:attrName>
                                        </p:attrNameLst>
                                      </p:cBhvr>
                                      <p:tavLst>
                                        <p:tav tm="0">
                                          <p:val>
                                            <p:fltVal val="360"/>
                                          </p:val>
                                        </p:tav>
                                        <p:tav tm="100000">
                                          <p:val>
                                            <p:fltVal val="0"/>
                                          </p:val>
                                        </p:tav>
                                      </p:tavLst>
                                    </p:anim>
                                    <p:animEffect transition="in" filter="fade">
                                      <p:cBhvr>
                                        <p:cTn id="54" dur="1000"/>
                                        <p:tgtEl>
                                          <p:spTgt spid="14"/>
                                        </p:tgtEl>
                                      </p:cBhvr>
                                    </p:animEffect>
                                  </p:childTnLst>
                                </p:cTn>
                              </p:par>
                              <p:par>
                                <p:cTn id="55" presetID="49" presetClass="entr" presetSubtype="0" decel="100000" fill="hold" grpId="0" nodeType="withEffect">
                                  <p:stCondLst>
                                    <p:cond delay="70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ppt_w</p:attrName>
                                        </p:attrNameLst>
                                      </p:cBhvr>
                                      <p:tavLst>
                                        <p:tav tm="0">
                                          <p:val>
                                            <p:fltVal val="0"/>
                                          </p:val>
                                        </p:tav>
                                        <p:tav tm="100000">
                                          <p:val>
                                            <p:strVal val="#ppt_w"/>
                                          </p:val>
                                        </p:tav>
                                      </p:tavLst>
                                    </p:anim>
                                    <p:anim calcmode="lin" valueType="num">
                                      <p:cBhvr>
                                        <p:cTn id="58" dur="1000" fill="hold"/>
                                        <p:tgtEl>
                                          <p:spTgt spid="15"/>
                                        </p:tgtEl>
                                        <p:attrNameLst>
                                          <p:attrName>ppt_h</p:attrName>
                                        </p:attrNameLst>
                                      </p:cBhvr>
                                      <p:tavLst>
                                        <p:tav tm="0">
                                          <p:val>
                                            <p:fltVal val="0"/>
                                          </p:val>
                                        </p:tav>
                                        <p:tav tm="100000">
                                          <p:val>
                                            <p:strVal val="#ppt_h"/>
                                          </p:val>
                                        </p:tav>
                                      </p:tavLst>
                                    </p:anim>
                                    <p:anim calcmode="lin" valueType="num">
                                      <p:cBhvr>
                                        <p:cTn id="59" dur="1000" fill="hold"/>
                                        <p:tgtEl>
                                          <p:spTgt spid="15"/>
                                        </p:tgtEl>
                                        <p:attrNameLst>
                                          <p:attrName>style.rotation</p:attrName>
                                        </p:attrNameLst>
                                      </p:cBhvr>
                                      <p:tavLst>
                                        <p:tav tm="0">
                                          <p:val>
                                            <p:fltVal val="360"/>
                                          </p:val>
                                        </p:tav>
                                        <p:tav tm="100000">
                                          <p:val>
                                            <p:fltVal val="0"/>
                                          </p:val>
                                        </p:tav>
                                      </p:tavLst>
                                    </p:anim>
                                    <p:animEffect transition="in" filter="fade">
                                      <p:cBhvr>
                                        <p:cTn id="60" dur="1000"/>
                                        <p:tgtEl>
                                          <p:spTgt spid="15"/>
                                        </p:tgtEl>
                                      </p:cBhvr>
                                    </p:animEffect>
                                  </p:childTnLst>
                                </p:cTn>
                              </p:par>
                              <p:par>
                                <p:cTn id="61" presetID="49" presetClass="entr" presetSubtype="0" decel="100000" fill="hold" grpId="0" nodeType="withEffect">
                                  <p:stCondLst>
                                    <p:cond delay="8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style.rotation</p:attrName>
                                        </p:attrNameLst>
                                      </p:cBhvr>
                                      <p:tavLst>
                                        <p:tav tm="0">
                                          <p:val>
                                            <p:fltVal val="360"/>
                                          </p:val>
                                        </p:tav>
                                        <p:tav tm="100000">
                                          <p:val>
                                            <p:fltVal val="0"/>
                                          </p:val>
                                        </p:tav>
                                      </p:tavLst>
                                    </p:anim>
                                    <p:animEffect transition="in" filter="fade">
                                      <p:cBhvr>
                                        <p:cTn id="66" dur="1000"/>
                                        <p:tgtEl>
                                          <p:spTgt spid="16"/>
                                        </p:tgtEl>
                                      </p:cBhvr>
                                    </p:animEffect>
                                  </p:childTnLst>
                                </p:cTn>
                              </p:par>
                              <p:par>
                                <p:cTn id="67" presetID="8" presetClass="emph" presetSubtype="0" repeatCount="indefinite" fill="hold" grpId="1" nodeType="withEffect">
                                  <p:stCondLst>
                                    <p:cond delay="0"/>
                                  </p:stCondLst>
                                  <p:childTnLst>
                                    <p:animRot by="21600000">
                                      <p:cBhvr>
                                        <p:cTn id="68" dur="15000" fill="hold"/>
                                        <p:tgtEl>
                                          <p:spTgt spid="8"/>
                                        </p:tgtEl>
                                        <p:attrNameLst>
                                          <p:attrName>r</p:attrName>
                                        </p:attrNameLst>
                                      </p:cBhvr>
                                    </p:animRot>
                                  </p:childTnLst>
                                </p:cTn>
                              </p:par>
                              <p:par>
                                <p:cTn id="69" presetID="8" presetClass="emph" presetSubtype="0" repeatCount="indefinite" fill="hold" grpId="1" nodeType="withEffect">
                                  <p:stCondLst>
                                    <p:cond delay="0"/>
                                  </p:stCondLst>
                                  <p:childTnLst>
                                    <p:animRot by="-21600000">
                                      <p:cBhvr>
                                        <p:cTn id="70" dur="15000" fill="hold"/>
                                        <p:tgtEl>
                                          <p:spTgt spid="9"/>
                                        </p:tgtEl>
                                        <p:attrNameLst>
                                          <p:attrName>r</p:attrName>
                                        </p:attrNameLst>
                                      </p:cBhvr>
                                    </p:animRot>
                                  </p:childTnLst>
                                </p:cTn>
                              </p:par>
                              <p:par>
                                <p:cTn id="71" presetID="8" presetClass="emph" presetSubtype="0" repeatCount="indefinite" fill="hold" grpId="1" nodeType="withEffect">
                                  <p:stCondLst>
                                    <p:cond delay="0"/>
                                  </p:stCondLst>
                                  <p:childTnLst>
                                    <p:animRot by="21600000">
                                      <p:cBhvr>
                                        <p:cTn id="72" dur="15000" fill="hold"/>
                                        <p:tgtEl>
                                          <p:spTgt spid="10"/>
                                        </p:tgtEl>
                                        <p:attrNameLst>
                                          <p:attrName>r</p:attrName>
                                        </p:attrNameLst>
                                      </p:cBhvr>
                                    </p:animRot>
                                  </p:childTnLst>
                                </p:cTn>
                              </p:par>
                              <p:par>
                                <p:cTn id="73" presetID="8" presetClass="emph" presetSubtype="0" repeatCount="indefinite" fill="hold" grpId="1" nodeType="withEffect">
                                  <p:stCondLst>
                                    <p:cond delay="0"/>
                                  </p:stCondLst>
                                  <p:childTnLst>
                                    <p:animRot by="-21600000">
                                      <p:cBhvr>
                                        <p:cTn id="74" dur="15000" fill="hold"/>
                                        <p:tgtEl>
                                          <p:spTgt spid="11"/>
                                        </p:tgtEl>
                                        <p:attrNameLst>
                                          <p:attrName>r</p:attrName>
                                        </p:attrNameLst>
                                      </p:cBhvr>
                                    </p:animRot>
                                  </p:childTnLst>
                                </p:cTn>
                              </p:par>
                              <p:par>
                                <p:cTn id="75" presetID="8" presetClass="emph" presetSubtype="0" repeatCount="indefinite" fill="hold" grpId="1" nodeType="withEffect">
                                  <p:stCondLst>
                                    <p:cond delay="0"/>
                                  </p:stCondLst>
                                  <p:childTnLst>
                                    <p:animRot by="21600000">
                                      <p:cBhvr>
                                        <p:cTn id="76" dur="15000" fill="hold"/>
                                        <p:tgtEl>
                                          <p:spTgt spid="12"/>
                                        </p:tgtEl>
                                        <p:attrNameLst>
                                          <p:attrName>r</p:attrName>
                                        </p:attrNameLst>
                                      </p:cBhvr>
                                    </p:animRot>
                                  </p:childTnLst>
                                </p:cTn>
                              </p:par>
                              <p:par>
                                <p:cTn id="77" presetID="8" presetClass="emph" presetSubtype="0" repeatCount="indefinite" fill="hold" grpId="1" nodeType="withEffect">
                                  <p:stCondLst>
                                    <p:cond delay="0"/>
                                  </p:stCondLst>
                                  <p:childTnLst>
                                    <p:animRot by="-21600000">
                                      <p:cBhvr>
                                        <p:cTn id="78" dur="15000" fill="hold"/>
                                        <p:tgtEl>
                                          <p:spTgt spid="13"/>
                                        </p:tgtEl>
                                        <p:attrNameLst>
                                          <p:attrName>r</p:attrName>
                                        </p:attrNameLst>
                                      </p:cBhvr>
                                    </p:animRot>
                                  </p:childTnLst>
                                </p:cTn>
                              </p:par>
                              <p:par>
                                <p:cTn id="79" presetID="8" presetClass="emph" presetSubtype="0" repeatCount="indefinite" fill="hold" grpId="1" nodeType="withEffect">
                                  <p:stCondLst>
                                    <p:cond delay="0"/>
                                  </p:stCondLst>
                                  <p:childTnLst>
                                    <p:animRot by="21600000">
                                      <p:cBhvr>
                                        <p:cTn id="80" dur="15000" fill="hold"/>
                                        <p:tgtEl>
                                          <p:spTgt spid="14"/>
                                        </p:tgtEl>
                                        <p:attrNameLst>
                                          <p:attrName>r</p:attrName>
                                        </p:attrNameLst>
                                      </p:cBhvr>
                                    </p:animRot>
                                  </p:childTnLst>
                                </p:cTn>
                              </p:par>
                              <p:par>
                                <p:cTn id="81" presetID="8" presetClass="emph" presetSubtype="0" repeatCount="indefinite" fill="hold" grpId="1" nodeType="withEffect">
                                  <p:stCondLst>
                                    <p:cond delay="0"/>
                                  </p:stCondLst>
                                  <p:childTnLst>
                                    <p:animRot by="-21600000">
                                      <p:cBhvr>
                                        <p:cTn id="82" dur="15000" fill="hold"/>
                                        <p:tgtEl>
                                          <p:spTgt spid="15"/>
                                        </p:tgtEl>
                                        <p:attrNameLst>
                                          <p:attrName>r</p:attrName>
                                        </p:attrNameLst>
                                      </p:cBhvr>
                                    </p:animRot>
                                  </p:childTnLst>
                                </p:cTn>
                              </p:par>
                              <p:par>
                                <p:cTn id="83" presetID="8" presetClass="emph" presetSubtype="0" repeatCount="indefinite" fill="hold" grpId="1" nodeType="withEffect">
                                  <p:stCondLst>
                                    <p:cond delay="0"/>
                                  </p:stCondLst>
                                  <p:childTnLst>
                                    <p:animRot by="21600000">
                                      <p:cBhvr>
                                        <p:cTn id="84" dur="15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3"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16">
            <a:extLst>
              <a:ext uri="{FF2B5EF4-FFF2-40B4-BE49-F238E27FC236}">
                <a16:creationId xmlns:a16="http://schemas.microsoft.com/office/drawing/2014/main" id="{2601740F-C255-0989-9354-5662EED6575C}"/>
              </a:ext>
            </a:extLst>
          </p:cNvPr>
          <p:cNvSpPr/>
          <p:nvPr/>
        </p:nvSpPr>
        <p:spPr>
          <a:xfrm>
            <a:off x="11682170" y="3811990"/>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OCT</a:t>
            </a:r>
            <a:br>
              <a:rPr lang="nl-BE" sz="1600" b="1" dirty="0">
                <a:solidFill>
                  <a:schemeClr val="accent1"/>
                </a:solidFill>
              </a:rPr>
            </a:br>
            <a:r>
              <a:rPr lang="nl-BE" sz="1600" b="1" dirty="0">
                <a:solidFill>
                  <a:schemeClr val="accent1"/>
                </a:solidFill>
              </a:rPr>
              <a:t>11</a:t>
            </a:r>
            <a:endParaRPr lang="en-US" sz="1600" b="1" dirty="0">
              <a:solidFill>
                <a:schemeClr val="accent1"/>
              </a:solidFill>
            </a:endParaRPr>
          </a:p>
        </p:txBody>
      </p:sp>
      <p:sp>
        <p:nvSpPr>
          <p:cNvPr id="7" name="TextBox 33">
            <a:extLst>
              <a:ext uri="{FF2B5EF4-FFF2-40B4-BE49-F238E27FC236}">
                <a16:creationId xmlns:a16="http://schemas.microsoft.com/office/drawing/2014/main" id="{6FEA14B4-B4CA-7E96-0BA1-136DE91F6A04}"/>
              </a:ext>
            </a:extLst>
          </p:cNvPr>
          <p:cNvSpPr txBox="1"/>
          <p:nvPr/>
        </p:nvSpPr>
        <p:spPr>
          <a:xfrm>
            <a:off x="2786743" y="3809361"/>
            <a:ext cx="8643939" cy="5478423"/>
          </a:xfrm>
          <a:prstGeom prst="rect">
            <a:avLst/>
          </a:prstGeom>
          <a:noFill/>
        </p:spPr>
        <p:txBody>
          <a:bodyPr wrap="square" rtlCol="0" anchor="t">
            <a:spAutoFit/>
          </a:bodyPr>
          <a:lstStyle/>
          <a:p>
            <a:pPr algn="r"/>
            <a:r>
              <a:rPr lang="en-US" sz="6000" b="1" dirty="0">
                <a:solidFill>
                  <a:schemeClr val="accent1"/>
                </a:solidFill>
                <a:latin typeface="+mj-lt"/>
              </a:rPr>
              <a:t>Ransomware MGM</a:t>
            </a:r>
            <a:br>
              <a:rPr lang="en-US" sz="6000" b="1" dirty="0">
                <a:solidFill>
                  <a:schemeClr val="accent1"/>
                </a:solidFill>
                <a:latin typeface="+mj-lt"/>
              </a:rPr>
            </a:br>
            <a:r>
              <a:rPr lang="en-US" sz="2800" dirty="0">
                <a:latin typeface="+mj-lt"/>
              </a:rPr>
              <a:t>Sep 11: Scattered Spider gets in by calling MGM's helpdesk posing as an employee</a:t>
            </a:r>
          </a:p>
          <a:p>
            <a:pPr algn="r"/>
            <a:endParaRPr lang="en-US" sz="2800" dirty="0">
              <a:latin typeface="+mj-lt"/>
            </a:endParaRPr>
          </a:p>
          <a:p>
            <a:pPr algn="r"/>
            <a:r>
              <a:rPr lang="en-US" sz="2800" dirty="0">
                <a:latin typeface="+mj-lt"/>
              </a:rPr>
              <a:t>Even key cards for rooms not functioning</a:t>
            </a:r>
          </a:p>
          <a:p>
            <a:pPr algn="r"/>
            <a:br>
              <a:rPr lang="en-US" sz="2800" dirty="0">
                <a:latin typeface="+mj-lt"/>
              </a:rPr>
            </a:br>
            <a:endParaRPr lang="en-US" sz="2800" dirty="0">
              <a:latin typeface="+mj-lt"/>
            </a:endParaRPr>
          </a:p>
          <a:p>
            <a:pPr algn="r">
              <a:spcAft>
                <a:spcPts val="600"/>
              </a:spcAft>
            </a:pPr>
            <a:r>
              <a:rPr lang="en-US" sz="2800" dirty="0">
                <a:latin typeface="+mj-lt"/>
              </a:rPr>
              <a:t>Jan - June: 3 young adults from US &amp; UK arrested</a:t>
            </a:r>
          </a:p>
          <a:p>
            <a:pPr algn="r">
              <a:spcAft>
                <a:spcPts val="600"/>
              </a:spcAft>
            </a:pPr>
            <a:endParaRPr lang="en-US" sz="2800" dirty="0">
              <a:latin typeface="+mj-lt"/>
            </a:endParaRPr>
          </a:p>
          <a:p>
            <a:pPr algn="r">
              <a:spcAft>
                <a:spcPts val="600"/>
              </a:spcAft>
            </a:pPr>
            <a:r>
              <a:rPr lang="en-US" sz="2800" dirty="0">
                <a:latin typeface="+mj-lt"/>
              </a:rPr>
              <a:t>MGM doesn’t pay any ransom </a:t>
            </a:r>
            <a:br>
              <a:rPr lang="en-US" sz="2800" dirty="0">
                <a:latin typeface="+mj-lt"/>
              </a:rPr>
            </a:br>
            <a:r>
              <a:rPr lang="en-US" sz="2800" dirty="0">
                <a:latin typeface="+mj-lt"/>
              </a:rPr>
              <a:t>Cyberattack costed $100 million</a:t>
            </a:r>
          </a:p>
        </p:txBody>
      </p:sp>
      <p:pic>
        <p:nvPicPr>
          <p:cNvPr id="2" name="Picture 6" descr="Major Cyberattack Hits MGM Resorts, Causing System Failures Across Las  Vegas Strip Casinos">
            <a:extLst>
              <a:ext uri="{FF2B5EF4-FFF2-40B4-BE49-F238E27FC236}">
                <a16:creationId xmlns:a16="http://schemas.microsoft.com/office/drawing/2014/main" id="{5F151BC6-A5E0-86BE-B430-40BE0F72E1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41"/>
          <a:stretch/>
        </p:blipFill>
        <p:spPr bwMode="auto">
          <a:xfrm>
            <a:off x="24841200" y="0"/>
            <a:ext cx="6953277" cy="58533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Some gaming machines at MGM Grand in Las Vegas remain inoperable Tuesday, Sept. 12, 2023, a day ...">
            <a:extLst>
              <a:ext uri="{FF2B5EF4-FFF2-40B4-BE49-F238E27FC236}">
                <a16:creationId xmlns:a16="http://schemas.microsoft.com/office/drawing/2014/main" id="{BA940368-153B-8A80-4954-F360046FA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1555" y="3936460"/>
            <a:ext cx="4983600" cy="6644800"/>
          </a:xfrm>
          <a:prstGeom prst="roundRect">
            <a:avLst>
              <a:gd name="adj" fmla="val 940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7342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16">
            <a:extLst>
              <a:ext uri="{FF2B5EF4-FFF2-40B4-BE49-F238E27FC236}">
                <a16:creationId xmlns:a16="http://schemas.microsoft.com/office/drawing/2014/main" id="{2601740F-C255-0989-9354-5662EED6575C}"/>
              </a:ext>
            </a:extLst>
          </p:cNvPr>
          <p:cNvSpPr/>
          <p:nvPr/>
        </p:nvSpPr>
        <p:spPr>
          <a:xfrm>
            <a:off x="11682170" y="6003647"/>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OCT</a:t>
            </a:r>
            <a:br>
              <a:rPr lang="nl-BE" sz="1600" b="1" dirty="0">
                <a:solidFill>
                  <a:schemeClr val="accent1"/>
                </a:solidFill>
              </a:rPr>
            </a:br>
            <a:r>
              <a:rPr lang="nl-BE" sz="1600" b="1" dirty="0">
                <a:solidFill>
                  <a:schemeClr val="accent1"/>
                </a:solidFill>
              </a:rPr>
              <a:t>11</a:t>
            </a:r>
            <a:endParaRPr lang="en-US" sz="1600" b="1" dirty="0">
              <a:solidFill>
                <a:schemeClr val="accent1"/>
              </a:solidFill>
            </a:endParaRPr>
          </a:p>
        </p:txBody>
      </p:sp>
      <p:pic>
        <p:nvPicPr>
          <p:cNvPr id="2" name="Picture 6" descr="Major Cyberattack Hits MGM Resorts, Causing System Failures Across Las  Vegas Strip Casinos">
            <a:extLst>
              <a:ext uri="{FF2B5EF4-FFF2-40B4-BE49-F238E27FC236}">
                <a16:creationId xmlns:a16="http://schemas.microsoft.com/office/drawing/2014/main" id="{5F151BC6-A5E0-86BE-B430-40BE0F72E1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41"/>
          <a:stretch/>
        </p:blipFill>
        <p:spPr bwMode="auto">
          <a:xfrm>
            <a:off x="24841200" y="0"/>
            <a:ext cx="6953277" cy="58533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Some gaming machines at MGM Grand in Las Vegas remain inoperable Tuesday, Sept. 12, 2023, a day ...">
            <a:extLst>
              <a:ext uri="{FF2B5EF4-FFF2-40B4-BE49-F238E27FC236}">
                <a16:creationId xmlns:a16="http://schemas.microsoft.com/office/drawing/2014/main" id="{BA940368-153B-8A80-4954-F360046FA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1555" y="6128117"/>
            <a:ext cx="4983600" cy="6644800"/>
          </a:xfrm>
          <a:prstGeom prst="roundRect">
            <a:avLst>
              <a:gd name="adj" fmla="val 9404"/>
            </a:avLst>
          </a:prstGeom>
          <a:noFill/>
          <a:extLst>
            <a:ext uri="{909E8E84-426E-40DD-AFC4-6F175D3DCCD1}">
              <a14:hiddenFill xmlns:a14="http://schemas.microsoft.com/office/drawing/2010/main">
                <a:solidFill>
                  <a:srgbClr val="FFFFFF"/>
                </a:solidFill>
              </a14:hiddenFill>
            </a:ext>
          </a:extLst>
        </p:spPr>
      </p:pic>
      <p:sp>
        <p:nvSpPr>
          <p:cNvPr id="4" name="Oval 16">
            <a:extLst>
              <a:ext uri="{FF2B5EF4-FFF2-40B4-BE49-F238E27FC236}">
                <a16:creationId xmlns:a16="http://schemas.microsoft.com/office/drawing/2014/main" id="{FB148DCE-8B27-914B-EA30-E7A2D3D28BA7}"/>
              </a:ext>
            </a:extLst>
          </p:cNvPr>
          <p:cNvSpPr/>
          <p:nvPr/>
        </p:nvSpPr>
        <p:spPr>
          <a:xfrm>
            <a:off x="11682170" y="1380235"/>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SEP</a:t>
            </a:r>
            <a:br>
              <a:rPr lang="nl-BE" sz="1600" b="1" dirty="0">
                <a:solidFill>
                  <a:schemeClr val="accent1"/>
                </a:solidFill>
              </a:rPr>
            </a:br>
            <a:r>
              <a:rPr lang="nl-BE" sz="1600" b="1" dirty="0">
                <a:solidFill>
                  <a:schemeClr val="accent1"/>
                </a:solidFill>
              </a:rPr>
              <a:t>7</a:t>
            </a:r>
            <a:endParaRPr lang="en-US" sz="1600" b="1" dirty="0">
              <a:solidFill>
                <a:schemeClr val="accent1"/>
              </a:solidFill>
            </a:endParaRPr>
          </a:p>
        </p:txBody>
      </p:sp>
      <p:sp>
        <p:nvSpPr>
          <p:cNvPr id="5" name="TextBox 33">
            <a:extLst>
              <a:ext uri="{FF2B5EF4-FFF2-40B4-BE49-F238E27FC236}">
                <a16:creationId xmlns:a16="http://schemas.microsoft.com/office/drawing/2014/main" id="{DB833494-FF03-1E48-53A3-05B4B20134DA}"/>
              </a:ext>
            </a:extLst>
          </p:cNvPr>
          <p:cNvSpPr txBox="1"/>
          <p:nvPr/>
        </p:nvSpPr>
        <p:spPr>
          <a:xfrm>
            <a:off x="3224386" y="1261493"/>
            <a:ext cx="8351440" cy="1877437"/>
          </a:xfrm>
          <a:prstGeom prst="rect">
            <a:avLst/>
          </a:prstGeom>
          <a:noFill/>
        </p:spPr>
        <p:txBody>
          <a:bodyPr wrap="square" rtlCol="0" anchor="t">
            <a:spAutoFit/>
          </a:bodyPr>
          <a:lstStyle/>
          <a:p>
            <a:pPr algn="r"/>
            <a:r>
              <a:rPr lang="en-US" sz="6000" b="1" dirty="0">
                <a:solidFill>
                  <a:schemeClr val="accent1"/>
                </a:solidFill>
                <a:latin typeface="+mj-lt"/>
              </a:rPr>
              <a:t>Ransomware </a:t>
            </a:r>
            <a:r>
              <a:rPr lang="en-US" sz="6000" b="1" dirty="0" err="1">
                <a:solidFill>
                  <a:schemeClr val="accent1"/>
                </a:solidFill>
                <a:latin typeface="+mj-lt"/>
              </a:rPr>
              <a:t>Ceasars</a:t>
            </a:r>
            <a:br>
              <a:rPr lang="en-US" sz="6000" b="1" dirty="0">
                <a:solidFill>
                  <a:schemeClr val="accent1"/>
                </a:solidFill>
                <a:latin typeface="+mj-lt"/>
              </a:rPr>
            </a:br>
            <a:r>
              <a:rPr lang="en-US" sz="2800" dirty="0">
                <a:latin typeface="+mj-lt"/>
              </a:rPr>
              <a:t>Days before MGM’s cyberattack, Caesars paid a $15 million ransom</a:t>
            </a:r>
          </a:p>
        </p:txBody>
      </p:sp>
      <p:sp>
        <p:nvSpPr>
          <p:cNvPr id="9" name="TextBox 33">
            <a:extLst>
              <a:ext uri="{FF2B5EF4-FFF2-40B4-BE49-F238E27FC236}">
                <a16:creationId xmlns:a16="http://schemas.microsoft.com/office/drawing/2014/main" id="{640B5C8E-81A3-6A56-CD7A-6D219225F741}"/>
              </a:ext>
            </a:extLst>
          </p:cNvPr>
          <p:cNvSpPr txBox="1"/>
          <p:nvPr/>
        </p:nvSpPr>
        <p:spPr>
          <a:xfrm>
            <a:off x="2786743" y="5989133"/>
            <a:ext cx="8643939" cy="5478423"/>
          </a:xfrm>
          <a:prstGeom prst="rect">
            <a:avLst/>
          </a:prstGeom>
          <a:noFill/>
        </p:spPr>
        <p:txBody>
          <a:bodyPr wrap="square" rtlCol="0" anchor="t">
            <a:spAutoFit/>
          </a:bodyPr>
          <a:lstStyle/>
          <a:p>
            <a:pPr algn="r"/>
            <a:r>
              <a:rPr lang="en-US" sz="6000" b="1" dirty="0">
                <a:solidFill>
                  <a:schemeClr val="accent1"/>
                </a:solidFill>
                <a:latin typeface="+mj-lt"/>
              </a:rPr>
              <a:t>Ransomware MGM</a:t>
            </a:r>
            <a:br>
              <a:rPr lang="en-US" sz="6000" b="1" dirty="0">
                <a:solidFill>
                  <a:schemeClr val="accent1"/>
                </a:solidFill>
                <a:latin typeface="+mj-lt"/>
              </a:rPr>
            </a:br>
            <a:r>
              <a:rPr lang="en-US" sz="2800" dirty="0">
                <a:latin typeface="+mj-lt"/>
              </a:rPr>
              <a:t>Sep 11: Scattered Spider gets in by calling MGM's helpdesk posing as an employee</a:t>
            </a:r>
          </a:p>
          <a:p>
            <a:pPr algn="r"/>
            <a:endParaRPr lang="en-US" sz="2800" dirty="0">
              <a:latin typeface="+mj-lt"/>
            </a:endParaRPr>
          </a:p>
          <a:p>
            <a:pPr algn="r"/>
            <a:r>
              <a:rPr lang="en-US" sz="2800" dirty="0">
                <a:latin typeface="+mj-lt"/>
              </a:rPr>
              <a:t>Even key cards for rooms not functioning</a:t>
            </a:r>
          </a:p>
          <a:p>
            <a:pPr algn="r"/>
            <a:br>
              <a:rPr lang="en-US" sz="2800" dirty="0">
                <a:latin typeface="+mj-lt"/>
              </a:rPr>
            </a:br>
            <a:endParaRPr lang="en-US" sz="2800" dirty="0">
              <a:latin typeface="+mj-lt"/>
            </a:endParaRPr>
          </a:p>
          <a:p>
            <a:pPr algn="r">
              <a:spcAft>
                <a:spcPts val="600"/>
              </a:spcAft>
            </a:pPr>
            <a:r>
              <a:rPr lang="en-US" sz="2800" dirty="0">
                <a:latin typeface="+mj-lt"/>
              </a:rPr>
              <a:t>Jan - June: 3 young adults from US &amp; UK arrested</a:t>
            </a:r>
          </a:p>
          <a:p>
            <a:pPr algn="r">
              <a:spcAft>
                <a:spcPts val="600"/>
              </a:spcAft>
            </a:pPr>
            <a:endParaRPr lang="en-US" sz="2800" dirty="0">
              <a:latin typeface="+mj-lt"/>
            </a:endParaRPr>
          </a:p>
          <a:p>
            <a:pPr algn="r">
              <a:spcAft>
                <a:spcPts val="600"/>
              </a:spcAft>
            </a:pPr>
            <a:r>
              <a:rPr lang="en-US" sz="2800" dirty="0">
                <a:latin typeface="+mj-lt"/>
              </a:rPr>
              <a:t>MGM doesn’t pay any ransom </a:t>
            </a:r>
            <a:br>
              <a:rPr lang="en-US" sz="2800" dirty="0">
                <a:latin typeface="+mj-lt"/>
              </a:rPr>
            </a:br>
            <a:r>
              <a:rPr lang="en-US" sz="2800" dirty="0">
                <a:latin typeface="+mj-lt"/>
              </a:rPr>
              <a:t>Cyberattack costed $100 million</a:t>
            </a:r>
          </a:p>
        </p:txBody>
      </p:sp>
    </p:spTree>
    <p:extLst>
      <p:ext uri="{BB962C8B-B14F-4D97-AF65-F5344CB8AC3E}">
        <p14:creationId xmlns:p14="http://schemas.microsoft.com/office/powerpoint/2010/main" val="3175158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val 16">
            <a:extLst>
              <a:ext uri="{FF2B5EF4-FFF2-40B4-BE49-F238E27FC236}">
                <a16:creationId xmlns:a16="http://schemas.microsoft.com/office/drawing/2014/main" id="{0BE125EC-82B9-5EE9-876C-711A4309F38F}"/>
              </a:ext>
            </a:extLst>
          </p:cNvPr>
          <p:cNvSpPr/>
          <p:nvPr/>
        </p:nvSpPr>
        <p:spPr>
          <a:xfrm>
            <a:off x="11690116" y="1877102"/>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OCT</a:t>
            </a:r>
            <a:br>
              <a:rPr lang="nl-BE" sz="1600" b="1" dirty="0">
                <a:solidFill>
                  <a:schemeClr val="accent1"/>
                </a:solidFill>
              </a:rPr>
            </a:br>
            <a:r>
              <a:rPr lang="nl-BE" sz="1600" b="1" dirty="0">
                <a:solidFill>
                  <a:schemeClr val="accent1"/>
                </a:solidFill>
              </a:rPr>
              <a:t>10 </a:t>
            </a:r>
            <a:endParaRPr lang="en-US" sz="1600" b="1" dirty="0">
              <a:solidFill>
                <a:schemeClr val="accent1"/>
              </a:solidFill>
            </a:endParaRPr>
          </a:p>
        </p:txBody>
      </p:sp>
      <p:sp>
        <p:nvSpPr>
          <p:cNvPr id="6" name="TextBox 33">
            <a:extLst>
              <a:ext uri="{FF2B5EF4-FFF2-40B4-BE49-F238E27FC236}">
                <a16:creationId xmlns:a16="http://schemas.microsoft.com/office/drawing/2014/main" id="{F9A012C6-6035-8D88-A2B9-75BA4D4857B5}"/>
              </a:ext>
            </a:extLst>
          </p:cNvPr>
          <p:cNvSpPr txBox="1"/>
          <p:nvPr/>
        </p:nvSpPr>
        <p:spPr>
          <a:xfrm>
            <a:off x="13048960" y="1759811"/>
            <a:ext cx="7845651" cy="5863144"/>
          </a:xfrm>
          <a:prstGeom prst="rect">
            <a:avLst/>
          </a:prstGeom>
          <a:noFill/>
        </p:spPr>
        <p:txBody>
          <a:bodyPr wrap="square" rtlCol="0" anchor="t">
            <a:spAutoFit/>
          </a:bodyPr>
          <a:lstStyle/>
          <a:p>
            <a:pPr>
              <a:spcAft>
                <a:spcPts val="600"/>
              </a:spcAft>
            </a:pPr>
            <a:r>
              <a:rPr lang="en-US" sz="5400" b="1" dirty="0">
                <a:solidFill>
                  <a:schemeClr val="accent1"/>
                </a:solidFill>
                <a:latin typeface="+mj-lt"/>
              </a:rPr>
              <a:t>HTTP/2 ‘Rapid Reset’ DDoS attack</a:t>
            </a:r>
          </a:p>
          <a:p>
            <a:pPr>
              <a:spcAft>
                <a:spcPts val="600"/>
              </a:spcAft>
            </a:pPr>
            <a:r>
              <a:rPr lang="en-US" sz="2800" dirty="0">
                <a:latin typeface="+mj-lt"/>
              </a:rPr>
              <a:t>A primary design goal of HTTP/2 was efficiency, and unfortunately the features that make HTTP/2 more efficient for legitimate clients can also be used to make DDoS attacks more efficient.</a:t>
            </a:r>
          </a:p>
          <a:p>
            <a:pPr>
              <a:spcAft>
                <a:spcPts val="600"/>
              </a:spcAft>
            </a:pPr>
            <a:endParaRPr lang="en-US" sz="2800" dirty="0">
              <a:latin typeface="+mj-lt"/>
            </a:endParaRPr>
          </a:p>
          <a:p>
            <a:pPr>
              <a:spcAft>
                <a:spcPts val="600"/>
              </a:spcAft>
            </a:pPr>
            <a:r>
              <a:rPr lang="en-US" sz="2800" dirty="0">
                <a:latin typeface="+mj-lt"/>
              </a:rPr>
              <a:t>New DDoS record: 400 million requests per second. Many times bigger than the last record.</a:t>
            </a:r>
          </a:p>
        </p:txBody>
      </p:sp>
    </p:spTree>
    <p:extLst>
      <p:ext uri="{BB962C8B-B14F-4D97-AF65-F5344CB8AC3E}">
        <p14:creationId xmlns:p14="http://schemas.microsoft.com/office/powerpoint/2010/main" val="1541794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Oval 16">
            <a:extLst>
              <a:ext uri="{FF2B5EF4-FFF2-40B4-BE49-F238E27FC236}">
                <a16:creationId xmlns:a16="http://schemas.microsoft.com/office/drawing/2014/main" id="{572E2DAE-2E6E-8596-F311-5BE92367A972}"/>
              </a:ext>
            </a:extLst>
          </p:cNvPr>
          <p:cNvSpPr/>
          <p:nvPr/>
        </p:nvSpPr>
        <p:spPr>
          <a:xfrm>
            <a:off x="11690116" y="3341768"/>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DEC</a:t>
            </a:r>
            <a:br>
              <a:rPr lang="nl-BE" sz="1600" b="1" dirty="0">
                <a:solidFill>
                  <a:schemeClr val="accent1"/>
                </a:solidFill>
              </a:rPr>
            </a:br>
            <a:r>
              <a:rPr lang="nl-BE" sz="1600" b="1" dirty="0">
                <a:solidFill>
                  <a:schemeClr val="accent1"/>
                </a:solidFill>
              </a:rPr>
              <a:t>5</a:t>
            </a:r>
            <a:endParaRPr lang="en-US" sz="1600" b="1" dirty="0">
              <a:solidFill>
                <a:schemeClr val="accent1"/>
              </a:solidFill>
            </a:endParaRPr>
          </a:p>
        </p:txBody>
      </p:sp>
      <p:sp>
        <p:nvSpPr>
          <p:cNvPr id="8" name="TextBox 33">
            <a:extLst>
              <a:ext uri="{FF2B5EF4-FFF2-40B4-BE49-F238E27FC236}">
                <a16:creationId xmlns:a16="http://schemas.microsoft.com/office/drawing/2014/main" id="{099E13A7-2F5B-3B50-7DC3-7259694FE638}"/>
              </a:ext>
            </a:extLst>
          </p:cNvPr>
          <p:cNvSpPr txBox="1"/>
          <p:nvPr/>
        </p:nvSpPr>
        <p:spPr>
          <a:xfrm>
            <a:off x="2714171" y="3341768"/>
            <a:ext cx="8723775" cy="6001643"/>
          </a:xfrm>
          <a:prstGeom prst="rect">
            <a:avLst/>
          </a:prstGeom>
          <a:noFill/>
        </p:spPr>
        <p:txBody>
          <a:bodyPr wrap="square" rtlCol="0" anchor="t">
            <a:spAutoFit/>
          </a:bodyPr>
          <a:lstStyle/>
          <a:p>
            <a:pPr algn="r"/>
            <a:r>
              <a:rPr lang="en-US" sz="4800" b="1" dirty="0">
                <a:solidFill>
                  <a:schemeClr val="accent1"/>
                </a:solidFill>
                <a:latin typeface="+mj-lt"/>
              </a:rPr>
              <a:t>23andMe hack finally clear</a:t>
            </a:r>
          </a:p>
          <a:p>
            <a:pPr algn="r"/>
            <a:r>
              <a:rPr lang="en-US" sz="2800" dirty="0">
                <a:latin typeface="+mj-lt"/>
              </a:rPr>
              <a:t>23andMe spent months downplaying it </a:t>
            </a:r>
            <a:br>
              <a:rPr lang="en-US" sz="2800" dirty="0">
                <a:latin typeface="+mj-lt"/>
              </a:rPr>
            </a:br>
            <a:r>
              <a:rPr lang="en-US" sz="2800" dirty="0">
                <a:latin typeface="+mj-lt"/>
              </a:rPr>
              <a:t>and blaming their customers</a:t>
            </a:r>
          </a:p>
          <a:p>
            <a:pPr algn="r"/>
            <a:endParaRPr lang="en-US" sz="2800" dirty="0">
              <a:latin typeface="+mj-lt"/>
            </a:endParaRPr>
          </a:p>
          <a:p>
            <a:pPr algn="r"/>
            <a:r>
              <a:rPr lang="en-US" sz="2800" dirty="0">
                <a:latin typeface="+mj-lt"/>
              </a:rPr>
              <a:t>DNA related data of 6.9 million, about half of 23andMe’s customers, in the hands of hackers</a:t>
            </a:r>
          </a:p>
          <a:p>
            <a:pPr algn="r"/>
            <a:endParaRPr lang="en-US" sz="2800" dirty="0">
              <a:latin typeface="+mj-lt"/>
            </a:endParaRPr>
          </a:p>
          <a:p>
            <a:pPr algn="r"/>
            <a:r>
              <a:rPr lang="en-US" sz="2800" dirty="0">
                <a:latin typeface="+mj-lt"/>
              </a:rPr>
              <a:t>The names, addresses belonging to 1 million 23andMe customers with Jewish heritage </a:t>
            </a:r>
            <a:br>
              <a:rPr lang="en-US" sz="2800" dirty="0">
                <a:latin typeface="+mj-lt"/>
              </a:rPr>
            </a:br>
            <a:r>
              <a:rPr lang="en-US" sz="2800" dirty="0">
                <a:latin typeface="+mj-lt"/>
              </a:rPr>
              <a:t>on </a:t>
            </a:r>
            <a:r>
              <a:rPr lang="en-US" sz="2800" dirty="0" err="1">
                <a:latin typeface="+mj-lt"/>
              </a:rPr>
              <a:t>BreachForums</a:t>
            </a:r>
            <a:endParaRPr lang="en-US" sz="2800" dirty="0">
              <a:latin typeface="+mj-lt"/>
            </a:endParaRPr>
          </a:p>
          <a:p>
            <a:pPr algn="r"/>
            <a:endParaRPr lang="en-US" sz="2800" dirty="0">
              <a:latin typeface="+mj-lt"/>
            </a:endParaRPr>
          </a:p>
          <a:p>
            <a:pPr algn="r"/>
            <a:r>
              <a:rPr lang="en-US" sz="2800" dirty="0">
                <a:solidFill>
                  <a:schemeClr val="bg2"/>
                </a:solidFill>
                <a:latin typeface="+mj-lt"/>
              </a:rPr>
              <a:t>No MFA</a:t>
            </a:r>
          </a:p>
          <a:p>
            <a:pPr algn="r"/>
            <a:endParaRPr lang="en-US" sz="2800" dirty="0">
              <a:latin typeface="+mj-lt"/>
            </a:endParaRPr>
          </a:p>
        </p:txBody>
      </p:sp>
    </p:spTree>
    <p:extLst>
      <p:ext uri="{BB962C8B-B14F-4D97-AF65-F5344CB8AC3E}">
        <p14:creationId xmlns:p14="http://schemas.microsoft.com/office/powerpoint/2010/main" val="486995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7A6A8C3-30C5-402C-8B1E-13ADB9707C43}"/>
              </a:ext>
            </a:extLst>
          </p:cNvPr>
          <p:cNvCxnSpPr>
            <a:cxnSpLocks/>
          </p:cNvCxnSpPr>
          <p:nvPr/>
        </p:nvCxnSpPr>
        <p:spPr>
          <a:xfrm>
            <a:off x="12193587" y="0"/>
            <a:ext cx="0" cy="1371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33">
            <a:extLst>
              <a:ext uri="{FF2B5EF4-FFF2-40B4-BE49-F238E27FC236}">
                <a16:creationId xmlns:a16="http://schemas.microsoft.com/office/drawing/2014/main" id="{3674A9BE-0E8E-8407-EAFE-0AA7DE1FB2FD}"/>
              </a:ext>
            </a:extLst>
          </p:cNvPr>
          <p:cNvSpPr txBox="1"/>
          <p:nvPr/>
        </p:nvSpPr>
        <p:spPr>
          <a:xfrm>
            <a:off x="13093472" y="2618788"/>
            <a:ext cx="10791764" cy="5247590"/>
          </a:xfrm>
          <a:prstGeom prst="rect">
            <a:avLst/>
          </a:prstGeom>
          <a:noFill/>
        </p:spPr>
        <p:txBody>
          <a:bodyPr wrap="square" rtlCol="0" anchor="t">
            <a:spAutoFit/>
          </a:bodyPr>
          <a:lstStyle/>
          <a:p>
            <a:pPr>
              <a:spcAft>
                <a:spcPts val="600"/>
              </a:spcAft>
            </a:pPr>
            <a:r>
              <a:rPr lang="en-US" sz="4400" b="1" dirty="0">
                <a:solidFill>
                  <a:schemeClr val="accent1"/>
                </a:solidFill>
                <a:latin typeface="+mj-lt"/>
              </a:rPr>
              <a:t>Ransomware attack Limburg.net</a:t>
            </a:r>
            <a:br>
              <a:rPr lang="en-US" sz="5400" b="1" dirty="0">
                <a:solidFill>
                  <a:schemeClr val="accent1"/>
                </a:solidFill>
                <a:latin typeface="+mj-lt"/>
              </a:rPr>
            </a:br>
            <a:r>
              <a:rPr lang="en-US" sz="2400" dirty="0">
                <a:latin typeface="+mj-lt"/>
              </a:rPr>
              <a:t>By Medusa</a:t>
            </a:r>
          </a:p>
          <a:p>
            <a:pPr>
              <a:spcAft>
                <a:spcPts val="600"/>
              </a:spcAft>
            </a:pPr>
            <a:endParaRPr lang="en-US" sz="2400" dirty="0">
              <a:latin typeface="+mj-lt"/>
            </a:endParaRPr>
          </a:p>
          <a:p>
            <a:pPr>
              <a:spcAft>
                <a:spcPts val="600"/>
              </a:spcAft>
            </a:pPr>
            <a:r>
              <a:rPr lang="en-US" sz="2400" dirty="0">
                <a:latin typeface="+mj-lt"/>
              </a:rPr>
              <a:t>One server hacked with data of 311.000 families. Also leaked: data of </a:t>
            </a:r>
            <a:r>
              <a:rPr lang="nl-NL" sz="2400" dirty="0">
                <a:latin typeface="+mj-lt"/>
              </a:rPr>
              <a:t>61 </a:t>
            </a:r>
            <a:r>
              <a:rPr lang="nl-NL" sz="2400" dirty="0" err="1">
                <a:latin typeface="+mj-lt"/>
              </a:rPr>
              <a:t>people</a:t>
            </a:r>
            <a:r>
              <a:rPr lang="nl-NL" sz="2400" dirty="0">
                <a:latin typeface="+mj-lt"/>
              </a:rPr>
              <a:t> in </a:t>
            </a:r>
            <a:r>
              <a:rPr lang="nl-NL" sz="2400" dirty="0" err="1">
                <a:latin typeface="+mj-lt"/>
              </a:rPr>
              <a:t>debt</a:t>
            </a:r>
            <a:r>
              <a:rPr lang="nl-NL" sz="2400" dirty="0">
                <a:latin typeface="+mj-lt"/>
              </a:rPr>
              <a:t> </a:t>
            </a:r>
            <a:r>
              <a:rPr lang="nl-NL" sz="2400" dirty="0" err="1">
                <a:latin typeface="+mj-lt"/>
              </a:rPr>
              <a:t>mediation</a:t>
            </a:r>
            <a:r>
              <a:rPr lang="nl-NL" sz="2400" dirty="0">
                <a:latin typeface="+mj-lt"/>
              </a:rPr>
              <a:t> etc.</a:t>
            </a:r>
            <a:endParaRPr lang="en-US" sz="2400" dirty="0">
              <a:latin typeface="+mj-lt"/>
            </a:endParaRPr>
          </a:p>
          <a:p>
            <a:pPr>
              <a:spcAft>
                <a:spcPts val="600"/>
              </a:spcAft>
            </a:pPr>
            <a:endParaRPr lang="en-US" sz="2400" dirty="0">
              <a:latin typeface="+mj-lt"/>
            </a:endParaRPr>
          </a:p>
          <a:p>
            <a:pPr>
              <a:spcAft>
                <a:spcPts val="600"/>
              </a:spcAft>
            </a:pPr>
            <a:r>
              <a:rPr lang="en-US" sz="2400" dirty="0">
                <a:latin typeface="+mj-lt"/>
              </a:rPr>
              <a:t>Hackers got in via an RDP server exposed to the internet </a:t>
            </a:r>
            <a:r>
              <a:rPr lang="en-US" sz="2400" dirty="0">
                <a:solidFill>
                  <a:schemeClr val="bg2"/>
                </a:solidFill>
                <a:latin typeface="+mj-lt"/>
              </a:rPr>
              <a:t>without MFA</a:t>
            </a:r>
            <a:r>
              <a:rPr lang="en-US" sz="2400" dirty="0">
                <a:latin typeface="+mj-lt"/>
              </a:rPr>
              <a:t>. Source: </a:t>
            </a:r>
            <a:r>
              <a:rPr lang="en-US" sz="2400" dirty="0" err="1">
                <a:latin typeface="+mj-lt"/>
              </a:rPr>
              <a:t>Belang</a:t>
            </a:r>
            <a:r>
              <a:rPr lang="en-US" sz="2400" dirty="0">
                <a:latin typeface="+mj-lt"/>
              </a:rPr>
              <a:t> van Limburg</a:t>
            </a:r>
          </a:p>
          <a:p>
            <a:pPr marL="514350" indent="-514350">
              <a:spcAft>
                <a:spcPts val="600"/>
              </a:spcAft>
              <a:buAutoNum type="arabicParenR"/>
            </a:pPr>
            <a:endParaRPr lang="en-US" sz="2800" dirty="0">
              <a:latin typeface="+mj-lt"/>
            </a:endParaRPr>
          </a:p>
          <a:p>
            <a:pPr>
              <a:spcAft>
                <a:spcPts val="600"/>
              </a:spcAft>
            </a:pPr>
            <a:endParaRPr lang="en-US" sz="2800" dirty="0">
              <a:latin typeface="+mj-lt"/>
            </a:endParaRPr>
          </a:p>
          <a:p>
            <a:pPr>
              <a:spcAft>
                <a:spcPts val="600"/>
              </a:spcAft>
            </a:pPr>
            <a:endParaRPr lang="en-US" sz="2800" dirty="0">
              <a:latin typeface="+mj-lt"/>
            </a:endParaRPr>
          </a:p>
        </p:txBody>
      </p:sp>
      <p:sp>
        <p:nvSpPr>
          <p:cNvPr id="7" name="Oval 16">
            <a:extLst>
              <a:ext uri="{FF2B5EF4-FFF2-40B4-BE49-F238E27FC236}">
                <a16:creationId xmlns:a16="http://schemas.microsoft.com/office/drawing/2014/main" id="{66B243D6-EEE4-697F-4ECB-3D9DF40EB2EE}"/>
              </a:ext>
            </a:extLst>
          </p:cNvPr>
          <p:cNvSpPr/>
          <p:nvPr/>
        </p:nvSpPr>
        <p:spPr>
          <a:xfrm>
            <a:off x="11690116" y="2618788"/>
            <a:ext cx="1006941" cy="1006941"/>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b="1" dirty="0">
                <a:solidFill>
                  <a:schemeClr val="accent1"/>
                </a:solidFill>
              </a:rPr>
              <a:t>DEC</a:t>
            </a:r>
            <a:br>
              <a:rPr lang="nl-BE" sz="1600" b="1" dirty="0">
                <a:solidFill>
                  <a:schemeClr val="accent1"/>
                </a:solidFill>
              </a:rPr>
            </a:br>
            <a:r>
              <a:rPr lang="nl-BE" sz="1600" b="1" dirty="0">
                <a:solidFill>
                  <a:schemeClr val="accent1"/>
                </a:solidFill>
              </a:rPr>
              <a:t>13</a:t>
            </a:r>
            <a:endParaRPr lang="en-US" sz="1600" b="1" dirty="0">
              <a:solidFill>
                <a:schemeClr val="accent1"/>
              </a:solidFill>
            </a:endParaRPr>
          </a:p>
        </p:txBody>
      </p:sp>
      <p:pic>
        <p:nvPicPr>
          <p:cNvPr id="3" name="Afbeelding 2">
            <a:extLst>
              <a:ext uri="{FF2B5EF4-FFF2-40B4-BE49-F238E27FC236}">
                <a16:creationId xmlns:a16="http://schemas.microsoft.com/office/drawing/2014/main" id="{F307BE20-80F6-2F7A-7F15-176231BDB420}"/>
              </a:ext>
            </a:extLst>
          </p:cNvPr>
          <p:cNvPicPr>
            <a:picLocks noChangeAspect="1"/>
          </p:cNvPicPr>
          <p:nvPr/>
        </p:nvPicPr>
        <p:blipFill>
          <a:blip r:embed="rId3"/>
          <a:stretch>
            <a:fillRect/>
          </a:stretch>
        </p:blipFill>
        <p:spPr>
          <a:xfrm>
            <a:off x="2757055" y="2618788"/>
            <a:ext cx="7876905" cy="3548382"/>
          </a:xfrm>
          <a:prstGeom prst="roundRect">
            <a:avLst>
              <a:gd name="adj" fmla="val 8468"/>
            </a:avLst>
          </a:prstGeom>
        </p:spPr>
      </p:pic>
    </p:spTree>
    <p:extLst>
      <p:ext uri="{BB962C8B-B14F-4D97-AF65-F5344CB8AC3E}">
        <p14:creationId xmlns:p14="http://schemas.microsoft.com/office/powerpoint/2010/main" val="2412775260"/>
      </p:ext>
    </p:extLst>
  </p:cSld>
  <p:clrMapOvr>
    <a:masterClrMapping/>
  </p:clrMapOvr>
  <p:transition spd="slow">
    <p:push dir="u"/>
  </p:transition>
</p:sld>
</file>

<file path=ppt/theme/theme1.xml><?xml version="1.0" encoding="utf-8"?>
<a:theme xmlns:a="http://schemas.openxmlformats.org/drawingml/2006/main" name="Office Theme">
  <a:themeElements>
    <a:clrScheme name="Aangepast 3">
      <a:dk1>
        <a:srgbClr val="FFFFFF"/>
      </a:dk1>
      <a:lt1>
        <a:srgbClr val="172144"/>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Aangepast 1">
      <a:majorFont>
        <a:latin typeface="Century Gothic"/>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KBC horizontal banner">
  <a:themeElements>
    <a:clrScheme name="Enkel voor 1ste slide">
      <a:dk1>
        <a:srgbClr val="003665"/>
      </a:dk1>
      <a:lt1>
        <a:srgbClr val="FFFFFF"/>
      </a:lt1>
      <a:dk2>
        <a:srgbClr val="00AEEF"/>
      </a:dk2>
      <a:lt2>
        <a:srgbClr val="FFFFFF"/>
      </a:lt2>
      <a:accent1>
        <a:srgbClr val="00AEEF"/>
      </a:accent1>
      <a:accent2>
        <a:srgbClr val="003665"/>
      </a:accent2>
      <a:accent3>
        <a:srgbClr val="009985"/>
      </a:accent3>
      <a:accent4>
        <a:srgbClr val="06749C"/>
      </a:accent4>
      <a:accent5>
        <a:srgbClr val="EE7079"/>
      </a:accent5>
      <a:accent6>
        <a:srgbClr val="74C8ED"/>
      </a:accent6>
      <a:hlink>
        <a:srgbClr val="3E3E3E"/>
      </a:hlink>
      <a:folHlink>
        <a:srgbClr val="4ECBF8"/>
      </a:folHlink>
    </a:clrScheme>
    <a:fontScheme name="Template Dieter">
      <a:majorFont>
        <a:latin typeface="Bebas Neue"/>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EEF"/>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rgbClr val="003366"/>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el X">
    <a:dk1>
      <a:srgbClr val="172144"/>
    </a:dk1>
    <a:lt1>
      <a:srgbClr val="FFFFFF"/>
    </a:lt1>
    <a:dk2>
      <a:srgbClr val="81F5D6"/>
    </a:dk2>
    <a:lt2>
      <a:srgbClr val="A6FFCB"/>
    </a:lt2>
    <a:accent1>
      <a:srgbClr val="1FA2FF"/>
    </a:accent1>
    <a:accent2>
      <a:srgbClr val="1AB4FD"/>
    </a:accent2>
    <a:accent3>
      <a:srgbClr val="16C6FB"/>
    </a:accent3>
    <a:accent4>
      <a:srgbClr val="12D8FA"/>
    </a:accent4>
    <a:accent5>
      <a:srgbClr val="37E1EE"/>
    </a:accent5>
    <a:accent6>
      <a:srgbClr val="5CEBE2"/>
    </a:accent6>
    <a:hlink>
      <a:srgbClr val="2F8299"/>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0</TotalTime>
  <Words>2751</Words>
  <Application>Microsoft Office PowerPoint</Application>
  <PresentationFormat>Custom</PresentationFormat>
  <Paragraphs>357</Paragraphs>
  <Slides>30</Slides>
  <Notes>25</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30</vt:i4>
      </vt:variant>
    </vt:vector>
  </HeadingPairs>
  <TitlesOfParts>
    <vt:vector size="51" baseType="lpstr">
      <vt:lpstr>Arial</vt:lpstr>
      <vt:lpstr>Bebas Neue</vt:lpstr>
      <vt:lpstr>Calibri</vt:lpstr>
      <vt:lpstr>Century Gothic</vt:lpstr>
      <vt:lpstr>coranto-2</vt:lpstr>
      <vt:lpstr>D*H Hand Scribblies</vt:lpstr>
      <vt:lpstr>Equinox Bold</vt:lpstr>
      <vt:lpstr>Gilroy</vt:lpstr>
      <vt:lpstr>Lato</vt:lpstr>
      <vt:lpstr>Lato Black</vt:lpstr>
      <vt:lpstr>Lucida Grande</vt:lpstr>
      <vt:lpstr>Open Sans</vt:lpstr>
      <vt:lpstr>Open Sans Light</vt:lpstr>
      <vt:lpstr>ProximaNova</vt:lpstr>
      <vt:lpstr>Segoe UI</vt:lpstr>
      <vt:lpstr>Segoe UI Light</vt:lpstr>
      <vt:lpstr>Source Sans Pro Black</vt:lpstr>
      <vt:lpstr>Verdana</vt:lpstr>
      <vt:lpstr>Wingdings</vt:lpstr>
      <vt:lpstr>Office Theme</vt:lpstr>
      <vt:lpstr>2_KBC horizontal banner</vt:lpstr>
      <vt:lpstr>PowerPoint Presentation</vt:lpstr>
      <vt:lpstr>WHO AM I</vt:lpstr>
      <vt:lpstr>WHO AM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DesignBall</dc:creator>
  <cp:lastModifiedBy>Dieter Van Den Bosch</cp:lastModifiedBy>
  <cp:revision>1235</cp:revision>
  <cp:lastPrinted>2024-05-28T20:44:26Z</cp:lastPrinted>
  <dcterms:created xsi:type="dcterms:W3CDTF">2017-10-27T02:31:07Z</dcterms:created>
  <dcterms:modified xsi:type="dcterms:W3CDTF">2024-09-18T17:54:23Z</dcterms:modified>
</cp:coreProperties>
</file>